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F708BB6-1380-4112-8460-A876B99ABF43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D2C0-95B5-4E7F-90A3-991284BC10E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</a:t>
            </a:r>
            <a:r>
              <a:rPr lang="pt-BR" dirty="0" smtClean="0"/>
              <a:t>requências </a:t>
            </a:r>
            <a:r>
              <a:rPr lang="pt-BR" dirty="0"/>
              <a:t>naturais de </a:t>
            </a:r>
            <a:r>
              <a:rPr lang="pt-BR" dirty="0" smtClean="0"/>
              <a:t>vibração de cadeia circular e linear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Raíssa</a:t>
            </a:r>
            <a:r>
              <a:rPr lang="pt-BR" dirty="0" smtClean="0"/>
              <a:t> Vieira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4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</a:t>
            </a:r>
            <a:endParaRPr lang="pt-BR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420746" cy="3743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2" y="5229200"/>
            <a:ext cx="11715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94450"/>
            <a:ext cx="716212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980" y="6165304"/>
            <a:ext cx="2200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1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Explicação física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</a:t>
            </a:r>
            <a:r>
              <a:rPr lang="pt-BR" dirty="0" smtClean="0"/>
              <a:t>odos normais de vibração com matriz rígida com </a:t>
            </a:r>
            <a:r>
              <a:rPr lang="pt-BR" dirty="0" err="1" smtClean="0"/>
              <a:t>diagonalização</a:t>
            </a:r>
            <a:r>
              <a:rPr lang="pt-BR" dirty="0" smtClean="0"/>
              <a:t> dinâmica</a:t>
            </a:r>
          </a:p>
          <a:p>
            <a:r>
              <a:rPr lang="pt-BR" dirty="0" smtClean="0"/>
              <a:t>Matriz deve ser densa em estrutura por causa da </a:t>
            </a:r>
            <a:r>
              <a:rPr lang="pt-BR" dirty="0" smtClean="0"/>
              <a:t>cadeia ternária </a:t>
            </a:r>
            <a:r>
              <a:rPr lang="pt-BR" dirty="0" smtClean="0"/>
              <a:t>que o sistema é muito grande com as massas variadas pois nessa cadeia, o uso de massas diferentes (1m, 3m, 5m) resulta em uma matriz de massa diagonal e uma matriz dinâmica geral não escalável, que quebra a </a:t>
            </a:r>
            <a:r>
              <a:rPr lang="pt-BR" dirty="0" err="1" smtClean="0"/>
              <a:t>esparsidade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1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– caso circular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1187624" y="3356992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5868144" y="5301600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11560" y="54096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Aqui percebe a conexão característica da cadeia circular que o final se conecta ao começo</a:t>
            </a:r>
            <a:endParaRPr lang="pt-B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48" y="1412776"/>
            <a:ext cx="5496692" cy="376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76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da matriz circular</a:t>
            </a:r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467600" cy="280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5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 de densidade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988840"/>
            <a:ext cx="6868484" cy="4791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67543" y="1268760"/>
            <a:ext cx="797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observa se a cadeia homogênea esta correta mas a Ternária pelo uso da </a:t>
            </a:r>
            <a:r>
              <a:rPr lang="pt-BR" dirty="0" err="1" smtClean="0"/>
              <a:t>matrix</a:t>
            </a:r>
            <a:r>
              <a:rPr lang="pt-BR" dirty="0" smtClean="0"/>
              <a:t> esparsa quebra devido a variação nas massas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0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Frequências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6249"/>
            <a:ext cx="8229600" cy="2291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" y="4293096"/>
            <a:ext cx="8468171" cy="240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1413604"/>
            <a:ext cx="799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Visível como com a cadeira homogênea funciona mas com a cadeia ternaria quebra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79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742950"/>
            <a:ext cx="6183313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143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Balcão Envidraçado</vt:lpstr>
      <vt:lpstr>Frequências naturais de vibração de cadeia circular e linear</vt:lpstr>
      <vt:lpstr>Calculo</vt:lpstr>
      <vt:lpstr>Explicação física</vt:lpstr>
      <vt:lpstr>Matriz – caso circular</vt:lpstr>
      <vt:lpstr>Construção da matriz circular</vt:lpstr>
      <vt:lpstr>Histograma de densidade</vt:lpstr>
      <vt:lpstr>Frequências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Cadeia atômica</dc:title>
  <dc:creator>Raissa Vieira de Souza</dc:creator>
  <cp:lastModifiedBy>Raissa Vieira de Souza</cp:lastModifiedBy>
  <cp:revision>5</cp:revision>
  <dcterms:created xsi:type="dcterms:W3CDTF">2025-07-23T22:25:40Z</dcterms:created>
  <dcterms:modified xsi:type="dcterms:W3CDTF">2025-07-23T23:09:27Z</dcterms:modified>
</cp:coreProperties>
</file>