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5"/>
      <p:bold r:id="rId16"/>
      <p:italic r:id="rId17"/>
      <p:boldItalic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9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2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5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70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0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1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2246349" y="259531"/>
            <a:ext cx="1399901" cy="3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111500" cy="8617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S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ales Analysis</a:t>
            </a:r>
            <a:endParaRPr lang="en-US" dirty="0">
              <a:solidFill>
                <a:schemeClr val="lt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Nama Program VIX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Rais Yufli Xavierullah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ubik SemiBold"/>
                <a:ea typeface="Rubik SemiBold"/>
                <a:cs typeface="Rubik SemiBold"/>
                <a:sym typeface="Rubik SemiBold"/>
              </a:rPr>
              <a:t>Rais Yufli Xavierullah</a:t>
            </a:r>
            <a:endParaRPr sz="24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Entrepreneurship Assistant - </a:t>
            </a:r>
            <a:r>
              <a:rPr lang="en-US" dirty="0" err="1"/>
              <a:t>Suku</a:t>
            </a:r>
            <a:r>
              <a:rPr lang="en-US" dirty="0"/>
              <a:t> Dinas PPKUKM East Jakarta (2021 – 2023)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and Development - Production System and Automation Laboratory Assistant  (2018 – 2020)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Engineer Staff Intern - Zi Argus (2019 – 2019)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2941903"/>
            <a:ext cx="3740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Ex-Entrepreneurship Assistant transitioning into a Data Scientist role after completing Hacktiv8 Data Science Bootcamp. Over two years of experience in government I was in charge of helping entrepreneurs move up their class level by helping to develop legality and also training. Core skills include providing actionable insights from modeling and statistical analysis.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2843463"/>
            <a:ext cx="8376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Bank Muamalat mempunyai data mengenai penjualan produk-produk pada tahun 2020 hingga 2021. Saya sebagai seorang Business Intelligence membantu dalam memberikan insight kepada perusahaan agar dapat mempertahankan ataupun menaikkan penjualan dari produk-produk yang ditawarkan. 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1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Masing-masing primary key pada 4 dataset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endParaRPr lang="en-US" sz="18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340500" y="1603829"/>
            <a:ext cx="5958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Customer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 Primary Key (PK): `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Orders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 Primary Key (PK): `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OrderID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 Foreign Key (FK): `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 Foreign Key (FK): `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ProdNumber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Product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Primary Key (PK): `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ProdNumber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Foreign Key (FK): `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CategoryID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Category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Primary Key (PK): `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CategoryID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`</a:t>
            </a:r>
          </a:p>
          <a:p>
            <a:br>
              <a:rPr lang="en-US" dirty="0">
                <a:latin typeface="Rubik" panose="020B0604020202020204" charset="-79"/>
                <a:cs typeface="Rubik" panose="020B0604020202020204" charset="-79"/>
              </a:rPr>
            </a:br>
            <a:endParaRPr lang="en-US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85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2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Relationship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 ke-4 table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endParaRPr lang="en-US" sz="18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340500" y="1603829"/>
            <a:ext cx="595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Orders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relasi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Customer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Orders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relasi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ProdNumber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relasi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Category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CategoryID</a:t>
            </a:r>
            <a:br>
              <a:rPr lang="en-US" dirty="0">
                <a:latin typeface="Rubik" panose="020B0604020202020204" charset="-79"/>
                <a:cs typeface="Rubik" panose="020B0604020202020204" charset="-79"/>
              </a:rPr>
            </a:br>
            <a:endParaRPr lang="en-US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796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3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340500" y="1352661"/>
            <a:ext cx="59587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CREATE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TABLE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rakamin.master_table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AS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SELECT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o.date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cat.categoryname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p.prodname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p.price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o.quantity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>
                <a:solidFill>
                  <a:srgbClr val="37474F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o.quantity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7474F"/>
                </a:solidFill>
                <a:effectLst/>
                <a:latin typeface="Roboto Mono" panose="020F0502020204030204" pitchFamily="49" charset="0"/>
              </a:rPr>
              <a:t>*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p.price</a:t>
            </a:r>
            <a:r>
              <a:rPr lang="en-US" sz="1200" b="0" dirty="0">
                <a:solidFill>
                  <a:srgbClr val="37474F"/>
                </a:solidFill>
                <a:effectLst/>
                <a:latin typeface="Roboto Mono" panose="020F0502020204030204" pitchFamily="49" charset="0"/>
              </a:rPr>
              <a:t>)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AS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total_sales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c.customeremail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c.customercity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FROM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rakamin.customers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JOIN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rakamin.orders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ON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c.customerid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o.customerid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JOIN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rakamin.product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ON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o.prodnumber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p.prodnumber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   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JOIN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rakamin.category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cat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ON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p.category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cat.categoryid</a:t>
            </a:r>
            <a:endParaRPr lang="en-US" sz="1200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ORDER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BY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o.date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ASC</a:t>
            </a:r>
            <a:r>
              <a:rPr lang="en-US" sz="1200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;</a:t>
            </a:r>
          </a:p>
          <a:p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8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3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Master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340500" y="1352661"/>
            <a:ext cx="595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https://docs.google.com/spreadsheets/d/1jPaC2iQxMFtjAcnSgP806yAjEZQUMSik9N8ufGa6NmQ/edit?usp=sharing</a:t>
            </a:r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D54FB-A23E-FA82-8CA2-1012F2CA5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40" y="1877431"/>
            <a:ext cx="5623420" cy="29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203200" y="1029495"/>
            <a:ext cx="59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0" dirty="0">
              <a:solidFill>
                <a:srgbClr val="3367D6"/>
              </a:solidFill>
              <a:effectLst/>
              <a:latin typeface="Roboto Mono" panose="020F0502020204030204" pitchFamily="49" charset="0"/>
            </a:endParaRPr>
          </a:p>
          <a:p>
            <a:endParaRPr lang="en-US" sz="1200" b="0" dirty="0">
              <a:solidFill>
                <a:srgbClr val="3367D6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https://lookerstudio.google.com/s/qT66t0zSfQU</a:t>
            </a:r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78543-C3C6-4A95-2D5A-236BBE7F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00" y="1675826"/>
            <a:ext cx="4551245" cy="34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-208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5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70DDF-45B6-E9A1-8480-B6D6679B279C}"/>
              </a:ext>
            </a:extLst>
          </p:cNvPr>
          <p:cNvSpPr txBox="1"/>
          <p:nvPr/>
        </p:nvSpPr>
        <p:spPr>
          <a:xfrm>
            <a:off x="203200" y="983329"/>
            <a:ext cx="86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Insight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25422-0DB6-2527-8C7F-6A64A0BEDF75}"/>
              </a:ext>
            </a:extLst>
          </p:cNvPr>
          <p:cNvSpPr txBox="1"/>
          <p:nvPr/>
        </p:nvSpPr>
        <p:spPr>
          <a:xfrm>
            <a:off x="203200" y="1079399"/>
            <a:ext cx="59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0" dirty="0">
              <a:solidFill>
                <a:srgbClr val="3367D6"/>
              </a:solidFill>
              <a:effectLst/>
              <a:latin typeface="Roboto Mono" panose="020F0502020204030204" pitchFamily="49" charset="0"/>
            </a:endParaRPr>
          </a:p>
          <a:p>
            <a:endParaRPr lang="en-US" sz="1200" b="0" dirty="0">
              <a:solidFill>
                <a:srgbClr val="3367D6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Roboto Mono" panose="020F0502020204030204" pitchFamily="49" charset="0"/>
              </a:rPr>
              <a:t>https://lookerstudio.google.com/s/qT66t0zSfQU</a:t>
            </a:r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6252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483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Rubik Light</vt:lpstr>
      <vt:lpstr>Rubik Medium</vt:lpstr>
      <vt:lpstr>Arial</vt:lpstr>
      <vt:lpstr>Rubik</vt:lpstr>
      <vt:lpstr>Roboto Mono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Rais Yufli X</cp:lastModifiedBy>
  <cp:revision>2</cp:revision>
  <dcterms:modified xsi:type="dcterms:W3CDTF">2023-12-31T10:33:23Z</dcterms:modified>
</cp:coreProperties>
</file>