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ownloads\2493%209312%20Bergman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'[2493 9312 Bergmann.xlsx]Sheet3'!$V$30</c:f>
              <c:strCache>
                <c:ptCount val="1"/>
                <c:pt idx="0">
                  <c:v>S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xVal>
            <c:numRef>
              <c:f>'[2493 9312 Bergmann.xlsx]Sheet3'!$U$31:$U$65</c:f>
              <c:numCache>
                <c:formatCode>General</c:formatCode>
                <c:ptCount val="35"/>
                <c:pt idx="0">
                  <c:v>0.10695624177910786</c:v>
                </c:pt>
                <c:pt idx="1">
                  <c:v>0.11718586076513268</c:v>
                </c:pt>
                <c:pt idx="2">
                  <c:v>0.11939429740332316</c:v>
                </c:pt>
                <c:pt idx="3">
                  <c:v>0.12757029667597675</c:v>
                </c:pt>
                <c:pt idx="4">
                  <c:v>0.13518713484671235</c:v>
                </c:pt>
                <c:pt idx="5">
                  <c:v>0.12839555051018758</c:v>
                </c:pt>
                <c:pt idx="6">
                  <c:v>0.13721442867529784</c:v>
                </c:pt>
                <c:pt idx="7">
                  <c:v>0.13920567429005845</c:v>
                </c:pt>
                <c:pt idx="8">
                  <c:v>0.1425042058547755</c:v>
                </c:pt>
                <c:pt idx="9">
                  <c:v>0.16200339521078436</c:v>
                </c:pt>
                <c:pt idx="10">
                  <c:v>0.17040048364972513</c:v>
                </c:pt>
                <c:pt idx="11">
                  <c:v>0.17681016733468596</c:v>
                </c:pt>
                <c:pt idx="12">
                  <c:v>0.19473855710291293</c:v>
                </c:pt>
                <c:pt idx="13">
                  <c:v>0.2002139450939768</c:v>
                </c:pt>
                <c:pt idx="14">
                  <c:v>0.20586224621593111</c:v>
                </c:pt>
                <c:pt idx="15">
                  <c:v>0.21994693082033553</c:v>
                </c:pt>
                <c:pt idx="16">
                  <c:v>0.23205541286362902</c:v>
                </c:pt>
                <c:pt idx="17">
                  <c:v>0.23829321536406473</c:v>
                </c:pt>
                <c:pt idx="18">
                  <c:v>0.24758315853911303</c:v>
                </c:pt>
                <c:pt idx="19">
                  <c:v>0.26615029616894215</c:v>
                </c:pt>
                <c:pt idx="20">
                  <c:v>0.28125255554446549</c:v>
                </c:pt>
                <c:pt idx="21">
                  <c:v>0.29832611569596212</c:v>
                </c:pt>
                <c:pt idx="22">
                  <c:v>0.31345979721671946</c:v>
                </c:pt>
                <c:pt idx="23">
                  <c:v>0.32991032416157745</c:v>
                </c:pt>
                <c:pt idx="24">
                  <c:v>0.34682794370189485</c:v>
                </c:pt>
                <c:pt idx="25">
                  <c:v>0.36448649271657513</c:v>
                </c:pt>
                <c:pt idx="26">
                  <c:v>0.38525019510572589</c:v>
                </c:pt>
                <c:pt idx="27">
                  <c:v>0.40737303571267669</c:v>
                </c:pt>
                <c:pt idx="28">
                  <c:v>0.43320966062603261</c:v>
                </c:pt>
                <c:pt idx="29">
                  <c:v>0.46525394383466634</c:v>
                </c:pt>
                <c:pt idx="30">
                  <c:v>0.50276128945661946</c:v>
                </c:pt>
                <c:pt idx="31">
                  <c:v>0.55521832408621485</c:v>
                </c:pt>
                <c:pt idx="32">
                  <c:v>0.63501948278025877</c:v>
                </c:pt>
                <c:pt idx="33">
                  <c:v>0.7344126881091928</c:v>
                </c:pt>
                <c:pt idx="34">
                  <c:v>0.80366325103459268</c:v>
                </c:pt>
              </c:numCache>
            </c:numRef>
          </c:xVal>
          <c:yVal>
            <c:numRef>
              <c:f>'[2493 9312 Bergmann.xlsx]Sheet3'!$V$31:$V$65</c:f>
              <c:numCache>
                <c:formatCode>General</c:formatCode>
                <c:ptCount val="35"/>
                <c:pt idx="0">
                  <c:v>-0.44971662429331494</c:v>
                </c:pt>
                <c:pt idx="1">
                  <c:v>0.76971743357999034</c:v>
                </c:pt>
                <c:pt idx="2">
                  <c:v>1.6834974900099833</c:v>
                </c:pt>
                <c:pt idx="3">
                  <c:v>1.725323258901285</c:v>
                </c:pt>
                <c:pt idx="4">
                  <c:v>1.8189600680480735</c:v>
                </c:pt>
                <c:pt idx="5">
                  <c:v>0.61684380560925955</c:v>
                </c:pt>
                <c:pt idx="6">
                  <c:v>0.46860961067118206</c:v>
                </c:pt>
                <c:pt idx="7">
                  <c:v>0.35989912232750093</c:v>
                </c:pt>
                <c:pt idx="8">
                  <c:v>-0.20911663498808492</c:v>
                </c:pt>
                <c:pt idx="9">
                  <c:v>1.2259002333969571</c:v>
                </c:pt>
                <c:pt idx="10">
                  <c:v>0.85797878543894512</c:v>
                </c:pt>
                <c:pt idx="11">
                  <c:v>0.6266607948527384</c:v>
                </c:pt>
                <c:pt idx="12">
                  <c:v>1.2498808845100517</c:v>
                </c:pt>
                <c:pt idx="13">
                  <c:v>0.86857086762050706</c:v>
                </c:pt>
                <c:pt idx="14">
                  <c:v>0.54211008599868071</c:v>
                </c:pt>
                <c:pt idx="15">
                  <c:v>0.6978956215824037</c:v>
                </c:pt>
                <c:pt idx="16">
                  <c:v>0.74421879614370312</c:v>
                </c:pt>
                <c:pt idx="17">
                  <c:v>0.74152341991792536</c:v>
                </c:pt>
                <c:pt idx="18">
                  <c:v>0.63534208436536221</c:v>
                </c:pt>
                <c:pt idx="19">
                  <c:v>0.77550167319364949</c:v>
                </c:pt>
                <c:pt idx="20">
                  <c:v>0.83057023090077586</c:v>
                </c:pt>
                <c:pt idx="21">
                  <c:v>0.88359679602655661</c:v>
                </c:pt>
                <c:pt idx="22">
                  <c:v>0.86007839727403468</c:v>
                </c:pt>
                <c:pt idx="23">
                  <c:v>0.85265594738475059</c:v>
                </c:pt>
                <c:pt idx="24">
                  <c:v>0.82173309612262047</c:v>
                </c:pt>
                <c:pt idx="25">
                  <c:v>0.78055018686584732</c:v>
                </c:pt>
                <c:pt idx="26">
                  <c:v>0.73199184213939072</c:v>
                </c:pt>
                <c:pt idx="27">
                  <c:v>0.69224022033430976</c:v>
                </c:pt>
                <c:pt idx="28">
                  <c:v>0.65464837416175981</c:v>
                </c:pt>
                <c:pt idx="29">
                  <c:v>0.65362154158990993</c:v>
                </c:pt>
                <c:pt idx="30">
                  <c:v>0.63549045382016811</c:v>
                </c:pt>
                <c:pt idx="31">
                  <c:v>0.6851358888885144</c:v>
                </c:pt>
                <c:pt idx="32">
                  <c:v>0.66470401530351597</c:v>
                </c:pt>
                <c:pt idx="33">
                  <c:v>0.3967796372775555</c:v>
                </c:pt>
                <c:pt idx="34">
                  <c:v>0.68050890630615557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'[2493 9312 Bergmann.xlsx]Sheet3'!$X$31:$X$32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'[2493 9312 Bergmann.xlsx]Sheet3'!$Y$31:$Y$32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336448"/>
        <c:axId val="129338752"/>
      </c:scatterChart>
      <c:valAx>
        <c:axId val="12933644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9338752"/>
        <c:crosses val="autoZero"/>
        <c:crossBetween val="midCat"/>
      </c:valAx>
      <c:valAx>
        <c:axId val="1293387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93364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448-8578-4438-8AB2-6590977285C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F6E-5DB0-47C0-939D-1F4261B1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2272145" y="2057400"/>
          <a:ext cx="4599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81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CCHMC</dc:creator>
  <cp:lastModifiedBy>CCHMC</cp:lastModifiedBy>
  <cp:revision>1</cp:revision>
  <dcterms:created xsi:type="dcterms:W3CDTF">2013-03-20T19:53:35Z</dcterms:created>
  <dcterms:modified xsi:type="dcterms:W3CDTF">2013-03-20T19:54:33Z</dcterms:modified>
</cp:coreProperties>
</file>