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59" r:id="rId4"/>
    <p:sldId id="263" r:id="rId5"/>
    <p:sldId id="275" r:id="rId6"/>
    <p:sldId id="265" r:id="rId7"/>
    <p:sldId id="268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 showGuides="1"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1'!$A$5:$A$54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1'!$B$5:$B$54</c:f>
              <c:numCache>
                <c:formatCode>General</c:formatCode>
                <c:ptCount val="50"/>
                <c:pt idx="0">
                  <c:v>31.019672131147502</c:v>
                </c:pt>
                <c:pt idx="1">
                  <c:v>31.621311475409801</c:v>
                </c:pt>
                <c:pt idx="2">
                  <c:v>32.160655737704907</c:v>
                </c:pt>
                <c:pt idx="3">
                  <c:v>31.398360655737697</c:v>
                </c:pt>
                <c:pt idx="4">
                  <c:v>31.170491803278701</c:v>
                </c:pt>
                <c:pt idx="5">
                  <c:v>31.490163934426196</c:v>
                </c:pt>
                <c:pt idx="6">
                  <c:v>29.1967213114754</c:v>
                </c:pt>
                <c:pt idx="7">
                  <c:v>28.239344262295099</c:v>
                </c:pt>
                <c:pt idx="8">
                  <c:v>26.5672131147541</c:v>
                </c:pt>
                <c:pt idx="9">
                  <c:v>27.403278688524598</c:v>
                </c:pt>
                <c:pt idx="10">
                  <c:v>26.490163934426196</c:v>
                </c:pt>
                <c:pt idx="11">
                  <c:v>24.260655737704898</c:v>
                </c:pt>
                <c:pt idx="12">
                  <c:v>23.126229508196698</c:v>
                </c:pt>
                <c:pt idx="13">
                  <c:v>21.273770491803297</c:v>
                </c:pt>
                <c:pt idx="14">
                  <c:v>20.293442622950796</c:v>
                </c:pt>
                <c:pt idx="15">
                  <c:v>19.283606557377095</c:v>
                </c:pt>
                <c:pt idx="16">
                  <c:v>17.904918032786899</c:v>
                </c:pt>
                <c:pt idx="17">
                  <c:v>16.555737704917991</c:v>
                </c:pt>
                <c:pt idx="18">
                  <c:v>15.255737704918001</c:v>
                </c:pt>
                <c:pt idx="19">
                  <c:v>14.434426229508201</c:v>
                </c:pt>
                <c:pt idx="20">
                  <c:v>13.752459016393402</c:v>
                </c:pt>
                <c:pt idx="21">
                  <c:v>12.872131147541001</c:v>
                </c:pt>
                <c:pt idx="22">
                  <c:v>11.911475409836099</c:v>
                </c:pt>
                <c:pt idx="23">
                  <c:v>11.4950819672131</c:v>
                </c:pt>
                <c:pt idx="24">
                  <c:v>10.870491803278702</c:v>
                </c:pt>
                <c:pt idx="25">
                  <c:v>10.816393442622999</c:v>
                </c:pt>
                <c:pt idx="26">
                  <c:v>10.022950819672102</c:v>
                </c:pt>
                <c:pt idx="27">
                  <c:v>9.8295081967213118</c:v>
                </c:pt>
                <c:pt idx="28">
                  <c:v>9.7557377049180296</c:v>
                </c:pt>
                <c:pt idx="29">
                  <c:v>9.5491803278688501</c:v>
                </c:pt>
                <c:pt idx="30">
                  <c:v>9.1918032786885302</c:v>
                </c:pt>
                <c:pt idx="31">
                  <c:v>8.7459016393442592</c:v>
                </c:pt>
                <c:pt idx="32">
                  <c:v>8.3196721311475397</c:v>
                </c:pt>
                <c:pt idx="33">
                  <c:v>8.4737704918032808</c:v>
                </c:pt>
                <c:pt idx="34">
                  <c:v>8.227868852459018</c:v>
                </c:pt>
                <c:pt idx="35">
                  <c:v>7.7934426229508205</c:v>
                </c:pt>
                <c:pt idx="36">
                  <c:v>8.2639344262295094</c:v>
                </c:pt>
                <c:pt idx="37">
                  <c:v>7.9327868852458998</c:v>
                </c:pt>
                <c:pt idx="38">
                  <c:v>8.0180327868852501</c:v>
                </c:pt>
                <c:pt idx="39">
                  <c:v>8.0295081967213093</c:v>
                </c:pt>
                <c:pt idx="40">
                  <c:v>8.0262295081967192</c:v>
                </c:pt>
                <c:pt idx="41">
                  <c:v>7.8754098360655691</c:v>
                </c:pt>
                <c:pt idx="42">
                  <c:v>7.6622950819672093</c:v>
                </c:pt>
                <c:pt idx="43">
                  <c:v>7.6606557377049187</c:v>
                </c:pt>
                <c:pt idx="44">
                  <c:v>7.3688524590163889</c:v>
                </c:pt>
                <c:pt idx="45">
                  <c:v>7.0016393442623013</c:v>
                </c:pt>
                <c:pt idx="46">
                  <c:v>7.2163934426229508</c:v>
                </c:pt>
                <c:pt idx="47">
                  <c:v>7.4032786885245914</c:v>
                </c:pt>
                <c:pt idx="48">
                  <c:v>6.673770491803281</c:v>
                </c:pt>
                <c:pt idx="49">
                  <c:v>6.0049180327868887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1'!$H$5:$H$54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1'!$I$5:$I$54</c:f>
              <c:numCache>
                <c:formatCode>General</c:formatCode>
                <c:ptCount val="50"/>
                <c:pt idx="0">
                  <c:v>43.991058122205708</c:v>
                </c:pt>
                <c:pt idx="1">
                  <c:v>48.031296572280191</c:v>
                </c:pt>
                <c:pt idx="2">
                  <c:v>46.417287630402384</c:v>
                </c:pt>
                <c:pt idx="3">
                  <c:v>44.113263785394892</c:v>
                </c:pt>
                <c:pt idx="4">
                  <c:v>40.985096870342794</c:v>
                </c:pt>
                <c:pt idx="5">
                  <c:v>38.06557377049181</c:v>
                </c:pt>
                <c:pt idx="6">
                  <c:v>35.436661698956797</c:v>
                </c:pt>
                <c:pt idx="7">
                  <c:v>32.672131147541009</c:v>
                </c:pt>
                <c:pt idx="8">
                  <c:v>30.304023845007499</c:v>
                </c:pt>
                <c:pt idx="9">
                  <c:v>27.162444113263795</c:v>
                </c:pt>
                <c:pt idx="10">
                  <c:v>26.078986587183298</c:v>
                </c:pt>
                <c:pt idx="11">
                  <c:v>24.540983606557401</c:v>
                </c:pt>
                <c:pt idx="12">
                  <c:v>23.3472429210134</c:v>
                </c:pt>
                <c:pt idx="13">
                  <c:v>21.809239940387496</c:v>
                </c:pt>
                <c:pt idx="14">
                  <c:v>19.949329359165393</c:v>
                </c:pt>
                <c:pt idx="15">
                  <c:v>19.575260804768998</c:v>
                </c:pt>
                <c:pt idx="16">
                  <c:v>18.157973174366603</c:v>
                </c:pt>
                <c:pt idx="17">
                  <c:v>16.912071535022395</c:v>
                </c:pt>
                <c:pt idx="18">
                  <c:v>15.548435171386</c:v>
                </c:pt>
                <c:pt idx="19">
                  <c:v>14.985096870342803</c:v>
                </c:pt>
                <c:pt idx="20">
                  <c:v>13.9955290611028</c:v>
                </c:pt>
                <c:pt idx="21">
                  <c:v>13.679582712369603</c:v>
                </c:pt>
                <c:pt idx="22">
                  <c:v>12.722801788375598</c:v>
                </c:pt>
                <c:pt idx="23">
                  <c:v>12.207153502235498</c:v>
                </c:pt>
                <c:pt idx="24">
                  <c:v>11.657228017883799</c:v>
                </c:pt>
                <c:pt idx="25">
                  <c:v>11.2459016393443</c:v>
                </c:pt>
                <c:pt idx="26">
                  <c:v>10.764530551415803</c:v>
                </c:pt>
                <c:pt idx="27">
                  <c:v>10.226527570789901</c:v>
                </c:pt>
                <c:pt idx="28">
                  <c:v>9.798807749627418</c:v>
                </c:pt>
                <c:pt idx="29">
                  <c:v>9.4619970193740706</c:v>
                </c:pt>
                <c:pt idx="30">
                  <c:v>8.9850968703427725</c:v>
                </c:pt>
                <c:pt idx="31">
                  <c:v>9.0730253353204198</c:v>
                </c:pt>
                <c:pt idx="32">
                  <c:v>8.791356184798806</c:v>
                </c:pt>
                <c:pt idx="33">
                  <c:v>8.4724292101341323</c:v>
                </c:pt>
                <c:pt idx="34">
                  <c:v>8.3725782414307002</c:v>
                </c:pt>
                <c:pt idx="35">
                  <c:v>8.2801788375558889</c:v>
                </c:pt>
                <c:pt idx="36">
                  <c:v>8.0715350223547002</c:v>
                </c:pt>
                <c:pt idx="37">
                  <c:v>7.8107302533531993</c:v>
                </c:pt>
                <c:pt idx="38">
                  <c:v>7.7078986587183298</c:v>
                </c:pt>
                <c:pt idx="39">
                  <c:v>7.7436661698956808</c:v>
                </c:pt>
                <c:pt idx="40">
                  <c:v>7.3546944858420309</c:v>
                </c:pt>
                <c:pt idx="41">
                  <c:v>7.6766020864381508</c:v>
                </c:pt>
                <c:pt idx="42">
                  <c:v>7.0983606557377099</c:v>
                </c:pt>
                <c:pt idx="43">
                  <c:v>7.0253353204172884</c:v>
                </c:pt>
                <c:pt idx="44">
                  <c:v>7.14754098360656</c:v>
                </c:pt>
                <c:pt idx="45">
                  <c:v>6.9627421758569303</c:v>
                </c:pt>
                <c:pt idx="46">
                  <c:v>6.6676602086438201</c:v>
                </c:pt>
                <c:pt idx="47">
                  <c:v>6.7362146050670599</c:v>
                </c:pt>
                <c:pt idx="48">
                  <c:v>6.6900149031296587</c:v>
                </c:pt>
                <c:pt idx="49">
                  <c:v>6.0611028315946403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072960"/>
        <c:axId val="92133632"/>
      </c:scatterChart>
      <c:valAx>
        <c:axId val="92072960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2133632"/>
        <c:crosses val="autoZero"/>
        <c:crossBetween val="midCat"/>
      </c:valAx>
      <c:valAx>
        <c:axId val="92133632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9207296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133267716535436"/>
          <c:y val="8.7579104695246435E-2"/>
          <c:w val="0.20644510061242349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Sheet1!$C$56:$C$76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Sheet1!$D$56:$D$76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Sheet1!$E$56:$E$67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538.57587519214701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472.93015171200102</c:v>
                </c:pt>
                <c:pt idx="5">
                  <c:v>465.16337952654601</c:v>
                </c:pt>
                <c:pt idx="6">
                  <c:v>463.79646800921302</c:v>
                </c:pt>
                <c:pt idx="7">
                  <c:v>551.67241983298095</c:v>
                </c:pt>
                <c:pt idx="8">
                  <c:v>513.08327415120903</c:v>
                </c:pt>
                <c:pt idx="9">
                  <c:v>494.46561977068302</c:v>
                </c:pt>
                <c:pt idx="10">
                  <c:v>508.18139110518899</c:v>
                </c:pt>
                <c:pt idx="11">
                  <c:v>519.930254522773</c:v>
                </c:pt>
              </c:numCache>
            </c:numRef>
          </c:xVal>
          <c:yVal>
            <c:numRef>
              <c:f>Sheet1!$F$56:$F$67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Sheet1!$C$78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Sheet1!$D$78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25839999969"/>
          </c:errBars>
          <c:xVal>
            <c:numRef>
              <c:f>Sheet1!$E$69</c:f>
              <c:numCache>
                <c:formatCode>General</c:formatCode>
                <c:ptCount val="1"/>
                <c:pt idx="0">
                  <c:v>497.76417850784037</c:v>
                </c:pt>
              </c:numCache>
            </c:numRef>
          </c:xVal>
          <c:yVal>
            <c:numRef>
              <c:f>Sheet1!$F$69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2400"/>
        <c:axId val="21476864"/>
      </c:scatterChart>
      <c:valAx>
        <c:axId val="2146240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76864"/>
        <c:crosses val="autoZero"/>
        <c:crossBetween val="midCat"/>
      </c:valAx>
      <c:valAx>
        <c:axId val="214768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6240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247794135590508"/>
          <c:y val="5.1400554097404488E-2"/>
          <c:w val="0.58907953313415773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Sheet1!$J$56:$J$76</c:f>
              <c:numCache>
                <c:formatCode>General</c:formatCode>
                <c:ptCount val="21"/>
                <c:pt idx="0">
                  <c:v>17574352.879567102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23134142.789501</c:v>
                </c:pt>
                <c:pt idx="4">
                  <c:v>17741792.9556407</c:v>
                </c:pt>
                <c:pt idx="5">
                  <c:v>24957004.293081298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27854323.235145599</c:v>
                </c:pt>
                <c:pt idx="9">
                  <c:v>18623684.749485798</c:v>
                </c:pt>
                <c:pt idx="10">
                  <c:v>26787964.496905498</c:v>
                </c:pt>
                <c:pt idx="11">
                  <c:v>22994308.515876599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20299375.733609099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22309717.530180998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Sheet1!$K$56:$K$76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Sheet1!$L$56:$L$67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9786781.8487915508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9496420.3265700992</c:v>
                </c:pt>
                <c:pt idx="7">
                  <c:v>13059695.2563718</c:v>
                </c:pt>
                <c:pt idx="8">
                  <c:v>11436854.8416597</c:v>
                </c:pt>
                <c:pt idx="9">
                  <c:v>11357419.3788212</c:v>
                </c:pt>
                <c:pt idx="10">
                  <c:v>11032284.775325499</c:v>
                </c:pt>
                <c:pt idx="11">
                  <c:v>11072979.737759201</c:v>
                </c:pt>
              </c:numCache>
            </c:numRef>
          </c:xVal>
          <c:yVal>
            <c:numRef>
              <c:f>Sheet1!$M$56:$M$67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3049121.1090000002"/>
          </c:errBars>
          <c:xVal>
            <c:numRef>
              <c:f>Sheet1!$J$78</c:f>
              <c:numCache>
                <c:formatCode>General</c:formatCode>
                <c:ptCount val="1"/>
                <c:pt idx="0">
                  <c:v>22141165.421823807</c:v>
                </c:pt>
              </c:numCache>
            </c:numRef>
          </c:xVal>
          <c:yVal>
            <c:numRef>
              <c:f>Sheet1!$K$78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Sheet1!$L$69</c:f>
              <c:numCache>
                <c:formatCode>General</c:formatCode>
                <c:ptCount val="1"/>
                <c:pt idx="0">
                  <c:v>10518025.017338889</c:v>
                </c:pt>
              </c:numCache>
            </c:numRef>
          </c:xVal>
          <c:yVal>
            <c:numRef>
              <c:f>Sheet1!$M$69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94016"/>
        <c:axId val="21533056"/>
      </c:scatterChart>
      <c:valAx>
        <c:axId val="21494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1533056"/>
        <c:crosses val="autoZero"/>
        <c:crossBetween val="midCat"/>
      </c:valAx>
      <c:valAx>
        <c:axId val="215330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494016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1'!$D$5:$D$61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  <c:pt idx="46">
                  <c:v>538.27470000000017</c:v>
                </c:pt>
                <c:pt idx="47">
                  <c:v>549.8504999999999</c:v>
                </c:pt>
                <c:pt idx="48">
                  <c:v>561.42629999999986</c:v>
                </c:pt>
                <c:pt idx="49">
                  <c:v>573.00209999999993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619.30529999999987</c:v>
                </c:pt>
                <c:pt idx="54">
                  <c:v>630.88109999999983</c:v>
                </c:pt>
                <c:pt idx="55">
                  <c:v>642.45689999999991</c:v>
                </c:pt>
                <c:pt idx="56">
                  <c:v>654.03269999999986</c:v>
                </c:pt>
              </c:numCache>
            </c:numRef>
          </c:xVal>
          <c:yVal>
            <c:numRef>
              <c:f>'Figure 1'!$E$5:$E$61</c:f>
              <c:numCache>
                <c:formatCode>General</c:formatCode>
                <c:ptCount val="57"/>
                <c:pt idx="0">
                  <c:v>28.126229508196698</c:v>
                </c:pt>
                <c:pt idx="1">
                  <c:v>30.073770491803302</c:v>
                </c:pt>
                <c:pt idx="2">
                  <c:v>31.655737704918</c:v>
                </c:pt>
                <c:pt idx="3">
                  <c:v>31.919672131147497</c:v>
                </c:pt>
                <c:pt idx="4">
                  <c:v>32.445901639344292</c:v>
                </c:pt>
                <c:pt idx="5">
                  <c:v>30.998360655737695</c:v>
                </c:pt>
                <c:pt idx="6">
                  <c:v>30.598360655737697</c:v>
                </c:pt>
                <c:pt idx="7">
                  <c:v>30.429508196721294</c:v>
                </c:pt>
                <c:pt idx="8">
                  <c:v>28.693442622950798</c:v>
                </c:pt>
                <c:pt idx="9">
                  <c:v>28.234426229508195</c:v>
                </c:pt>
                <c:pt idx="10">
                  <c:v>27.3344262295082</c:v>
                </c:pt>
                <c:pt idx="11">
                  <c:v>25.713114754098402</c:v>
                </c:pt>
                <c:pt idx="12">
                  <c:v>24.836065573770501</c:v>
                </c:pt>
                <c:pt idx="13">
                  <c:v>23.411475409836104</c:v>
                </c:pt>
                <c:pt idx="14">
                  <c:v>22.726229508196695</c:v>
                </c:pt>
                <c:pt idx="15">
                  <c:v>21.383606557377092</c:v>
                </c:pt>
                <c:pt idx="16">
                  <c:v>19.8</c:v>
                </c:pt>
                <c:pt idx="17">
                  <c:v>18.511475409836102</c:v>
                </c:pt>
                <c:pt idx="18">
                  <c:v>17.398360655737697</c:v>
                </c:pt>
                <c:pt idx="19">
                  <c:v>16.7639344262295</c:v>
                </c:pt>
                <c:pt idx="20">
                  <c:v>14.436065573770501</c:v>
                </c:pt>
                <c:pt idx="21">
                  <c:v>14.416393442623001</c:v>
                </c:pt>
                <c:pt idx="22">
                  <c:v>13.6311475409836</c:v>
                </c:pt>
                <c:pt idx="23">
                  <c:v>12.860655737704901</c:v>
                </c:pt>
                <c:pt idx="24">
                  <c:v>12.036065573770498</c:v>
                </c:pt>
                <c:pt idx="25">
                  <c:v>11.832786885245904</c:v>
                </c:pt>
                <c:pt idx="26">
                  <c:v>11.022950819672102</c:v>
                </c:pt>
                <c:pt idx="27">
                  <c:v>10.7704918032787</c:v>
                </c:pt>
                <c:pt idx="28">
                  <c:v>10.009836065573802</c:v>
                </c:pt>
                <c:pt idx="29">
                  <c:v>9.9950819672131193</c:v>
                </c:pt>
                <c:pt idx="30">
                  <c:v>9.5901639344262293</c:v>
                </c:pt>
                <c:pt idx="31">
                  <c:v>9.3180327868852508</c:v>
                </c:pt>
                <c:pt idx="32">
                  <c:v>8.9491803278688504</c:v>
                </c:pt>
                <c:pt idx="33">
                  <c:v>9.0016393442622924</c:v>
                </c:pt>
                <c:pt idx="34">
                  <c:v>8.8163934426229496</c:v>
                </c:pt>
                <c:pt idx="35">
                  <c:v>8.6508196721311492</c:v>
                </c:pt>
                <c:pt idx="36">
                  <c:v>8.3754098360655735</c:v>
                </c:pt>
                <c:pt idx="37">
                  <c:v>8.2803278688524582</c:v>
                </c:pt>
                <c:pt idx="38">
                  <c:v>8.3245901639344275</c:v>
                </c:pt>
                <c:pt idx="39">
                  <c:v>8.3967213114754102</c:v>
                </c:pt>
                <c:pt idx="40">
                  <c:v>7.7852459016393505</c:v>
                </c:pt>
                <c:pt idx="41">
                  <c:v>7.9393442622950801</c:v>
                </c:pt>
                <c:pt idx="42">
                  <c:v>7.7967213114754097</c:v>
                </c:pt>
                <c:pt idx="43">
                  <c:v>7.7901639344262303</c:v>
                </c:pt>
                <c:pt idx="44">
                  <c:v>7.6032786885245907</c:v>
                </c:pt>
                <c:pt idx="45">
                  <c:v>7.3967213114754093</c:v>
                </c:pt>
                <c:pt idx="46">
                  <c:v>7.6786885245901599</c:v>
                </c:pt>
                <c:pt idx="47">
                  <c:v>7.6950819672131194</c:v>
                </c:pt>
                <c:pt idx="48">
                  <c:v>7.1327868852458991</c:v>
                </c:pt>
                <c:pt idx="49">
                  <c:v>6.9327868852458998</c:v>
                </c:pt>
                <c:pt idx="50">
                  <c:v>6.8433515482695793</c:v>
                </c:pt>
                <c:pt idx="51">
                  <c:v>6.3132969034608406</c:v>
                </c:pt>
                <c:pt idx="52">
                  <c:v>6.5737704918032813</c:v>
                </c:pt>
                <c:pt idx="53">
                  <c:v>5.901639344262291</c:v>
                </c:pt>
                <c:pt idx="54">
                  <c:v>6.8196721311475406</c:v>
                </c:pt>
                <c:pt idx="55">
                  <c:v>7.6803278688524594</c:v>
                </c:pt>
                <c:pt idx="56">
                  <c:v>6.4672131147541005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1'!$K$5:$K$50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</c:numCache>
            </c:numRef>
          </c:xVal>
          <c:yVal>
            <c:numRef>
              <c:f>'Figure 1'!$L$5:$L$50</c:f>
              <c:numCache>
                <c:formatCode>General</c:formatCode>
                <c:ptCount val="46"/>
                <c:pt idx="0">
                  <c:v>44.530551415797291</c:v>
                </c:pt>
                <c:pt idx="1">
                  <c:v>45.599105812220607</c:v>
                </c:pt>
                <c:pt idx="2">
                  <c:v>46.682563338301009</c:v>
                </c:pt>
                <c:pt idx="3">
                  <c:v>44.375558867362095</c:v>
                </c:pt>
                <c:pt idx="4">
                  <c:v>40.444113263785397</c:v>
                </c:pt>
                <c:pt idx="5">
                  <c:v>38.204172876304007</c:v>
                </c:pt>
                <c:pt idx="6">
                  <c:v>34.695976154992501</c:v>
                </c:pt>
                <c:pt idx="7">
                  <c:v>30.879284649776501</c:v>
                </c:pt>
                <c:pt idx="8">
                  <c:v>28.563338301043196</c:v>
                </c:pt>
                <c:pt idx="9">
                  <c:v>26.755588673621496</c:v>
                </c:pt>
                <c:pt idx="10">
                  <c:v>24.786885245901598</c:v>
                </c:pt>
                <c:pt idx="11">
                  <c:v>22.8971684053651</c:v>
                </c:pt>
                <c:pt idx="12">
                  <c:v>20.551415797317404</c:v>
                </c:pt>
                <c:pt idx="13">
                  <c:v>19.7064083457526</c:v>
                </c:pt>
                <c:pt idx="14">
                  <c:v>18.228017883755598</c:v>
                </c:pt>
                <c:pt idx="15">
                  <c:v>16.904619970193693</c:v>
                </c:pt>
                <c:pt idx="16">
                  <c:v>15.543964232488802</c:v>
                </c:pt>
                <c:pt idx="17">
                  <c:v>14.6304023845007</c:v>
                </c:pt>
                <c:pt idx="18">
                  <c:v>13.858420268256301</c:v>
                </c:pt>
                <c:pt idx="19">
                  <c:v>13.053651266766002</c:v>
                </c:pt>
                <c:pt idx="20">
                  <c:v>12.345752608047702</c:v>
                </c:pt>
                <c:pt idx="21">
                  <c:v>11.567809239940402</c:v>
                </c:pt>
                <c:pt idx="22">
                  <c:v>10.938897168405401</c:v>
                </c:pt>
                <c:pt idx="23">
                  <c:v>10.619970193740699</c:v>
                </c:pt>
                <c:pt idx="24">
                  <c:v>9.7809239940387478</c:v>
                </c:pt>
                <c:pt idx="25">
                  <c:v>9.5141579731743686</c:v>
                </c:pt>
                <c:pt idx="26">
                  <c:v>9.3710879284649824</c:v>
                </c:pt>
                <c:pt idx="27">
                  <c:v>8.6318926974664691</c:v>
                </c:pt>
                <c:pt idx="28">
                  <c:v>8.670640834575261</c:v>
                </c:pt>
                <c:pt idx="29">
                  <c:v>8.5797317436661693</c:v>
                </c:pt>
                <c:pt idx="30">
                  <c:v>8.2473919523099788</c:v>
                </c:pt>
                <c:pt idx="31">
                  <c:v>8.1043219076005961</c:v>
                </c:pt>
                <c:pt idx="32">
                  <c:v>7.92250372578241</c:v>
                </c:pt>
                <c:pt idx="33">
                  <c:v>7.8658718330849489</c:v>
                </c:pt>
                <c:pt idx="34">
                  <c:v>7.5782414307004506</c:v>
                </c:pt>
                <c:pt idx="35">
                  <c:v>7.4307004470938907</c:v>
                </c:pt>
                <c:pt idx="36">
                  <c:v>7.1013412816691508</c:v>
                </c:pt>
                <c:pt idx="37">
                  <c:v>7.1043219076005988</c:v>
                </c:pt>
                <c:pt idx="38">
                  <c:v>6.9940387481371094</c:v>
                </c:pt>
                <c:pt idx="39">
                  <c:v>6.7526080476900203</c:v>
                </c:pt>
                <c:pt idx="40">
                  <c:v>6.8737704918032811</c:v>
                </c:pt>
                <c:pt idx="41">
                  <c:v>6.4049180327868891</c:v>
                </c:pt>
                <c:pt idx="42">
                  <c:v>6.4098360655737707</c:v>
                </c:pt>
                <c:pt idx="43">
                  <c:v>7</c:v>
                </c:pt>
                <c:pt idx="44">
                  <c:v>6.1366120218579203</c:v>
                </c:pt>
                <c:pt idx="45">
                  <c:v>4.1639344262295079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274112"/>
        <c:axId val="117437568"/>
      </c:scatterChart>
      <c:valAx>
        <c:axId val="117274112"/>
        <c:scaling>
          <c:orientation val="minMax"/>
          <c:max val="67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7437568"/>
        <c:crosses val="autoZero"/>
        <c:crossBetween val="midCat"/>
      </c:valAx>
      <c:valAx>
        <c:axId val="117437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1727411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9911045494313211"/>
          <c:y val="8.2949475065616798E-2"/>
          <c:w val="0.20644510061242349"/>
          <c:h val="0.1674343832020998"/>
        </c:manualLayout>
      </c:layout>
      <c:overlay val="0"/>
      <c:spPr>
        <a:noFill/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592"/>
          <c:y val="2.8252405949256338E-2"/>
          <c:w val="0.6202244668129925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30.760699999999996</c:v>
                </c:pt>
                <c:pt idx="2">
                  <c:v>31.131100000000004</c:v>
                </c:pt>
                <c:pt idx="3">
                  <c:v>31.059000000000001</c:v>
                </c:pt>
                <c:pt idx="4">
                  <c:v>31.009799999999991</c:v>
                </c:pt>
                <c:pt idx="5">
                  <c:v>31.508199999999995</c:v>
                </c:pt>
                <c:pt idx="6">
                  <c:v>29.786899999999996</c:v>
                </c:pt>
                <c:pt idx="7">
                  <c:v>27.960699999999992</c:v>
                </c:pt>
                <c:pt idx="8">
                  <c:v>27.3672</c:v>
                </c:pt>
                <c:pt idx="9">
                  <c:v>27.593399999999995</c:v>
                </c:pt>
                <c:pt idx="10">
                  <c:v>27.062299999999997</c:v>
                </c:pt>
                <c:pt idx="11">
                  <c:v>24.118000000000002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17.895099999999996</c:v>
                </c:pt>
                <c:pt idx="16">
                  <c:v>16.950800000000001</c:v>
                </c:pt>
                <c:pt idx="17">
                  <c:v>16.085199999999997</c:v>
                </c:pt>
                <c:pt idx="18">
                  <c:v>14.4262</c:v>
                </c:pt>
                <c:pt idx="19">
                  <c:v>14.383600000000003</c:v>
                </c:pt>
                <c:pt idx="20">
                  <c:v>13.265600000000003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7.7540999999999993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6.9836000000000009</c:v>
                </c:pt>
                <c:pt idx="36">
                  <c:v>7.3836000000000004</c:v>
                </c:pt>
                <c:pt idx="37">
                  <c:v>7.1540999999999988</c:v>
                </c:pt>
                <c:pt idx="38">
                  <c:v>7.6655999999999995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25.767199999999995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21.422999999999991</c:v>
                </c:pt>
                <c:pt idx="14">
                  <c:v>20.983599999999992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17.026199999999996</c:v>
                </c:pt>
                <c:pt idx="18">
                  <c:v>16.085199999999997</c:v>
                </c:pt>
                <c:pt idx="19">
                  <c:v>14.485200000000003</c:v>
                </c:pt>
                <c:pt idx="20">
                  <c:v>14.239299999999998</c:v>
                </c:pt>
                <c:pt idx="21">
                  <c:v>13.111500000000001</c:v>
                </c:pt>
                <c:pt idx="22">
                  <c:v>12.717999999999998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10.396700000000003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8.8852000000000029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8.6032999999999991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8.3705000000000034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8.2688999999999986</c:v>
                </c:pt>
                <c:pt idx="42">
                  <c:v>8.1376999999999988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6.6130999999999993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53184"/>
        <c:axId val="20655104"/>
      </c:scatterChart>
      <c:valAx>
        <c:axId val="20653184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55104"/>
        <c:crosses val="autoZero"/>
        <c:crossBetween val="midCat"/>
      </c:valAx>
      <c:valAx>
        <c:axId val="20655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65318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17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24.127300000000002</c:v>
                </c:pt>
                <c:pt idx="2">
                  <c:v>25.709199999999999</c:v>
                </c:pt>
                <c:pt idx="3">
                  <c:v>25.973199999999999</c:v>
                </c:pt>
                <c:pt idx="4">
                  <c:v>26.499400000000001</c:v>
                </c:pt>
                <c:pt idx="5">
                  <c:v>25.0519</c:v>
                </c:pt>
                <c:pt idx="6">
                  <c:v>24.651900000000001</c:v>
                </c:pt>
                <c:pt idx="7">
                  <c:v>24.483000000000001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21.387899999999998</c:v>
                </c:pt>
                <c:pt idx="11">
                  <c:v>19.7666</c:v>
                </c:pt>
                <c:pt idx="12">
                  <c:v>18.889600000000002</c:v>
                </c:pt>
                <c:pt idx="13">
                  <c:v>17.465</c:v>
                </c:pt>
                <c:pt idx="14">
                  <c:v>16.779699999999998</c:v>
                </c:pt>
                <c:pt idx="15">
                  <c:v>15.437099999999999</c:v>
                </c:pt>
                <c:pt idx="16">
                  <c:v>13.8535</c:v>
                </c:pt>
                <c:pt idx="17">
                  <c:v>12.565</c:v>
                </c:pt>
                <c:pt idx="18">
                  <c:v>11.4519</c:v>
                </c:pt>
                <c:pt idx="19">
                  <c:v>10.817399999999999</c:v>
                </c:pt>
                <c:pt idx="20">
                  <c:v>8.4895999999999994</c:v>
                </c:pt>
                <c:pt idx="21">
                  <c:v>8.4699000000000009</c:v>
                </c:pt>
                <c:pt idx="22">
                  <c:v>7.6845999999999997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4.8239999999999998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3.3715000000000002</c:v>
                </c:pt>
                <c:pt idx="32">
                  <c:v>3.0026999999999999</c:v>
                </c:pt>
                <c:pt idx="33">
                  <c:v>3.0550999999999999</c:v>
                </c:pt>
                <c:pt idx="34">
                  <c:v>2.8698999999999999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2.3338000000000001</c:v>
                </c:pt>
                <c:pt idx="38">
                  <c:v>2.3780999999999999</c:v>
                </c:pt>
                <c:pt idx="39">
                  <c:v>2.4502000000000002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1.8436999999999999</c:v>
                </c:pt>
                <c:pt idx="44">
                  <c:v>1.6568000000000001</c:v>
                </c:pt>
                <c:pt idx="45">
                  <c:v>1.4501999999999999</c:v>
                </c:pt>
                <c:pt idx="46">
                  <c:v>1.7322</c:v>
                </c:pt>
                <c:pt idx="47">
                  <c:v>1.7485999999999999</c:v>
                </c:pt>
                <c:pt idx="48">
                  <c:v>1.1862999999999999</c:v>
                </c:pt>
                <c:pt idx="49">
                  <c:v>0.98629999999999995</c:v>
                </c:pt>
                <c:pt idx="50">
                  <c:v>0.89690000000000003</c:v>
                </c:pt>
                <c:pt idx="51">
                  <c:v>0.36680000000000001</c:v>
                </c:pt>
                <c:pt idx="52">
                  <c:v>0.62729999999999997</c:v>
                </c:pt>
                <c:pt idx="53">
                  <c:v>-4.4900000000000002E-2</c:v>
                </c:pt>
                <c:pt idx="54">
                  <c:v>0.87319999999999998</c:v>
                </c:pt>
                <c:pt idx="55">
                  <c:v>1.7338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</c:v>
                </c:pt>
                <c:pt idx="3">
                  <c:v>38.429099999999998</c:v>
                </c:pt>
                <c:pt idx="4">
                  <c:v>34.497599999999998</c:v>
                </c:pt>
                <c:pt idx="5">
                  <c:v>32.2577</c:v>
                </c:pt>
                <c:pt idx="6">
                  <c:v>28.749500000000001</c:v>
                </c:pt>
                <c:pt idx="7">
                  <c:v>24.9328</c:v>
                </c:pt>
                <c:pt idx="8">
                  <c:v>22.616800000000001</c:v>
                </c:pt>
                <c:pt idx="9">
                  <c:v>20.809100000000001</c:v>
                </c:pt>
                <c:pt idx="10">
                  <c:v>18.840399999999999</c:v>
                </c:pt>
                <c:pt idx="11">
                  <c:v>16.950700000000001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12.281499999999999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8.6838999999999995</c:v>
                </c:pt>
                <c:pt idx="18">
                  <c:v>7.9119000000000002</c:v>
                </c:pt>
                <c:pt idx="19">
                  <c:v>7.1071999999999997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3.8344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</c:v>
                </c:pt>
                <c:pt idx="29">
                  <c:v>2.6332</c:v>
                </c:pt>
                <c:pt idx="30">
                  <c:v>2.3008999999999999</c:v>
                </c:pt>
                <c:pt idx="31">
                  <c:v>2.1577999999999999</c:v>
                </c:pt>
                <c:pt idx="32">
                  <c:v>1.976</c:v>
                </c:pt>
                <c:pt idx="33">
                  <c:v>1.9194</c:v>
                </c:pt>
                <c:pt idx="34">
                  <c:v>1.6316999999999999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1.1577999999999999</c:v>
                </c:pt>
                <c:pt idx="38">
                  <c:v>1.0475000000000001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0.45839999999999997</c:v>
                </c:pt>
                <c:pt idx="42">
                  <c:v>0.46329999999999999</c:v>
                </c:pt>
                <c:pt idx="43">
                  <c:v>1.0535000000000001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5392"/>
        <c:axId val="21069824"/>
      </c:areaChart>
      <c:catAx>
        <c:axId val="2071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069824"/>
        <c:crosses val="autoZero"/>
        <c:auto val="1"/>
        <c:lblAlgn val="ctr"/>
        <c:lblOffset val="100"/>
        <c:tickMarkSkip val="1"/>
        <c:noMultiLvlLbl val="0"/>
      </c:catAx>
      <c:valAx>
        <c:axId val="2106982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1539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</c:v>
                </c:pt>
                <c:pt idx="1">
                  <c:v>0.286957243789834</c:v>
                </c:pt>
                <c:pt idx="2">
                  <c:v>0.35616305870155301</c:v>
                </c:pt>
                <c:pt idx="3">
                  <c:v>0.41031810484233699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</c:v>
                </c:pt>
                <c:pt idx="7">
                  <c:v>0.66127774020477303</c:v>
                </c:pt>
                <c:pt idx="8">
                  <c:v>0.69872381498055602</c:v>
                </c:pt>
                <c:pt idx="9">
                  <c:v>0.67729773003768401</c:v>
                </c:pt>
                <c:pt idx="10">
                  <c:v>0.83960209539661301</c:v>
                </c:pt>
                <c:pt idx="11">
                  <c:v>0.68112344754880605</c:v>
                </c:pt>
                <c:pt idx="12">
                  <c:v>0.88266179052452598</c:v>
                </c:pt>
                <c:pt idx="13">
                  <c:v>0.73076709295366704</c:v>
                </c:pt>
                <c:pt idx="14">
                  <c:v>0.77231915254386296</c:v>
                </c:pt>
                <c:pt idx="15">
                  <c:v>0.68001565664236097</c:v>
                </c:pt>
                <c:pt idx="16">
                  <c:v>0.80357326597543</c:v>
                </c:pt>
                <c:pt idx="17">
                  <c:v>0.72200040573659896</c:v>
                </c:pt>
                <c:pt idx="18">
                  <c:v>0.72742385534988097</c:v>
                </c:pt>
                <c:pt idx="19">
                  <c:v>0.68745268403773196</c:v>
                </c:pt>
                <c:pt idx="20">
                  <c:v>0.79723725097577602</c:v>
                </c:pt>
                <c:pt idx="21">
                  <c:v>0.72453658275890598</c:v>
                </c:pt>
                <c:pt idx="22">
                  <c:v>0.80421691534736595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2.2877695584617198E-3</c:v>
                </c:pt>
                <c:pt idx="30">
                  <c:v>1.54764928865486E-2</c:v>
                </c:pt>
                <c:pt idx="31">
                  <c:v>2.8769085103797502E-2</c:v>
                </c:pt>
                <c:pt idx="32">
                  <c:v>-2.4457770885578998E-3</c:v>
                </c:pt>
                <c:pt idx="33">
                  <c:v>1.12382592211113E-2</c:v>
                </c:pt>
                <c:pt idx="34">
                  <c:v>-3.2638749569644902E-2</c:v>
                </c:pt>
                <c:pt idx="35">
                  <c:v>-9.7815150007145302E-3</c:v>
                </c:pt>
                <c:pt idx="36">
                  <c:v>3.03762305035835E-3</c:v>
                </c:pt>
                <c:pt idx="37">
                  <c:v>3.8669429141325803E-2</c:v>
                </c:pt>
                <c:pt idx="38">
                  <c:v>3.3898684535996801E-2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0.53158684029336101</c:v>
                </c:pt>
                <c:pt idx="44">
                  <c:v>0.53425943510671803</c:v>
                </c:pt>
                <c:pt idx="45">
                  <c:v>0.35983064023997002</c:v>
                </c:pt>
                <c:pt idx="46">
                  <c:v>0.300632574925566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0.10960812875018799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0.22308008725091999</c:v>
                </c:pt>
                <c:pt idx="1">
                  <c:v>0.26398451126558597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</c:v>
                </c:pt>
                <c:pt idx="6">
                  <c:v>0.38031307540353998</c:v>
                </c:pt>
                <c:pt idx="7">
                  <c:v>0.42008156537234498</c:v>
                </c:pt>
                <c:pt idx="8">
                  <c:v>0.48087264157544501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0.66892357934580204</c:v>
                </c:pt>
                <c:pt idx="16">
                  <c:v>0.77668190388685698</c:v>
                </c:pt>
                <c:pt idx="17">
                  <c:v>0.76723363262007804</c:v>
                </c:pt>
                <c:pt idx="18">
                  <c:v>0.77803789006833002</c:v>
                </c:pt>
                <c:pt idx="19">
                  <c:v>0.766689417591774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0.87564300219505198</c:v>
                </c:pt>
                <c:pt idx="23">
                  <c:v>0.85999209183199499</c:v>
                </c:pt>
                <c:pt idx="24">
                  <c:v>0.53138797777092905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4.3756185638970102E-2</c:v>
                </c:pt>
                <c:pt idx="28">
                  <c:v>2.5291709335847401E-2</c:v>
                </c:pt>
                <c:pt idx="29">
                  <c:v>4.8817567838219403E-2</c:v>
                </c:pt>
                <c:pt idx="30">
                  <c:v>5.8398321761884198E-2</c:v>
                </c:pt>
                <c:pt idx="31">
                  <c:v>1.8871138712652499E-2</c:v>
                </c:pt>
                <c:pt idx="32">
                  <c:v>8.9961297114441105E-3</c:v>
                </c:pt>
                <c:pt idx="33">
                  <c:v>1.4216300659175399E-2</c:v>
                </c:pt>
                <c:pt idx="34">
                  <c:v>3.2836702570111002E-2</c:v>
                </c:pt>
                <c:pt idx="35">
                  <c:v>3.3033020242130499E-2</c:v>
                </c:pt>
                <c:pt idx="36">
                  <c:v>1.7734607928670001E-2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0.27902257851536899</c:v>
                </c:pt>
                <c:pt idx="41">
                  <c:v>0.48375848947385902</c:v>
                </c:pt>
                <c:pt idx="42">
                  <c:v>0.629795798176911</c:v>
                </c:pt>
                <c:pt idx="43">
                  <c:v>0.62889354933006203</c:v>
                </c:pt>
                <c:pt idx="44">
                  <c:v>0.54064270332118802</c:v>
                </c:pt>
                <c:pt idx="45">
                  <c:v>0.36285784948530198</c:v>
                </c:pt>
                <c:pt idx="46">
                  <c:v>0.23909233755897999</c:v>
                </c:pt>
                <c:pt idx="47">
                  <c:v>0.17732542418209801</c:v>
                </c:pt>
                <c:pt idx="48">
                  <c:v>0.17867809582649999</c:v>
                </c:pt>
                <c:pt idx="49">
                  <c:v>8.2877134056300594E-2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81088"/>
        <c:axId val="21083264"/>
      </c:scatterChart>
      <c:valAx>
        <c:axId val="2108108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083264"/>
        <c:crosses val="autoZero"/>
        <c:crossBetween val="midCat"/>
      </c:valAx>
      <c:valAx>
        <c:axId val="2108326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0810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0.33580181521547497</c:v>
                </c:pt>
                <c:pt idx="4">
                  <c:v>0.35497014454638798</c:v>
                </c:pt>
                <c:pt idx="5">
                  <c:v>0.43539826153802502</c:v>
                </c:pt>
                <c:pt idx="6">
                  <c:v>0.51740983618758496</c:v>
                </c:pt>
                <c:pt idx="7">
                  <c:v>0.53890921561085603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0.76033618002875802</c:v>
                </c:pt>
                <c:pt idx="11">
                  <c:v>0.78333372729560602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</c:v>
                </c:pt>
                <c:pt idx="15">
                  <c:v>0.80070437317292098</c:v>
                </c:pt>
                <c:pt idx="16">
                  <c:v>0.728647956120544</c:v>
                </c:pt>
                <c:pt idx="17">
                  <c:v>0.82370134975429499</c:v>
                </c:pt>
                <c:pt idx="18">
                  <c:v>0.65770503835765304</c:v>
                </c:pt>
                <c:pt idx="19">
                  <c:v>0.81040999416529103</c:v>
                </c:pt>
                <c:pt idx="20">
                  <c:v>0.74783660429890697</c:v>
                </c:pt>
                <c:pt idx="21">
                  <c:v>0.75789218028679795</c:v>
                </c:pt>
                <c:pt idx="22">
                  <c:v>0.75240581344509405</c:v>
                </c:pt>
                <c:pt idx="23">
                  <c:v>0.70353448882394998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0.33557512121893401</c:v>
                </c:pt>
                <c:pt idx="31">
                  <c:v>0.21370958975521501</c:v>
                </c:pt>
                <c:pt idx="32">
                  <c:v>8.6671346281738004E-2</c:v>
                </c:pt>
                <c:pt idx="33">
                  <c:v>2.3948442426557599E-2</c:v>
                </c:pt>
                <c:pt idx="34">
                  <c:v>2.0829119112484199E-2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6.45278580213186E-3</c:v>
                </c:pt>
                <c:pt idx="40">
                  <c:v>-6.5504581642415998E-3</c:v>
                </c:pt>
                <c:pt idx="41">
                  <c:v>4.4314320651927003E-2</c:v>
                </c:pt>
                <c:pt idx="42">
                  <c:v>4.9381725511227603E-2</c:v>
                </c:pt>
                <c:pt idx="43">
                  <c:v>7.8245857324509602E-2</c:v>
                </c:pt>
                <c:pt idx="44">
                  <c:v>9.9903979576416502E-2</c:v>
                </c:pt>
                <c:pt idx="45">
                  <c:v>0.156755904723379</c:v>
                </c:pt>
                <c:pt idx="46">
                  <c:v>0.25519752760306802</c:v>
                </c:pt>
                <c:pt idx="47">
                  <c:v>0.30749400069792399</c:v>
                </c:pt>
                <c:pt idx="48">
                  <c:v>0.42100839847725302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</c:v>
                </c:pt>
                <c:pt idx="53">
                  <c:v>0.32113051048598801</c:v>
                </c:pt>
                <c:pt idx="54">
                  <c:v>0.28286004316223201</c:v>
                </c:pt>
                <c:pt idx="55">
                  <c:v>0.26275583331871899</c:v>
                </c:pt>
                <c:pt idx="56">
                  <c:v>0.30414457332314698</c:v>
                </c:pt>
                <c:pt idx="57">
                  <c:v>0.21628999874417201</c:v>
                </c:pt>
                <c:pt idx="58">
                  <c:v>0.19113504034060799</c:v>
                </c:pt>
                <c:pt idx="59">
                  <c:v>0.27651452282157701</c:v>
                </c:pt>
                <c:pt idx="60">
                  <c:v>0.13543568464730299</c:v>
                </c:pt>
                <c:pt idx="61">
                  <c:v>6.9875518672199197E-2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0.23180893543206399</c:v>
                </c:pt>
                <c:pt idx="1">
                  <c:v>0.25687050883141299</c:v>
                </c:pt>
                <c:pt idx="2">
                  <c:v>0.22467364245277499</c:v>
                </c:pt>
                <c:pt idx="3">
                  <c:v>0.20608587613864299</c:v>
                </c:pt>
                <c:pt idx="4">
                  <c:v>0.28151383884926301</c:v>
                </c:pt>
                <c:pt idx="5">
                  <c:v>0.32963691705736597</c:v>
                </c:pt>
                <c:pt idx="6">
                  <c:v>0.37622579857752197</c:v>
                </c:pt>
                <c:pt idx="7">
                  <c:v>0.45571725926567003</c:v>
                </c:pt>
                <c:pt idx="8">
                  <c:v>0.55479919177128101</c:v>
                </c:pt>
                <c:pt idx="9">
                  <c:v>0.57210348329440996</c:v>
                </c:pt>
                <c:pt idx="10">
                  <c:v>0.59076704259665702</c:v>
                </c:pt>
                <c:pt idx="11">
                  <c:v>0.82047749810191095</c:v>
                </c:pt>
                <c:pt idx="12">
                  <c:v>0.73680081072540404</c:v>
                </c:pt>
                <c:pt idx="13">
                  <c:v>0.83663832987997999</c:v>
                </c:pt>
                <c:pt idx="14">
                  <c:v>0.78101926038368297</c:v>
                </c:pt>
                <c:pt idx="15">
                  <c:v>0.70217906600424396</c:v>
                </c:pt>
                <c:pt idx="16">
                  <c:v>0.85443688861707301</c:v>
                </c:pt>
                <c:pt idx="17">
                  <c:v>0.82775813441990997</c:v>
                </c:pt>
                <c:pt idx="18">
                  <c:v>0.79483275735280101</c:v>
                </c:pt>
                <c:pt idx="19">
                  <c:v>0.92171034802662799</c:v>
                </c:pt>
                <c:pt idx="20">
                  <c:v>0.91446645030592899</c:v>
                </c:pt>
                <c:pt idx="21">
                  <c:v>1.0073497488980001</c:v>
                </c:pt>
                <c:pt idx="22">
                  <c:v>0.585014434524192</c:v>
                </c:pt>
                <c:pt idx="23">
                  <c:v>0.37650982273182199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1.8640621660465501E-2</c:v>
                </c:pt>
                <c:pt idx="28">
                  <c:v>2.40928620855233E-2</c:v>
                </c:pt>
                <c:pt idx="29">
                  <c:v>1.8348204241965701E-2</c:v>
                </c:pt>
                <c:pt idx="30">
                  <c:v>3.2845604738848898E-3</c:v>
                </c:pt>
                <c:pt idx="31">
                  <c:v>2.7506288787225299E-2</c:v>
                </c:pt>
                <c:pt idx="32">
                  <c:v>2.6082993585954301E-2</c:v>
                </c:pt>
                <c:pt idx="33">
                  <c:v>3.9352005511639601E-2</c:v>
                </c:pt>
                <c:pt idx="34">
                  <c:v>5.3002882469094098E-2</c:v>
                </c:pt>
                <c:pt idx="35">
                  <c:v>0.11531282117222399</c:v>
                </c:pt>
                <c:pt idx="36" formatCode="0.00E+00">
                  <c:v>0.329425668483315</c:v>
                </c:pt>
                <c:pt idx="37">
                  <c:v>0.39085719323983098</c:v>
                </c:pt>
                <c:pt idx="38">
                  <c:v>0.54189635967251604</c:v>
                </c:pt>
                <c:pt idx="39">
                  <c:v>0.54393470433367896</c:v>
                </c:pt>
                <c:pt idx="40">
                  <c:v>0.388829210011019</c:v>
                </c:pt>
                <c:pt idx="41">
                  <c:v>0.33082301964323801</c:v>
                </c:pt>
                <c:pt idx="42">
                  <c:v>0.24403048428256099</c:v>
                </c:pt>
                <c:pt idx="43">
                  <c:v>0.20466154183392701</c:v>
                </c:pt>
                <c:pt idx="44">
                  <c:v>0.138201434781655</c:v>
                </c:pt>
                <c:pt idx="45">
                  <c:v>0.16467837531774901</c:v>
                </c:pt>
                <c:pt idx="46">
                  <c:v>0.12928058021824801</c:v>
                </c:pt>
                <c:pt idx="47">
                  <c:v>0.14773048964688201</c:v>
                </c:pt>
                <c:pt idx="48">
                  <c:v>0.123277892783211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96320"/>
        <c:axId val="21102592"/>
      </c:scatterChart>
      <c:valAx>
        <c:axId val="21096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02592"/>
        <c:crosses val="autoZero"/>
        <c:crossBetween val="midCat"/>
      </c:valAx>
      <c:valAx>
        <c:axId val="2110259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0963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2"/>
          <c:y val="5.1400554097404488E-2"/>
          <c:w val="0.55770313980461961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17574352.879567102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23134142.789501</c:v>
                </c:pt>
                <c:pt idx="4">
                  <c:v>17741792.9556407</c:v>
                </c:pt>
                <c:pt idx="5">
                  <c:v>24957004.293081298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27854323.235145599</c:v>
                </c:pt>
                <c:pt idx="9">
                  <c:v>18623684.749485798</c:v>
                </c:pt>
                <c:pt idx="10">
                  <c:v>26787964.496905498</c:v>
                </c:pt>
                <c:pt idx="11">
                  <c:v>22994308.515876599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20299375.733609099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22309717.530180998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9786781.8487915508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9496420.3265700992</c:v>
                </c:pt>
                <c:pt idx="7">
                  <c:v>13059695.2563718</c:v>
                </c:pt>
                <c:pt idx="8">
                  <c:v>11436854.8416597</c:v>
                </c:pt>
                <c:pt idx="9">
                  <c:v>11357419.3788212</c:v>
                </c:pt>
                <c:pt idx="10">
                  <c:v>11032284.775325499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22141165.421823807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10518025.017338889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9952"/>
        <c:axId val="21152128"/>
      </c:scatterChart>
      <c:valAx>
        <c:axId val="21149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1152128"/>
        <c:crosses val="autoZero"/>
        <c:crossBetween val="midCat"/>
      </c:valAx>
      <c:valAx>
        <c:axId val="211521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1149952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49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538.57587519214701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472.93015171200102</c:v>
                </c:pt>
                <c:pt idx="5">
                  <c:v>465.16337952654601</c:v>
                </c:pt>
                <c:pt idx="6">
                  <c:v>463.79646800921302</c:v>
                </c:pt>
                <c:pt idx="7">
                  <c:v>551.67241983298095</c:v>
                </c:pt>
                <c:pt idx="8">
                  <c:v>513.08327415120903</c:v>
                </c:pt>
                <c:pt idx="9">
                  <c:v>494.46561977068302</c:v>
                </c:pt>
                <c:pt idx="10">
                  <c:v>508.18139110518899</c:v>
                </c:pt>
                <c:pt idx="11">
                  <c:v>519.930254522773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76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497.76417850784037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568"/>
        <c:axId val="21183488"/>
      </c:scatterChart>
      <c:valAx>
        <c:axId val="21181568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83488"/>
        <c:crosses val="autoZero"/>
        <c:crossBetween val="midCat"/>
      </c:valAx>
      <c:valAx>
        <c:axId val="211834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118156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339835828356218"/>
          <c:y val="5.1298768155777226E-2"/>
          <c:w val="0.59523238957492042"/>
          <c:h val="0.73497394896317958"/>
        </c:manualLayout>
      </c:layout>
      <c:scatterChart>
        <c:scatterStyle val="lineMarker"/>
        <c:varyColors val="0"/>
        <c:ser>
          <c:idx val="2"/>
          <c:order val="0"/>
          <c:tx>
            <c:v>Line 2.49.3</c:v>
          </c:tx>
          <c:spPr>
            <a:ln w="28575">
              <a:noFill/>
            </a:ln>
          </c:spPr>
          <c:marker>
            <c:symbol val="diamond"/>
            <c:size val="7"/>
            <c:spPr>
              <a:noFill/>
              <a:ln>
                <a:solidFill>
                  <a:schemeClr val="accent1"/>
                </a:solidFill>
              </a:ln>
            </c:spPr>
          </c:marker>
          <c:xVal>
            <c:numRef>
              <c:f>Sheet1!$C$83:$C$103</c:f>
              <c:numCache>
                <c:formatCode>General</c:formatCode>
                <c:ptCount val="21"/>
                <c:pt idx="0">
                  <c:v>272959</c:v>
                </c:pt>
                <c:pt idx="1">
                  <c:v>342611</c:v>
                </c:pt>
                <c:pt idx="2">
                  <c:v>269658</c:v>
                </c:pt>
                <c:pt idx="3">
                  <c:v>325476</c:v>
                </c:pt>
                <c:pt idx="4">
                  <c:v>276045</c:v>
                </c:pt>
                <c:pt idx="5">
                  <c:v>351628</c:v>
                </c:pt>
                <c:pt idx="6">
                  <c:v>363026</c:v>
                </c:pt>
                <c:pt idx="7">
                  <c:v>313642</c:v>
                </c:pt>
                <c:pt idx="8">
                  <c:v>362503</c:v>
                </c:pt>
                <c:pt idx="9">
                  <c:v>280723</c:v>
                </c:pt>
                <c:pt idx="10">
                  <c:v>355910</c:v>
                </c:pt>
                <c:pt idx="11">
                  <c:v>318108</c:v>
                </c:pt>
                <c:pt idx="12">
                  <c:v>299456</c:v>
                </c:pt>
                <c:pt idx="13">
                  <c:v>299891</c:v>
                </c:pt>
                <c:pt idx="14">
                  <c:v>279380</c:v>
                </c:pt>
                <c:pt idx="15">
                  <c:v>301779</c:v>
                </c:pt>
                <c:pt idx="16">
                  <c:v>299054</c:v>
                </c:pt>
                <c:pt idx="17">
                  <c:v>332313</c:v>
                </c:pt>
                <c:pt idx="18">
                  <c:v>314227</c:v>
                </c:pt>
                <c:pt idx="19">
                  <c:v>319940</c:v>
                </c:pt>
                <c:pt idx="20">
                  <c:v>340853</c:v>
                </c:pt>
              </c:numCache>
            </c:numRef>
          </c:xVal>
          <c:yVal>
            <c:numRef>
              <c:f>Sheet1!$D$83:$D$103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0"/>
          <c:order val="1"/>
          <c:tx>
            <c:v>Line 9.31.2</c:v>
          </c:tx>
          <c:spPr>
            <a:ln w="28575">
              <a:noFill/>
            </a:ln>
          </c:spPr>
          <c:marker>
            <c:symbol val="square"/>
            <c:size val="7"/>
            <c:spPr>
              <a:noFill/>
              <a:ln>
                <a:solidFill>
                  <a:schemeClr val="accent2"/>
                </a:solidFill>
              </a:ln>
            </c:spPr>
          </c:marker>
          <c:xVal>
            <c:numRef>
              <c:f>Sheet1!$E$83:$E$94</c:f>
              <c:numCache>
                <c:formatCode>General</c:formatCode>
                <c:ptCount val="12"/>
                <c:pt idx="0">
                  <c:v>178557</c:v>
                </c:pt>
                <c:pt idx="1">
                  <c:v>209642</c:v>
                </c:pt>
                <c:pt idx="2">
                  <c:v>176094</c:v>
                </c:pt>
                <c:pt idx="3">
                  <c:v>177325</c:v>
                </c:pt>
                <c:pt idx="4">
                  <c:v>176993</c:v>
                </c:pt>
                <c:pt idx="5">
                  <c:v>164719</c:v>
                </c:pt>
                <c:pt idx="6">
                  <c:v>173823</c:v>
                </c:pt>
                <c:pt idx="7">
                  <c:v>221534</c:v>
                </c:pt>
                <c:pt idx="8">
                  <c:v>198866</c:v>
                </c:pt>
                <c:pt idx="9">
                  <c:v>196112</c:v>
                </c:pt>
                <c:pt idx="10">
                  <c:v>196095</c:v>
                </c:pt>
                <c:pt idx="11">
                  <c:v>197575</c:v>
                </c:pt>
              </c:numCache>
            </c:numRef>
          </c:xVal>
          <c:yVal>
            <c:numRef>
              <c:f>Sheet1!$F$83:$F$94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1"/>
          <c:order val="2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16874.692369999972"/>
          </c:errBars>
          <c:xVal>
            <c:numRef>
              <c:f>Sheet1!$E$96</c:f>
              <c:numCache>
                <c:formatCode>General</c:formatCode>
                <c:ptCount val="1"/>
                <c:pt idx="0">
                  <c:v>188944.58333333334</c:v>
                </c:pt>
              </c:numCache>
            </c:numRef>
          </c:xVal>
          <c:yVal>
            <c:numRef>
              <c:f>Sheet1!$F$96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ser>
          <c:idx val="3"/>
          <c:order val="3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30114.50909"/>
          </c:errBars>
          <c:xVal>
            <c:numRef>
              <c:f>Sheet1!$C$105</c:f>
              <c:numCache>
                <c:formatCode>General</c:formatCode>
                <c:ptCount val="1"/>
                <c:pt idx="0">
                  <c:v>315199.14285714284</c:v>
                </c:pt>
              </c:numCache>
            </c:numRef>
          </c:xVal>
          <c:yVal>
            <c:numRef>
              <c:f>Sheet1!$D$105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240"/>
        <c:axId val="21228160"/>
      </c:scatterChart>
      <c:valAx>
        <c:axId val="21226240"/>
        <c:scaling>
          <c:orientation val="minMax"/>
          <c:min val="15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21228160"/>
        <c:crosses val="autoZero"/>
        <c:crossBetween val="midCat"/>
      </c:valAx>
      <c:valAx>
        <c:axId val="212281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6240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3442980" cy="1366706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614" y="2057400"/>
            <a:ext cx="3442982" cy="1366706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29001"/>
            <a:ext cx="3897386" cy="1524000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614" y="3429001"/>
            <a:ext cx="3897386" cy="1524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2514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15" y="3962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752600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 and Small embryos </a:t>
            </a:r>
            <a:r>
              <a:rPr lang="en-US" sz="2800" dirty="0" err="1" smtClean="0"/>
              <a:t>immunostained</a:t>
            </a:r>
            <a:r>
              <a:rPr lang="en-US" sz="2800" dirty="0" smtClean="0"/>
              <a:t> for </a:t>
            </a:r>
            <a:r>
              <a:rPr lang="en-US" sz="2800" dirty="0" err="1" smtClean="0"/>
              <a:t>Bicoid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89389" y="3962400"/>
          <a:ext cx="4565222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0" y="12192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554416" y="1219200"/>
          <a:ext cx="45895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signal area is correlated with embryo 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 err="1" smtClean="0"/>
              <a:t>Bcd</a:t>
            </a:r>
            <a:r>
              <a:rPr lang="en-US" dirty="0" smtClean="0"/>
              <a:t> Profiles</a:t>
            </a:r>
            <a:endParaRPr lang="en-US" dirty="0"/>
          </a:p>
        </p:txBody>
      </p:sp>
      <p:pic>
        <p:nvPicPr>
          <p:cNvPr id="4098" name="Picture 2" descr="C:\Users\che7oz\Desktop\Line 9 31 2 2010\Line9312BcdAb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88" y="3706698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che7oz\Desktop\Line 9 31 2 2010\Line9312BcdR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71" y="3683328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he7oz\Desktop\Line 2 49 3 2010\Line2493Bcd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88" y="137160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he7oz\Desktop\Line 2 49 3 2010\Line2493Bcd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98" y="136944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Bicoid</a:t>
            </a:r>
            <a:r>
              <a:rPr lang="en-US" dirty="0" smtClean="0"/>
              <a:t> profiles show that there is scaling between lines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691947"/>
              </p:ext>
            </p:extLst>
          </p:nvPr>
        </p:nvGraphicFramePr>
        <p:xfrm>
          <a:off x="44196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45842"/>
              </p:ext>
            </p:extLst>
          </p:nvPr>
        </p:nvGraphicFramePr>
        <p:xfrm>
          <a:off x="10668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2532"/>
              </p:ext>
            </p:extLst>
          </p:nvPr>
        </p:nvGraphicFramePr>
        <p:xfrm>
          <a:off x="3162300" y="5181600"/>
          <a:ext cx="28194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9.31.2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506.8797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2.49.3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626.5723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Line 2.49.3 within-line scaling is lost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451150" cy="25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648866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et al. </a:t>
            </a:r>
            <a:r>
              <a:rPr lang="en-US" dirty="0" err="1" smtClean="0"/>
              <a:t>Dev</a:t>
            </a:r>
            <a:r>
              <a:rPr lang="en-US" dirty="0" smtClean="0"/>
              <a:t> Cell (2008)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495800"/>
          <a:ext cx="1727200" cy="581025"/>
        </p:xfrm>
        <a:graphic>
          <a:graphicData uri="http://schemas.openxmlformats.org/drawingml/2006/table">
            <a:tbl>
              <a:tblPr/>
              <a:tblGrid>
                <a:gridCol w="9779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513.1685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499.4635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Hunchback </a:t>
            </a:r>
            <a:r>
              <a:rPr lang="en-US" i="1" dirty="0" smtClean="0"/>
              <a:t>in-situ</a:t>
            </a:r>
            <a:endParaRPr lang="en-US" dirty="0"/>
          </a:p>
        </p:txBody>
      </p:sp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2907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20866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86217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945227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062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962400"/>
          <a:ext cx="6096000" cy="706361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intensity is correlated to embryo 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256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Large and Small embryos immunostained for Bicoid</vt:lpstr>
      <vt:lpstr>Raw Bcd Profiles</vt:lpstr>
      <vt:lpstr>Mean Bicoid profiles show that there is scaling between lines</vt:lpstr>
      <vt:lpstr>For Line 2.49.3 within-line scaling is lost</vt:lpstr>
      <vt:lpstr>Large embryos contain more Bcd protein</vt:lpstr>
      <vt:lpstr>Raw Hunchback in-situ</vt:lpstr>
      <vt:lpstr>Mean Hb profiles reveal scaling</vt:lpstr>
      <vt:lpstr>PowerPoint Presentation</vt:lpstr>
      <vt:lpstr>Bicoid mRNA intensity is correlated to embryo size</vt:lpstr>
      <vt:lpstr>Bicoid mRNA signal area is correlated with embryo size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62</cp:revision>
  <dcterms:created xsi:type="dcterms:W3CDTF">2013-02-22T19:44:28Z</dcterms:created>
  <dcterms:modified xsi:type="dcterms:W3CDTF">2013-03-07T20:59:22Z</dcterms:modified>
</cp:coreProperties>
</file>