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7" r:id="rId3"/>
    <p:sldId id="259" r:id="rId4"/>
    <p:sldId id="263" r:id="rId5"/>
    <p:sldId id="275" r:id="rId6"/>
    <p:sldId id="265" r:id="rId7"/>
    <p:sldId id="268" r:id="rId8"/>
    <p:sldId id="272" r:id="rId9"/>
    <p:sldId id="273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howGuides="1"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b%20meeting%20slides.xlsx" TargetMode="Externa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Dosage%20Size%20Comparis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Dosage%20Size%20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b%20meeting%20slid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2493\Book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arge%20Small%20HB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vid%20Cheung\Desktop\Bcd%20mRN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e7oz\Desktop\Line%202493%202464%209171%209312%20Signal%20Size%20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'Figure 1'!$A$5:$A$54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'Figure 1'!$B$5:$B$54</c:f>
              <c:numCache>
                <c:formatCode>General</c:formatCode>
                <c:ptCount val="50"/>
                <c:pt idx="0">
                  <c:v>31.019672131147502</c:v>
                </c:pt>
                <c:pt idx="1">
                  <c:v>31.621311475409801</c:v>
                </c:pt>
                <c:pt idx="2">
                  <c:v>32.160655737704907</c:v>
                </c:pt>
                <c:pt idx="3">
                  <c:v>31.398360655737697</c:v>
                </c:pt>
                <c:pt idx="4">
                  <c:v>31.170491803278701</c:v>
                </c:pt>
                <c:pt idx="5">
                  <c:v>31.490163934426196</c:v>
                </c:pt>
                <c:pt idx="6">
                  <c:v>29.1967213114754</c:v>
                </c:pt>
                <c:pt idx="7">
                  <c:v>28.239344262295099</c:v>
                </c:pt>
                <c:pt idx="8">
                  <c:v>26.5672131147541</c:v>
                </c:pt>
                <c:pt idx="9">
                  <c:v>27.403278688524598</c:v>
                </c:pt>
                <c:pt idx="10">
                  <c:v>26.490163934426196</c:v>
                </c:pt>
                <c:pt idx="11">
                  <c:v>24.260655737704898</c:v>
                </c:pt>
                <c:pt idx="12">
                  <c:v>23.126229508196698</c:v>
                </c:pt>
                <c:pt idx="13">
                  <c:v>21.273770491803297</c:v>
                </c:pt>
                <c:pt idx="14">
                  <c:v>20.293442622950796</c:v>
                </c:pt>
                <c:pt idx="15">
                  <c:v>19.283606557377095</c:v>
                </c:pt>
                <c:pt idx="16">
                  <c:v>17.904918032786899</c:v>
                </c:pt>
                <c:pt idx="17">
                  <c:v>16.555737704917991</c:v>
                </c:pt>
                <c:pt idx="18">
                  <c:v>15.255737704918001</c:v>
                </c:pt>
                <c:pt idx="19">
                  <c:v>14.434426229508201</c:v>
                </c:pt>
                <c:pt idx="20">
                  <c:v>13.752459016393402</c:v>
                </c:pt>
                <c:pt idx="21">
                  <c:v>12.872131147541001</c:v>
                </c:pt>
                <c:pt idx="22">
                  <c:v>11.911475409836099</c:v>
                </c:pt>
                <c:pt idx="23">
                  <c:v>11.4950819672131</c:v>
                </c:pt>
                <c:pt idx="24">
                  <c:v>10.870491803278702</c:v>
                </c:pt>
                <c:pt idx="25">
                  <c:v>10.816393442622999</c:v>
                </c:pt>
                <c:pt idx="26">
                  <c:v>10.022950819672102</c:v>
                </c:pt>
                <c:pt idx="27">
                  <c:v>9.8295081967213118</c:v>
                </c:pt>
                <c:pt idx="28">
                  <c:v>9.7557377049180296</c:v>
                </c:pt>
                <c:pt idx="29">
                  <c:v>9.5491803278688501</c:v>
                </c:pt>
                <c:pt idx="30">
                  <c:v>9.1918032786885302</c:v>
                </c:pt>
                <c:pt idx="31">
                  <c:v>8.7459016393442592</c:v>
                </c:pt>
                <c:pt idx="32">
                  <c:v>8.3196721311475397</c:v>
                </c:pt>
                <c:pt idx="33">
                  <c:v>8.4737704918032808</c:v>
                </c:pt>
                <c:pt idx="34">
                  <c:v>8.227868852459018</c:v>
                </c:pt>
                <c:pt idx="35">
                  <c:v>7.7934426229508205</c:v>
                </c:pt>
                <c:pt idx="36">
                  <c:v>8.2639344262295094</c:v>
                </c:pt>
                <c:pt idx="37">
                  <c:v>7.9327868852458998</c:v>
                </c:pt>
                <c:pt idx="38">
                  <c:v>8.0180327868852501</c:v>
                </c:pt>
                <c:pt idx="39">
                  <c:v>8.0295081967213093</c:v>
                </c:pt>
                <c:pt idx="40">
                  <c:v>8.0262295081967192</c:v>
                </c:pt>
                <c:pt idx="41">
                  <c:v>7.8754098360655691</c:v>
                </c:pt>
                <c:pt idx="42">
                  <c:v>7.6622950819672093</c:v>
                </c:pt>
                <c:pt idx="43">
                  <c:v>7.6606557377049187</c:v>
                </c:pt>
                <c:pt idx="44">
                  <c:v>7.3688524590163889</c:v>
                </c:pt>
                <c:pt idx="45">
                  <c:v>7.0016393442623013</c:v>
                </c:pt>
                <c:pt idx="46">
                  <c:v>7.2163934426229508</c:v>
                </c:pt>
                <c:pt idx="47">
                  <c:v>7.4032786885245914</c:v>
                </c:pt>
                <c:pt idx="48">
                  <c:v>6.673770491803281</c:v>
                </c:pt>
                <c:pt idx="49">
                  <c:v>6.0049180327868887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'Figure 1'!$H$5:$H$54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'Figure 1'!$I$5:$I$54</c:f>
              <c:numCache>
                <c:formatCode>General</c:formatCode>
                <c:ptCount val="50"/>
                <c:pt idx="0">
                  <c:v>43.991058122205708</c:v>
                </c:pt>
                <c:pt idx="1">
                  <c:v>48.031296572280191</c:v>
                </c:pt>
                <c:pt idx="2">
                  <c:v>46.417287630402384</c:v>
                </c:pt>
                <c:pt idx="3">
                  <c:v>44.113263785394892</c:v>
                </c:pt>
                <c:pt idx="4">
                  <c:v>40.985096870342794</c:v>
                </c:pt>
                <c:pt idx="5">
                  <c:v>38.06557377049181</c:v>
                </c:pt>
                <c:pt idx="6">
                  <c:v>35.436661698956797</c:v>
                </c:pt>
                <c:pt idx="7">
                  <c:v>32.672131147541009</c:v>
                </c:pt>
                <c:pt idx="8">
                  <c:v>30.304023845007499</c:v>
                </c:pt>
                <c:pt idx="9">
                  <c:v>27.162444113263795</c:v>
                </c:pt>
                <c:pt idx="10">
                  <c:v>26.078986587183298</c:v>
                </c:pt>
                <c:pt idx="11">
                  <c:v>24.540983606557401</c:v>
                </c:pt>
                <c:pt idx="12">
                  <c:v>23.3472429210134</c:v>
                </c:pt>
                <c:pt idx="13">
                  <c:v>21.809239940387496</c:v>
                </c:pt>
                <c:pt idx="14">
                  <c:v>19.949329359165393</c:v>
                </c:pt>
                <c:pt idx="15">
                  <c:v>19.575260804768998</c:v>
                </c:pt>
                <c:pt idx="16">
                  <c:v>18.157973174366603</c:v>
                </c:pt>
                <c:pt idx="17">
                  <c:v>16.912071535022395</c:v>
                </c:pt>
                <c:pt idx="18">
                  <c:v>15.548435171386</c:v>
                </c:pt>
                <c:pt idx="19">
                  <c:v>14.985096870342803</c:v>
                </c:pt>
                <c:pt idx="20">
                  <c:v>13.9955290611028</c:v>
                </c:pt>
                <c:pt idx="21">
                  <c:v>13.679582712369603</c:v>
                </c:pt>
                <c:pt idx="22">
                  <c:v>12.722801788375598</c:v>
                </c:pt>
                <c:pt idx="23">
                  <c:v>12.207153502235498</c:v>
                </c:pt>
                <c:pt idx="24">
                  <c:v>11.657228017883799</c:v>
                </c:pt>
                <c:pt idx="25">
                  <c:v>11.2459016393443</c:v>
                </c:pt>
                <c:pt idx="26">
                  <c:v>10.764530551415803</c:v>
                </c:pt>
                <c:pt idx="27">
                  <c:v>10.226527570789901</c:v>
                </c:pt>
                <c:pt idx="28">
                  <c:v>9.798807749627418</c:v>
                </c:pt>
                <c:pt idx="29">
                  <c:v>9.4619970193740706</c:v>
                </c:pt>
                <c:pt idx="30">
                  <c:v>8.9850968703427725</c:v>
                </c:pt>
                <c:pt idx="31">
                  <c:v>9.0730253353204198</c:v>
                </c:pt>
                <c:pt idx="32">
                  <c:v>8.791356184798806</c:v>
                </c:pt>
                <c:pt idx="33">
                  <c:v>8.4724292101341323</c:v>
                </c:pt>
                <c:pt idx="34">
                  <c:v>8.3725782414307002</c:v>
                </c:pt>
                <c:pt idx="35">
                  <c:v>8.2801788375558889</c:v>
                </c:pt>
                <c:pt idx="36">
                  <c:v>8.0715350223547002</c:v>
                </c:pt>
                <c:pt idx="37">
                  <c:v>7.8107302533531993</c:v>
                </c:pt>
                <c:pt idx="38">
                  <c:v>7.7078986587183298</c:v>
                </c:pt>
                <c:pt idx="39">
                  <c:v>7.7436661698956808</c:v>
                </c:pt>
                <c:pt idx="40">
                  <c:v>7.3546944858420309</c:v>
                </c:pt>
                <c:pt idx="41">
                  <c:v>7.6766020864381508</c:v>
                </c:pt>
                <c:pt idx="42">
                  <c:v>7.0983606557377099</c:v>
                </c:pt>
                <c:pt idx="43">
                  <c:v>7.0253353204172884</c:v>
                </c:pt>
                <c:pt idx="44">
                  <c:v>7.14754098360656</c:v>
                </c:pt>
                <c:pt idx="45">
                  <c:v>6.9627421758569303</c:v>
                </c:pt>
                <c:pt idx="46">
                  <c:v>6.6676602086438201</c:v>
                </c:pt>
                <c:pt idx="47">
                  <c:v>6.7362146050670599</c:v>
                </c:pt>
                <c:pt idx="48">
                  <c:v>6.6900149031296587</c:v>
                </c:pt>
                <c:pt idx="49">
                  <c:v>6.0611028315946403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081216"/>
        <c:axId val="77091584"/>
      </c:scatterChart>
      <c:valAx>
        <c:axId val="77081216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7091584"/>
        <c:crosses val="autoZero"/>
        <c:crossBetween val="midCat"/>
      </c:valAx>
      <c:valAx>
        <c:axId val="77091584"/>
        <c:scaling>
          <c:orientation val="minMax"/>
          <c:max val="5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7081216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2133267716535436"/>
          <c:y val="8.7579104695246435E-2"/>
          <c:w val="0.20644510061242349"/>
          <c:h val="0.1674343832020998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 2.46.4</c:v>
          </c:tx>
          <c:spPr>
            <a:ln w="28575">
              <a:noFill/>
            </a:ln>
          </c:spPr>
          <c:marker>
            <c:symbol val="star"/>
            <c:size val="2"/>
            <c:spPr>
              <a:noFill/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Sheet1!$D$40:$D$47</c:f>
              <c:numCache>
                <c:formatCode>General</c:formatCode>
                <c:ptCount val="8"/>
                <c:pt idx="0">
                  <c:v>785.19470000000001</c:v>
                </c:pt>
                <c:pt idx="1">
                  <c:v>806.81799999999998</c:v>
                </c:pt>
                <c:pt idx="2">
                  <c:v>707.16359999999997</c:v>
                </c:pt>
                <c:pt idx="3">
                  <c:v>702.45439999999996</c:v>
                </c:pt>
                <c:pt idx="4">
                  <c:v>739.03219999999999</c:v>
                </c:pt>
                <c:pt idx="5">
                  <c:v>734.80830000000003</c:v>
                </c:pt>
                <c:pt idx="6">
                  <c:v>710.28589999999997</c:v>
                </c:pt>
                <c:pt idx="7">
                  <c:v>776.21360000000004</c:v>
                </c:pt>
              </c:numCache>
            </c:numRef>
          </c:xVal>
          <c:yVal>
            <c:numRef>
              <c:f>Sheet1!$E$40:$E$47</c:f>
              <c:numCache>
                <c:formatCode>General</c:formatCode>
                <c:ptCount val="8"/>
                <c:pt idx="0">
                  <c:v>20503</c:v>
                </c:pt>
                <c:pt idx="1">
                  <c:v>12892</c:v>
                </c:pt>
                <c:pt idx="2">
                  <c:v>11471</c:v>
                </c:pt>
                <c:pt idx="3">
                  <c:v>17286</c:v>
                </c:pt>
                <c:pt idx="4">
                  <c:v>15470</c:v>
                </c:pt>
                <c:pt idx="5">
                  <c:v>14155</c:v>
                </c:pt>
                <c:pt idx="6">
                  <c:v>14714</c:v>
                </c:pt>
                <c:pt idx="7">
                  <c:v>11297</c:v>
                </c:pt>
              </c:numCache>
            </c:numRef>
          </c:yVal>
          <c:smooth val="0"/>
        </c:ser>
        <c:ser>
          <c:idx val="1"/>
          <c:order val="1"/>
          <c:tx>
            <c:v>Line 9.17.1</c:v>
          </c:tx>
          <c:spPr>
            <a:ln w="28575">
              <a:noFill/>
            </a:ln>
          </c:spPr>
          <c:marker>
            <c:symbol val="circle"/>
            <c:size val="2"/>
            <c:spPr>
              <a:solidFill>
                <a:schemeClr val="accent4">
                  <a:lumMod val="75000"/>
                </a:schemeClr>
              </a:solidFill>
              <a:ln>
                <a:solidFill>
                  <a:srgbClr val="7030A0"/>
                </a:solidFill>
              </a:ln>
            </c:spPr>
          </c:marker>
          <c:xVal>
            <c:numRef>
              <c:f>Sheet1!$F$40:$F$54</c:f>
              <c:numCache>
                <c:formatCode>General</c:formatCode>
                <c:ptCount val="15"/>
                <c:pt idx="0">
                  <c:v>609.88800000000003</c:v>
                </c:pt>
                <c:pt idx="1">
                  <c:v>601.9008</c:v>
                </c:pt>
                <c:pt idx="2">
                  <c:v>664.18989999999997</c:v>
                </c:pt>
                <c:pt idx="3">
                  <c:v>635.43449999999996</c:v>
                </c:pt>
                <c:pt idx="4">
                  <c:v>627.45659999999998</c:v>
                </c:pt>
                <c:pt idx="5">
                  <c:v>599.33100000000002</c:v>
                </c:pt>
                <c:pt idx="6">
                  <c:v>624.03399999999999</c:v>
                </c:pt>
                <c:pt idx="7">
                  <c:v>582.86410000000001</c:v>
                </c:pt>
                <c:pt idx="8">
                  <c:v>632.78070000000002</c:v>
                </c:pt>
                <c:pt idx="9">
                  <c:v>602.69470000000001</c:v>
                </c:pt>
                <c:pt idx="10">
                  <c:v>625.77390000000003</c:v>
                </c:pt>
                <c:pt idx="11">
                  <c:v>628.49969999999996</c:v>
                </c:pt>
                <c:pt idx="12">
                  <c:v>569.95240000000001</c:v>
                </c:pt>
                <c:pt idx="13">
                  <c:v>573.38670000000002</c:v>
                </c:pt>
                <c:pt idx="14">
                  <c:v>631.71569999999997</c:v>
                </c:pt>
              </c:numCache>
            </c:numRef>
          </c:xVal>
          <c:yVal>
            <c:numRef>
              <c:f>Sheet1!$G$40:$G$54</c:f>
              <c:numCache>
                <c:formatCode>General</c:formatCode>
                <c:ptCount val="15"/>
                <c:pt idx="0">
                  <c:v>11420</c:v>
                </c:pt>
                <c:pt idx="1">
                  <c:v>28440</c:v>
                </c:pt>
                <c:pt idx="2">
                  <c:v>13086</c:v>
                </c:pt>
                <c:pt idx="3">
                  <c:v>14512</c:v>
                </c:pt>
                <c:pt idx="4">
                  <c:v>14005</c:v>
                </c:pt>
                <c:pt idx="5">
                  <c:v>13595</c:v>
                </c:pt>
                <c:pt idx="6">
                  <c:v>13417</c:v>
                </c:pt>
                <c:pt idx="7">
                  <c:v>17548</c:v>
                </c:pt>
                <c:pt idx="8">
                  <c:v>14427</c:v>
                </c:pt>
                <c:pt idx="9">
                  <c:v>27950</c:v>
                </c:pt>
                <c:pt idx="10">
                  <c:v>17597</c:v>
                </c:pt>
                <c:pt idx="11">
                  <c:v>15937</c:v>
                </c:pt>
                <c:pt idx="12">
                  <c:v>15057</c:v>
                </c:pt>
                <c:pt idx="13">
                  <c:v>13554</c:v>
                </c:pt>
                <c:pt idx="14">
                  <c:v>14976</c:v>
                </c:pt>
              </c:numCache>
            </c:numRef>
          </c:yVal>
          <c:smooth val="0"/>
        </c:ser>
        <c:ser>
          <c:idx val="2"/>
          <c:order val="2"/>
          <c:tx>
            <c:v>L2464M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082.7543809999997"/>
          </c:errBars>
          <c:errBars>
            <c:errDir val="x"/>
            <c:errBarType val="both"/>
            <c:errValType val="fixedVal"/>
            <c:noEndCap val="0"/>
            <c:val val="39.636126680000004"/>
          </c:errBars>
          <c:xVal>
            <c:numRef>
              <c:f>Sheet1!$D$56</c:f>
              <c:numCache>
                <c:formatCode>General</c:formatCode>
                <c:ptCount val="1"/>
                <c:pt idx="0">
                  <c:v>745.24633749999998</c:v>
                </c:pt>
              </c:numCache>
            </c:numRef>
          </c:xVal>
          <c:yVal>
            <c:numRef>
              <c:f>Sheet1!$E$56</c:f>
              <c:numCache>
                <c:formatCode>General</c:formatCode>
                <c:ptCount val="1"/>
                <c:pt idx="0">
                  <c:v>14723.5</c:v>
                </c:pt>
              </c:numCache>
            </c:numRef>
          </c:yVal>
          <c:smooth val="0"/>
        </c:ser>
        <c:ser>
          <c:idx val="3"/>
          <c:order val="3"/>
          <c:tx>
            <c:v>L9171M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063.7904699999999"/>
          </c:errBars>
          <c:errBars>
            <c:errDir val="x"/>
            <c:errBarType val="both"/>
            <c:errValType val="fixedVal"/>
            <c:noEndCap val="0"/>
            <c:val val="25.830512450000001"/>
          </c:errBars>
          <c:xVal>
            <c:numRef>
              <c:f>Sheet1!$F$56</c:f>
              <c:numCache>
                <c:formatCode>General</c:formatCode>
                <c:ptCount val="1"/>
                <c:pt idx="0">
                  <c:v>613.99351333333345</c:v>
                </c:pt>
              </c:numCache>
            </c:numRef>
          </c:xVal>
          <c:yVal>
            <c:numRef>
              <c:f>Sheet1!$G$56</c:f>
              <c:numCache>
                <c:formatCode>General</c:formatCode>
                <c:ptCount val="1"/>
                <c:pt idx="0">
                  <c:v>16368.066666666668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56704"/>
        <c:axId val="72858240"/>
      </c:scatterChart>
      <c:valAx>
        <c:axId val="72856704"/>
        <c:scaling>
          <c:orientation val="minMax"/>
          <c:max val="850"/>
          <c:min val="5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2858240"/>
        <c:crosses val="autoZero"/>
        <c:crossBetween val="midCat"/>
        <c:majorUnit val="300"/>
      </c:valAx>
      <c:valAx>
        <c:axId val="72858240"/>
        <c:scaling>
          <c:orientation val="minMax"/>
          <c:max val="5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2856704"/>
        <c:crosses val="autoZero"/>
        <c:crossBetween val="midCat"/>
        <c:majorUnit val="50000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526905656663982"/>
          <c:y val="5.1298768155777233E-2"/>
          <c:w val="0.61259449271584943"/>
          <c:h val="0.73497394896317925"/>
        </c:manualLayout>
      </c:layout>
      <c:scatterChart>
        <c:scatterStyle val="lineMarker"/>
        <c:varyColors val="0"/>
        <c:ser>
          <c:idx val="0"/>
          <c:order val="0"/>
          <c:tx>
            <c:v>1x</c:v>
          </c:tx>
          <c:spPr>
            <a:ln w="28575">
              <a:noFill/>
            </a:ln>
          </c:spPr>
          <c:marker>
            <c:symbol val="diamond"/>
            <c:size val="2"/>
            <c:spPr>
              <a:solidFill>
                <a:srgbClr val="4F81BD">
                  <a:alpha val="21000"/>
                </a:srgbClr>
              </a:solidFill>
            </c:spPr>
          </c:marker>
          <c:xVal>
            <c:numRef>
              <c:f>Sheet1!$B$43:$B$50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Sheet1!$C$43:$C$50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</c:v>
          </c:tx>
          <c:spPr>
            <a:ln w="28575">
              <a:noFill/>
            </a:ln>
          </c:spPr>
          <c:marker>
            <c:symbol val="square"/>
            <c:size val="2"/>
            <c:spPr>
              <a:solidFill>
                <a:srgbClr val="4F81BD"/>
              </a:solidFill>
            </c:spPr>
          </c:marker>
          <c:xVal>
            <c:numRef>
              <c:f>Sheet1!$D$43:$D$73</c:f>
              <c:numCache>
                <c:formatCode>General</c:formatCode>
                <c:ptCount val="31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</c:numCache>
            </c:numRef>
          </c:xVal>
          <c:yVal>
            <c:numRef>
              <c:f>Sheet1!$E$43:$E$73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</c:v>
          </c:tx>
          <c:spPr>
            <a:ln w="28575">
              <a:noFill/>
            </a:ln>
          </c:spPr>
          <c:marker>
            <c:symbol val="triangle"/>
            <c:size val="2"/>
          </c:marker>
          <c:xVal>
            <c:numRef>
              <c:f>Sheet1!$F$43:$F$97</c:f>
              <c:numCache>
                <c:formatCode>General</c:formatCode>
                <c:ptCount val="5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</c:numCache>
            </c:numRef>
          </c:xVal>
          <c:yVal>
            <c:numRef>
              <c:f>Sheet1!$G$43:$G$97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  <c:spPr>
              <a:ln w="25400"/>
            </c:spPr>
          </c:errBars>
          <c:xVal>
            <c:numRef>
              <c:f>Sheet1!$B$52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Sheet1!$C$52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  <c:spPr>
              <a:ln w="25400">
                <a:solidFill>
                  <a:sysClr val="windowText" lastClr="000000"/>
                </a:solidFill>
              </a:ln>
            </c:spPr>
          </c:errBars>
          <c:xVal>
            <c:numRef>
              <c:f>Sheet1!$D$75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Sheet1!$E$75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  <c:spPr>
              <a:ln w="25400" cmpd="sng"/>
            </c:spPr>
          </c:errBars>
          <c:xVal>
            <c:numRef>
              <c:f>Sheet1!$F$99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Sheet1!$G$99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87104"/>
        <c:axId val="88293376"/>
      </c:scatterChart>
      <c:valAx>
        <c:axId val="88287104"/>
        <c:scaling>
          <c:orientation val="minMax"/>
          <c:max val="4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Bcd Gene Dosage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293376"/>
        <c:crosses val="autoZero"/>
        <c:crossBetween val="midCat"/>
        <c:majorUnit val="1"/>
      </c:valAx>
      <c:valAx>
        <c:axId val="88293376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287104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Comparison.xlsx]Sheet1'!$E$2:$E$9</c:f>
              <c:numCache>
                <c:formatCode>General</c:formatCode>
                <c:ptCount val="8"/>
                <c:pt idx="0">
                  <c:v>20528617.1519145</c:v>
                </c:pt>
                <c:pt idx="1">
                  <c:v>19326946.173690401</c:v>
                </c:pt>
                <c:pt idx="2">
                  <c:v>18609351.7014561</c:v>
                </c:pt>
                <c:pt idx="3">
                  <c:v>19127194.6117163</c:v>
                </c:pt>
                <c:pt idx="4">
                  <c:v>17328157.754947498</c:v>
                </c:pt>
                <c:pt idx="5">
                  <c:v>16729323.5203877</c:v>
                </c:pt>
                <c:pt idx="6">
                  <c:v>20307469.757272501</c:v>
                </c:pt>
                <c:pt idx="7">
                  <c:v>20073181.6096735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Comparison.xlsx]Sheet1'!$K$2:$K$32</c:f>
              <c:numCache>
                <c:formatCode>General</c:formatCode>
                <c:ptCount val="31"/>
                <c:pt idx="0">
                  <c:v>16627595.1362262</c:v>
                </c:pt>
                <c:pt idx="1">
                  <c:v>19365101.381205</c:v>
                </c:pt>
                <c:pt idx="2">
                  <c:v>19915075.185657799</c:v>
                </c:pt>
                <c:pt idx="3">
                  <c:v>19253835.294378601</c:v>
                </c:pt>
                <c:pt idx="4">
                  <c:v>18686391.662645798</c:v>
                </c:pt>
                <c:pt idx="5">
                  <c:v>17785488.140172001</c:v>
                </c:pt>
                <c:pt idx="6">
                  <c:v>18458466.269402899</c:v>
                </c:pt>
                <c:pt idx="7">
                  <c:v>19273838.706445798</c:v>
                </c:pt>
                <c:pt idx="8">
                  <c:v>21250973.333885599</c:v>
                </c:pt>
                <c:pt idx="9">
                  <c:v>18328953.690326899</c:v>
                </c:pt>
                <c:pt idx="10">
                  <c:v>19189347.341511399</c:v>
                </c:pt>
                <c:pt idx="11">
                  <c:v>20577825.130233798</c:v>
                </c:pt>
                <c:pt idx="12">
                  <c:v>18862146.443550002</c:v>
                </c:pt>
                <c:pt idx="13">
                  <c:v>19667697.837755501</c:v>
                </c:pt>
                <c:pt idx="14">
                  <c:v>18998585.4170122</c:v>
                </c:pt>
                <c:pt idx="15">
                  <c:v>17319128.2576265</c:v>
                </c:pt>
                <c:pt idx="16">
                  <c:v>19130280.8785301</c:v>
                </c:pt>
                <c:pt idx="17">
                  <c:v>19400097.962863401</c:v>
                </c:pt>
                <c:pt idx="18">
                  <c:v>19397879.249487799</c:v>
                </c:pt>
                <c:pt idx="19">
                  <c:v>16923597.091798</c:v>
                </c:pt>
                <c:pt idx="20">
                  <c:v>21387478.444555402</c:v>
                </c:pt>
                <c:pt idx="21">
                  <c:v>17881906.317868199</c:v>
                </c:pt>
                <c:pt idx="22">
                  <c:v>20855166.554446898</c:v>
                </c:pt>
                <c:pt idx="23">
                  <c:v>18744879.908319499</c:v>
                </c:pt>
                <c:pt idx="24">
                  <c:v>18646635.615253899</c:v>
                </c:pt>
                <c:pt idx="25">
                  <c:v>18686423.666282099</c:v>
                </c:pt>
                <c:pt idx="26">
                  <c:v>20659261.103275999</c:v>
                </c:pt>
                <c:pt idx="27">
                  <c:v>18744222.631782901</c:v>
                </c:pt>
                <c:pt idx="28">
                  <c:v>19015108.768318798</c:v>
                </c:pt>
                <c:pt idx="29">
                  <c:v>18430683.347301699</c:v>
                </c:pt>
                <c:pt idx="30">
                  <c:v>19273648.3770306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Comparison.xlsx]Sheet1'!$Q$2:$Q$56</c:f>
              <c:numCache>
                <c:formatCode>General</c:formatCode>
                <c:ptCount val="55"/>
                <c:pt idx="0">
                  <c:v>20038075.8479045</c:v>
                </c:pt>
                <c:pt idx="1">
                  <c:v>23674186.480962399</c:v>
                </c:pt>
                <c:pt idx="2">
                  <c:v>21956535.280159801</c:v>
                </c:pt>
                <c:pt idx="3">
                  <c:v>20428800.439387798</c:v>
                </c:pt>
                <c:pt idx="4">
                  <c:v>23380947.951256599</c:v>
                </c:pt>
                <c:pt idx="5">
                  <c:v>20946723.0189735</c:v>
                </c:pt>
                <c:pt idx="6">
                  <c:v>23331359.463167399</c:v>
                </c:pt>
                <c:pt idx="7">
                  <c:v>18801890.145018399</c:v>
                </c:pt>
                <c:pt idx="8">
                  <c:v>22378961.777254902</c:v>
                </c:pt>
                <c:pt idx="9">
                  <c:v>19639481.623855799</c:v>
                </c:pt>
                <c:pt idx="10">
                  <c:v>23558458.599640202</c:v>
                </c:pt>
                <c:pt idx="11">
                  <c:v>22427765.8115681</c:v>
                </c:pt>
                <c:pt idx="12">
                  <c:v>19880674.360221401</c:v>
                </c:pt>
                <c:pt idx="13">
                  <c:v>22110725.7188529</c:v>
                </c:pt>
                <c:pt idx="14">
                  <c:v>20110497.248093199</c:v>
                </c:pt>
                <c:pt idx="15">
                  <c:v>23013371.9684599</c:v>
                </c:pt>
                <c:pt idx="16">
                  <c:v>22139775.6378344</c:v>
                </c:pt>
                <c:pt idx="17">
                  <c:v>23620271.6792529</c:v>
                </c:pt>
                <c:pt idx="18">
                  <c:v>20600592.278714299</c:v>
                </c:pt>
                <c:pt idx="19">
                  <c:v>23484445.806053299</c:v>
                </c:pt>
                <c:pt idx="20">
                  <c:v>21057244.759495199</c:v>
                </c:pt>
                <c:pt idx="21">
                  <c:v>21950558.493363999</c:v>
                </c:pt>
                <c:pt idx="22">
                  <c:v>21337280.824600499</c:v>
                </c:pt>
                <c:pt idx="23">
                  <c:v>20286238.011325199</c:v>
                </c:pt>
                <c:pt idx="24">
                  <c:v>21130372.429093398</c:v>
                </c:pt>
                <c:pt idx="25">
                  <c:v>23479957.518353399</c:v>
                </c:pt>
                <c:pt idx="26">
                  <c:v>20597254.4089946</c:v>
                </c:pt>
                <c:pt idx="27">
                  <c:v>23514456.654905699</c:v>
                </c:pt>
                <c:pt idx="28">
                  <c:v>21561100.4074855</c:v>
                </c:pt>
                <c:pt idx="29">
                  <c:v>22762329.136047799</c:v>
                </c:pt>
                <c:pt idx="30">
                  <c:v>23156558.357151899</c:v>
                </c:pt>
                <c:pt idx="31">
                  <c:v>21781375.668484502</c:v>
                </c:pt>
                <c:pt idx="32">
                  <c:v>21172683.762571499</c:v>
                </c:pt>
                <c:pt idx="33">
                  <c:v>17587806.3979275</c:v>
                </c:pt>
                <c:pt idx="34">
                  <c:v>20271733.0572525</c:v>
                </c:pt>
                <c:pt idx="35">
                  <c:v>20559283.261708502</c:v>
                </c:pt>
                <c:pt idx="36">
                  <c:v>21371317.6273835</c:v>
                </c:pt>
                <c:pt idx="37">
                  <c:v>25114923.042421401</c:v>
                </c:pt>
                <c:pt idx="38">
                  <c:v>20880357.2425257</c:v>
                </c:pt>
                <c:pt idx="39">
                  <c:v>19880773.4878604</c:v>
                </c:pt>
                <c:pt idx="40">
                  <c:v>21462888.938524</c:v>
                </c:pt>
                <c:pt idx="41">
                  <c:v>22321403.636058498</c:v>
                </c:pt>
                <c:pt idx="42">
                  <c:v>23856656.708317801</c:v>
                </c:pt>
                <c:pt idx="43">
                  <c:v>23038247.5775607</c:v>
                </c:pt>
                <c:pt idx="44">
                  <c:v>21861554.774449199</c:v>
                </c:pt>
                <c:pt idx="45">
                  <c:v>21498208.885775998</c:v>
                </c:pt>
                <c:pt idx="46">
                  <c:v>20466681.538077999</c:v>
                </c:pt>
                <c:pt idx="47">
                  <c:v>23179327.965335298</c:v>
                </c:pt>
                <c:pt idx="48">
                  <c:v>20644792.780680399</c:v>
                </c:pt>
                <c:pt idx="49">
                  <c:v>23085798.8309278</c:v>
                </c:pt>
                <c:pt idx="50">
                  <c:v>20493308.7185716</c:v>
                </c:pt>
                <c:pt idx="51">
                  <c:v>21085304.406504702</c:v>
                </c:pt>
                <c:pt idx="52">
                  <c:v>20847193.699381098</c:v>
                </c:pt>
                <c:pt idx="53">
                  <c:v>23218208.963247102</c:v>
                </c:pt>
                <c:pt idx="54">
                  <c:v>20360790.7969191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84839.2649999999"/>
          </c:errBars>
          <c:xVal>
            <c:numRef>
              <c:f>'[Dosage Size Comparison.xlsx]Sheet1'!$E$11</c:f>
              <c:numCache>
                <c:formatCode>General</c:formatCode>
                <c:ptCount val="1"/>
                <c:pt idx="0">
                  <c:v>19003780.285132311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1131150.946"/>
          </c:errBars>
          <c:xVal>
            <c:numRef>
              <c:f>'[Dosage Size Comparison.xlsx]Sheet1'!$K$34</c:f>
              <c:numCache>
                <c:formatCode>General</c:formatCode>
                <c:ptCount val="1"/>
                <c:pt idx="0">
                  <c:v>19056055.456295203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1478141.0920000002"/>
          </c:errBars>
          <c:xVal>
            <c:numRef>
              <c:f>'[Dosage Size Comparison.xlsx]Sheet1'!$Q$58</c:f>
              <c:numCache>
                <c:formatCode>General</c:formatCode>
                <c:ptCount val="1"/>
                <c:pt idx="0">
                  <c:v>21679954.79828937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357120"/>
        <c:axId val="88367488"/>
      </c:scatterChart>
      <c:valAx>
        <c:axId val="88357120"/>
        <c:scaling>
          <c:orientation val="minMax"/>
          <c:max val="30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367488"/>
        <c:crosses val="autoZero"/>
        <c:crossBetween val="midCat"/>
      </c:valAx>
      <c:valAx>
        <c:axId val="88367488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</a:t>
                </a:r>
                <a:r>
                  <a:rPr lang="en-US" dirty="0"/>
                  <a:t>(µm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357120"/>
        <c:crosses val="autoZero"/>
        <c:crossBetween val="midCat"/>
        <c:dispUnits>
          <c:builtInUnit val="thousands"/>
        </c:dispUnits>
      </c:valAx>
      <c:spPr>
        <a:noFill/>
        <a:ln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58521550400106292"/>
          <c:y val="7.8127734033245841E-2"/>
          <c:w val="0.14931376220426912"/>
          <c:h val="0.25115157480314959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Comparison.xlsx]Sheet1'!$B$2:$B$9</c:f>
              <c:numCache>
                <c:formatCode>General</c:formatCode>
                <c:ptCount val="8"/>
                <c:pt idx="0">
                  <c:v>615.11189999999999</c:v>
                </c:pt>
                <c:pt idx="1">
                  <c:v>631.75990000000002</c:v>
                </c:pt>
                <c:pt idx="2">
                  <c:v>621.09040000000005</c:v>
                </c:pt>
                <c:pt idx="3">
                  <c:v>652.20129999999995</c:v>
                </c:pt>
                <c:pt idx="4">
                  <c:v>633.1712</c:v>
                </c:pt>
                <c:pt idx="5">
                  <c:v>609.35170000000005</c:v>
                </c:pt>
                <c:pt idx="6">
                  <c:v>631.79349999999999</c:v>
                </c:pt>
                <c:pt idx="7">
                  <c:v>618.79759999999999</c:v>
                </c:pt>
              </c:numCache>
            </c:numRef>
          </c:xVal>
          <c:yVal>
            <c:numRef>
              <c:f>'[Dosage Size Comparison.xlsx]Sheet1'!$D$2:$D$9</c:f>
              <c:numCache>
                <c:formatCode>General</c:formatCode>
                <c:ptCount val="8"/>
                <c:pt idx="0">
                  <c:v>12809</c:v>
                </c:pt>
                <c:pt idx="1">
                  <c:v>11767</c:v>
                </c:pt>
                <c:pt idx="2">
                  <c:v>14104</c:v>
                </c:pt>
                <c:pt idx="3">
                  <c:v>11604</c:v>
                </c:pt>
                <c:pt idx="4">
                  <c:v>13763</c:v>
                </c:pt>
                <c:pt idx="5">
                  <c:v>13207</c:v>
                </c:pt>
                <c:pt idx="6">
                  <c:v>15765</c:v>
                </c:pt>
                <c:pt idx="7">
                  <c:v>12417</c:v>
                </c:pt>
              </c:numCache>
            </c:numRef>
          </c:yVal>
          <c:smooth val="0"/>
        </c:ser>
        <c:ser>
          <c:idx val="1"/>
          <c:order val="1"/>
          <c:tx>
            <c:v>2x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Comparison.xlsx]Sheet1'!$H$2:$H$32</c:f>
              <c:numCache>
                <c:formatCode>General</c:formatCode>
                <c:ptCount val="31"/>
                <c:pt idx="0">
                  <c:v>639.14760000000001</c:v>
                </c:pt>
                <c:pt idx="1">
                  <c:v>641.02530000000002</c:v>
                </c:pt>
                <c:pt idx="2">
                  <c:v>651.36019999999996</c:v>
                </c:pt>
                <c:pt idx="3">
                  <c:v>669.24570000000006</c:v>
                </c:pt>
                <c:pt idx="4">
                  <c:v>626.66700000000003</c:v>
                </c:pt>
                <c:pt idx="5">
                  <c:v>679.61630000000002</c:v>
                </c:pt>
                <c:pt idx="6">
                  <c:v>621.15599999999995</c:v>
                </c:pt>
                <c:pt idx="7">
                  <c:v>640.54920000000004</c:v>
                </c:pt>
                <c:pt idx="8">
                  <c:v>674.52840000000003</c:v>
                </c:pt>
                <c:pt idx="9">
                  <c:v>680.18640000000005</c:v>
                </c:pt>
                <c:pt idx="10">
                  <c:v>636.82420000000002</c:v>
                </c:pt>
                <c:pt idx="11">
                  <c:v>682.75170000000003</c:v>
                </c:pt>
                <c:pt idx="12">
                  <c:v>689.90329999999994</c:v>
                </c:pt>
                <c:pt idx="13">
                  <c:v>644.65520000000004</c:v>
                </c:pt>
                <c:pt idx="14">
                  <c:v>642.04669999999999</c:v>
                </c:pt>
                <c:pt idx="15">
                  <c:v>633.5335</c:v>
                </c:pt>
                <c:pt idx="16">
                  <c:v>634.00239999999997</c:v>
                </c:pt>
                <c:pt idx="17">
                  <c:v>589.04060000000004</c:v>
                </c:pt>
                <c:pt idx="18">
                  <c:v>650.61469999999997</c:v>
                </c:pt>
                <c:pt idx="19">
                  <c:v>628.75739999999996</c:v>
                </c:pt>
                <c:pt idx="20">
                  <c:v>678.38369999999998</c:v>
                </c:pt>
                <c:pt idx="21">
                  <c:v>627.63909999999998</c:v>
                </c:pt>
                <c:pt idx="22">
                  <c:v>674.35900000000004</c:v>
                </c:pt>
                <c:pt idx="23">
                  <c:v>643.60069999999996</c:v>
                </c:pt>
                <c:pt idx="24">
                  <c:v>641.70709999999997</c:v>
                </c:pt>
                <c:pt idx="25">
                  <c:v>643.47069999999997</c:v>
                </c:pt>
                <c:pt idx="26">
                  <c:v>664.83150000000001</c:v>
                </c:pt>
                <c:pt idx="27">
                  <c:v>629.88499999999999</c:v>
                </c:pt>
                <c:pt idx="28">
                  <c:v>625.56330000000003</c:v>
                </c:pt>
                <c:pt idx="29">
                  <c:v>619.7346</c:v>
                </c:pt>
                <c:pt idx="30">
                  <c:v>613.63109999999995</c:v>
                </c:pt>
              </c:numCache>
            </c:numRef>
          </c:xVal>
          <c:yVal>
            <c:numRef>
              <c:f>'[Dosage Size Comparison.xlsx]Sheet1'!$J$2:$J$32</c:f>
              <c:numCache>
                <c:formatCode>General</c:formatCode>
                <c:ptCount val="31"/>
                <c:pt idx="0">
                  <c:v>18070</c:v>
                </c:pt>
                <c:pt idx="1">
                  <c:v>12126</c:v>
                </c:pt>
                <c:pt idx="2">
                  <c:v>22186</c:v>
                </c:pt>
                <c:pt idx="3">
                  <c:v>12657</c:v>
                </c:pt>
                <c:pt idx="4">
                  <c:v>25200</c:v>
                </c:pt>
                <c:pt idx="5">
                  <c:v>21283</c:v>
                </c:pt>
                <c:pt idx="6">
                  <c:v>12069</c:v>
                </c:pt>
                <c:pt idx="7">
                  <c:v>15268</c:v>
                </c:pt>
                <c:pt idx="8">
                  <c:v>13473</c:v>
                </c:pt>
                <c:pt idx="9">
                  <c:v>22039</c:v>
                </c:pt>
                <c:pt idx="10">
                  <c:v>12648</c:v>
                </c:pt>
                <c:pt idx="11">
                  <c:v>20865</c:v>
                </c:pt>
                <c:pt idx="12">
                  <c:v>16024</c:v>
                </c:pt>
                <c:pt idx="13">
                  <c:v>15796</c:v>
                </c:pt>
                <c:pt idx="14">
                  <c:v>17391</c:v>
                </c:pt>
                <c:pt idx="15">
                  <c:v>19954</c:v>
                </c:pt>
                <c:pt idx="16">
                  <c:v>14767</c:v>
                </c:pt>
                <c:pt idx="17">
                  <c:v>13574</c:v>
                </c:pt>
                <c:pt idx="18">
                  <c:v>18176</c:v>
                </c:pt>
                <c:pt idx="19">
                  <c:v>13786</c:v>
                </c:pt>
                <c:pt idx="20">
                  <c:v>17004</c:v>
                </c:pt>
                <c:pt idx="21">
                  <c:v>15020</c:v>
                </c:pt>
                <c:pt idx="22">
                  <c:v>19463</c:v>
                </c:pt>
                <c:pt idx="23">
                  <c:v>16747</c:v>
                </c:pt>
                <c:pt idx="24">
                  <c:v>13580</c:v>
                </c:pt>
                <c:pt idx="25">
                  <c:v>16338</c:v>
                </c:pt>
                <c:pt idx="26">
                  <c:v>14214</c:v>
                </c:pt>
                <c:pt idx="27">
                  <c:v>13732</c:v>
                </c:pt>
                <c:pt idx="28">
                  <c:v>13700</c:v>
                </c:pt>
                <c:pt idx="29">
                  <c:v>12366</c:v>
                </c:pt>
                <c:pt idx="30">
                  <c:v>25073</c:v>
                </c:pt>
              </c:numCache>
            </c:numRef>
          </c:yVal>
          <c:smooth val="0"/>
        </c:ser>
        <c:ser>
          <c:idx val="2"/>
          <c:order val="2"/>
          <c:tx>
            <c:v>3x Bicoid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'[Dosage Size Comparison.xlsx]Sheet1'!$N$2:$N$56</c:f>
              <c:numCache>
                <c:formatCode>General</c:formatCode>
                <c:ptCount val="55"/>
                <c:pt idx="0">
                  <c:v>613.73260000000005</c:v>
                </c:pt>
                <c:pt idx="1">
                  <c:v>699.81140000000005</c:v>
                </c:pt>
                <c:pt idx="2">
                  <c:v>660.5684</c:v>
                </c:pt>
                <c:pt idx="3">
                  <c:v>677.0924</c:v>
                </c:pt>
                <c:pt idx="4">
                  <c:v>690.82090000000005</c:v>
                </c:pt>
                <c:pt idx="5">
                  <c:v>636.44219999999996</c:v>
                </c:pt>
                <c:pt idx="6">
                  <c:v>679.96510000000001</c:v>
                </c:pt>
                <c:pt idx="7">
                  <c:v>616.27099999999996</c:v>
                </c:pt>
                <c:pt idx="8">
                  <c:v>675.97950000000003</c:v>
                </c:pt>
                <c:pt idx="9">
                  <c:v>635.5172</c:v>
                </c:pt>
                <c:pt idx="10">
                  <c:v>656.55809999999997</c:v>
                </c:pt>
                <c:pt idx="11">
                  <c:v>653.41880000000003</c:v>
                </c:pt>
                <c:pt idx="12">
                  <c:v>640.62149999999997</c:v>
                </c:pt>
                <c:pt idx="13">
                  <c:v>661.59370000000001</c:v>
                </c:pt>
                <c:pt idx="14">
                  <c:v>632.5394</c:v>
                </c:pt>
                <c:pt idx="15">
                  <c:v>673.06200000000001</c:v>
                </c:pt>
                <c:pt idx="16">
                  <c:v>661.64099999999996</c:v>
                </c:pt>
                <c:pt idx="17">
                  <c:v>680.22799999999995</c:v>
                </c:pt>
                <c:pt idx="18">
                  <c:v>649.33019999999999</c:v>
                </c:pt>
                <c:pt idx="19">
                  <c:v>687.62170000000003</c:v>
                </c:pt>
                <c:pt idx="20">
                  <c:v>652.11339999999996</c:v>
                </c:pt>
                <c:pt idx="21">
                  <c:v>659.91800000000001</c:v>
                </c:pt>
                <c:pt idx="22">
                  <c:v>674.59199999999998</c:v>
                </c:pt>
                <c:pt idx="23">
                  <c:v>617.16780000000006</c:v>
                </c:pt>
                <c:pt idx="24">
                  <c:v>646.39080000000001</c:v>
                </c:pt>
                <c:pt idx="25">
                  <c:v>687.53610000000003</c:v>
                </c:pt>
                <c:pt idx="26">
                  <c:v>649.65499999999997</c:v>
                </c:pt>
                <c:pt idx="27">
                  <c:v>679.70039999999995</c:v>
                </c:pt>
                <c:pt idx="28">
                  <c:v>656.4778</c:v>
                </c:pt>
                <c:pt idx="29">
                  <c:v>661.11500000000001</c:v>
                </c:pt>
                <c:pt idx="30">
                  <c:v>683.42529999999999</c:v>
                </c:pt>
                <c:pt idx="31">
                  <c:v>640.65480000000002</c:v>
                </c:pt>
                <c:pt idx="32">
                  <c:v>656.52099999999996</c:v>
                </c:pt>
                <c:pt idx="33">
                  <c:v>643.51319999999998</c:v>
                </c:pt>
                <c:pt idx="34">
                  <c:v>610.47490000000005</c:v>
                </c:pt>
                <c:pt idx="35">
                  <c:v>640.61720000000003</c:v>
                </c:pt>
                <c:pt idx="36">
                  <c:v>677.71579999999994</c:v>
                </c:pt>
                <c:pt idx="37">
                  <c:v>670.15430000000003</c:v>
                </c:pt>
                <c:pt idx="38">
                  <c:v>634.63260000000002</c:v>
                </c:pt>
                <c:pt idx="39">
                  <c:v>634.50459999999998</c:v>
                </c:pt>
                <c:pt idx="40">
                  <c:v>648.60649999999998</c:v>
                </c:pt>
                <c:pt idx="41">
                  <c:v>663.64120000000003</c:v>
                </c:pt>
                <c:pt idx="42">
                  <c:v>673.02059999999994</c:v>
                </c:pt>
                <c:pt idx="43">
                  <c:v>653.2296</c:v>
                </c:pt>
                <c:pt idx="44">
                  <c:v>664.90769999999998</c:v>
                </c:pt>
                <c:pt idx="45">
                  <c:v>645.8655</c:v>
                </c:pt>
                <c:pt idx="46">
                  <c:v>647.13570000000004</c:v>
                </c:pt>
                <c:pt idx="47">
                  <c:v>701.21010000000001</c:v>
                </c:pt>
                <c:pt idx="48">
                  <c:v>632.47659999999996</c:v>
                </c:pt>
                <c:pt idx="49">
                  <c:v>702.56209999999999</c:v>
                </c:pt>
                <c:pt idx="50">
                  <c:v>631.85699999999997</c:v>
                </c:pt>
                <c:pt idx="51">
                  <c:v>662.4556</c:v>
                </c:pt>
                <c:pt idx="52">
                  <c:v>651.86300000000006</c:v>
                </c:pt>
                <c:pt idx="53">
                  <c:v>691.7</c:v>
                </c:pt>
                <c:pt idx="54">
                  <c:v>662.92939999999999</c:v>
                </c:pt>
              </c:numCache>
            </c:numRef>
          </c:xVal>
          <c:yVal>
            <c:numRef>
              <c:f>'[Dosage Size Comparison.xlsx]Sheet1'!$P$2:$P$56</c:f>
              <c:numCache>
                <c:formatCode>General</c:formatCode>
                <c:ptCount val="55"/>
                <c:pt idx="0">
                  <c:v>15907</c:v>
                </c:pt>
                <c:pt idx="1">
                  <c:v>28610</c:v>
                </c:pt>
                <c:pt idx="2">
                  <c:v>12083</c:v>
                </c:pt>
                <c:pt idx="3">
                  <c:v>18375</c:v>
                </c:pt>
                <c:pt idx="4">
                  <c:v>16914</c:v>
                </c:pt>
                <c:pt idx="5">
                  <c:v>13692</c:v>
                </c:pt>
                <c:pt idx="6">
                  <c:v>25218</c:v>
                </c:pt>
                <c:pt idx="7">
                  <c:v>14176</c:v>
                </c:pt>
                <c:pt idx="8">
                  <c:v>19526</c:v>
                </c:pt>
                <c:pt idx="9">
                  <c:v>15057</c:v>
                </c:pt>
                <c:pt idx="10">
                  <c:v>16619</c:v>
                </c:pt>
                <c:pt idx="11">
                  <c:v>12938</c:v>
                </c:pt>
                <c:pt idx="12">
                  <c:v>19409</c:v>
                </c:pt>
                <c:pt idx="13">
                  <c:v>15714</c:v>
                </c:pt>
                <c:pt idx="14">
                  <c:v>15863</c:v>
                </c:pt>
                <c:pt idx="15">
                  <c:v>21261</c:v>
                </c:pt>
                <c:pt idx="16">
                  <c:v>15865</c:v>
                </c:pt>
                <c:pt idx="17">
                  <c:v>19628</c:v>
                </c:pt>
                <c:pt idx="18">
                  <c:v>14847</c:v>
                </c:pt>
                <c:pt idx="19">
                  <c:v>15849</c:v>
                </c:pt>
                <c:pt idx="20">
                  <c:v>22147</c:v>
                </c:pt>
                <c:pt idx="21">
                  <c:v>16493</c:v>
                </c:pt>
                <c:pt idx="22">
                  <c:v>18276</c:v>
                </c:pt>
                <c:pt idx="23">
                  <c:v>21099</c:v>
                </c:pt>
                <c:pt idx="24">
                  <c:v>19884</c:v>
                </c:pt>
                <c:pt idx="25">
                  <c:v>15772</c:v>
                </c:pt>
                <c:pt idx="26">
                  <c:v>14905</c:v>
                </c:pt>
                <c:pt idx="27">
                  <c:v>19420</c:v>
                </c:pt>
                <c:pt idx="28">
                  <c:v>12757</c:v>
                </c:pt>
                <c:pt idx="29">
                  <c:v>11905</c:v>
                </c:pt>
                <c:pt idx="30">
                  <c:v>14081</c:v>
                </c:pt>
                <c:pt idx="31">
                  <c:v>17046</c:v>
                </c:pt>
                <c:pt idx="32">
                  <c:v>16827</c:v>
                </c:pt>
                <c:pt idx="33">
                  <c:v>21413</c:v>
                </c:pt>
                <c:pt idx="34">
                  <c:v>18066</c:v>
                </c:pt>
                <c:pt idx="35">
                  <c:v>17090</c:v>
                </c:pt>
                <c:pt idx="36">
                  <c:v>25178</c:v>
                </c:pt>
                <c:pt idx="37">
                  <c:v>13713</c:v>
                </c:pt>
                <c:pt idx="38">
                  <c:v>16233</c:v>
                </c:pt>
                <c:pt idx="39">
                  <c:v>16135</c:v>
                </c:pt>
                <c:pt idx="40">
                  <c:v>15853</c:v>
                </c:pt>
                <c:pt idx="41">
                  <c:v>28009</c:v>
                </c:pt>
                <c:pt idx="42">
                  <c:v>21003</c:v>
                </c:pt>
                <c:pt idx="43">
                  <c:v>13926</c:v>
                </c:pt>
                <c:pt idx="44">
                  <c:v>14212</c:v>
                </c:pt>
                <c:pt idx="45">
                  <c:v>21198</c:v>
                </c:pt>
                <c:pt idx="46">
                  <c:v>14256</c:v>
                </c:pt>
                <c:pt idx="47">
                  <c:v>16234</c:v>
                </c:pt>
                <c:pt idx="48">
                  <c:v>19035</c:v>
                </c:pt>
                <c:pt idx="49">
                  <c:v>23001</c:v>
                </c:pt>
                <c:pt idx="50">
                  <c:v>17582</c:v>
                </c:pt>
                <c:pt idx="51">
                  <c:v>16810</c:v>
                </c:pt>
                <c:pt idx="52">
                  <c:v>14478</c:v>
                </c:pt>
                <c:pt idx="53">
                  <c:v>19323</c:v>
                </c:pt>
                <c:pt idx="54">
                  <c:v>25335</c:v>
                </c:pt>
              </c:numCache>
            </c:numRef>
          </c:yVal>
          <c:smooth val="0"/>
        </c:ser>
        <c:ser>
          <c:idx val="3"/>
          <c:order val="3"/>
          <c:tx>
            <c:v>1xm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366.7883099999999"/>
          </c:errBars>
          <c:errBars>
            <c:errDir val="x"/>
            <c:errBarType val="both"/>
            <c:errValType val="fixedVal"/>
            <c:noEndCap val="0"/>
            <c:val val="13.484854850000001"/>
          </c:errBars>
          <c:xVal>
            <c:numRef>
              <c:f>'[Dosage Size Comparison.xlsx]Sheet1'!$B$11</c:f>
              <c:numCache>
                <c:formatCode>General</c:formatCode>
                <c:ptCount val="1"/>
                <c:pt idx="0">
                  <c:v>626.6596874999999</c:v>
                </c:pt>
              </c:numCache>
            </c:numRef>
          </c:xVal>
          <c:yVal>
            <c:numRef>
              <c:f>'[Dosage Size Comparison.xlsx]Sheet1'!$D$11</c:f>
              <c:numCache>
                <c:formatCode>General</c:formatCode>
                <c:ptCount val="1"/>
                <c:pt idx="0">
                  <c:v>13179.5</c:v>
                </c:pt>
              </c:numCache>
            </c:numRef>
          </c:yVal>
          <c:smooth val="0"/>
        </c:ser>
        <c:ser>
          <c:idx val="4"/>
          <c:order val="4"/>
          <c:tx>
            <c:v>2xm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777.9109710000002"/>
          </c:errBars>
          <c:errBars>
            <c:errDir val="x"/>
            <c:errBarType val="both"/>
            <c:errValType val="fixedVal"/>
            <c:noEndCap val="0"/>
            <c:val val="23.80802856"/>
          </c:errBars>
          <c:xVal>
            <c:numRef>
              <c:f>'[Dosage Size Comparison.xlsx]Sheet1'!$H$34</c:f>
              <c:numCache>
                <c:formatCode>General</c:formatCode>
                <c:ptCount val="1"/>
                <c:pt idx="0">
                  <c:v>645.75540645161288</c:v>
                </c:pt>
              </c:numCache>
            </c:numRef>
          </c:xVal>
          <c:yVal>
            <c:numRef>
              <c:f>'[Dosage Size Comparison.xlsx]Sheet1'!$J$34</c:f>
              <c:numCache>
                <c:formatCode>General</c:formatCode>
                <c:ptCount val="1"/>
                <c:pt idx="0">
                  <c:v>16599.645161290322</c:v>
                </c:pt>
              </c:numCache>
            </c:numRef>
          </c:yVal>
          <c:smooth val="0"/>
        </c:ser>
        <c:ser>
          <c:idx val="5"/>
          <c:order val="5"/>
          <c:tx>
            <c:v>3xm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3863.66194"/>
          </c:errBars>
          <c:errBars>
            <c:errDir val="x"/>
            <c:errBarType val="both"/>
            <c:errValType val="fixedVal"/>
            <c:noEndCap val="0"/>
            <c:val val="22.496194469999999"/>
          </c:errBars>
          <c:xVal>
            <c:numRef>
              <c:f>'[Dosage Size Comparison.xlsx]Sheet1'!$N$58</c:f>
              <c:numCache>
                <c:formatCode>General</c:formatCode>
                <c:ptCount val="1"/>
                <c:pt idx="0">
                  <c:v>658.05737636363631</c:v>
                </c:pt>
              </c:numCache>
            </c:numRef>
          </c:xVal>
          <c:yVal>
            <c:numRef>
              <c:f>'[Dosage Size Comparison.xlsx]Sheet1'!$P$58</c:f>
              <c:numCache>
                <c:formatCode>General</c:formatCode>
                <c:ptCount val="1"/>
                <c:pt idx="0">
                  <c:v>17749.927272727273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433024"/>
        <c:axId val="88434944"/>
      </c:scatterChart>
      <c:valAx>
        <c:axId val="88433024"/>
        <c:scaling>
          <c:orientation val="minMax"/>
          <c:max val="775"/>
          <c:min val="57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434944"/>
        <c:crosses val="autoZero"/>
        <c:crossBetween val="midCat"/>
      </c:valAx>
      <c:valAx>
        <c:axId val="88434944"/>
        <c:scaling>
          <c:orientation val="minMax"/>
          <c:min val="75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Signal </a:t>
                </a:r>
                <a:r>
                  <a:rPr lang="en-US" dirty="0" smtClean="0"/>
                  <a:t>Area (µm</a:t>
                </a:r>
                <a:r>
                  <a:rPr lang="en-US" baseline="30000" dirty="0" smtClean="0"/>
                  <a:t>2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433024"/>
        <c:crosses val="autoZero"/>
        <c:crossBetween val="midCat"/>
        <c:dispUnits>
          <c:builtInUnit val="thousands"/>
        </c:dispUnits>
      </c:valAx>
      <c:spPr>
        <a:noFill/>
        <a:ln w="12700">
          <a:solidFill>
            <a:sysClr val="windowText" lastClr="000000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62014999155996042"/>
          <c:y val="7.3498104403616218E-2"/>
          <c:w val="0.14876830228056445"/>
          <c:h val="0.25115157480314959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85068304478553"/>
          <c:y val="5.1298768155777233E-2"/>
          <c:w val="0.60334423764802658"/>
          <c:h val="0.73497394896317925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15"/>
          </c:errBars>
          <c:errBars>
            <c:errDir val="x"/>
            <c:errBarType val="both"/>
            <c:errValType val="fixedVal"/>
            <c:noEndCap val="0"/>
            <c:val val="25.419575220000009"/>
          </c:errBars>
          <c:xVal>
            <c:numRef>
              <c:f>Sheet2!$C$13</c:f>
              <c:numCache>
                <c:formatCode>General</c:formatCode>
                <c:ptCount val="1"/>
                <c:pt idx="0">
                  <c:v>689.49012222222223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27"/>
          </c:errBars>
          <c:errBars>
            <c:errDir val="x"/>
            <c:errBarType val="both"/>
            <c:errValType val="fixedVal"/>
            <c:noEndCap val="0"/>
            <c:val val="19.610297810000009"/>
          </c:errBars>
          <c:xVal>
            <c:numRef>
              <c:f>Sheet2!$I$16</c:f>
              <c:numCache>
                <c:formatCode>General</c:formatCode>
                <c:ptCount val="1"/>
                <c:pt idx="0">
                  <c:v>684.75413333333336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19.3360372"/>
          </c:errBars>
          <c:xVal>
            <c:numRef>
              <c:f>Sheet2!$O$14</c:f>
              <c:numCache>
                <c:formatCode>General</c:formatCode>
                <c:ptCount val="1"/>
                <c:pt idx="0">
                  <c:v>689.96010000000001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7.571043509999992"/>
          </c:errBars>
          <c:xVal>
            <c:numRef>
              <c:f>Sheet2!$U$17</c:f>
              <c:numCache>
                <c:formatCode>General</c:formatCode>
                <c:ptCount val="1"/>
                <c:pt idx="0">
                  <c:v>610.04067692307683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5.871311739999999"/>
          </c:errBars>
          <c:xVal>
            <c:numRef>
              <c:f>Sheet2!$AA$12</c:f>
              <c:numCache>
                <c:formatCode>General</c:formatCode>
                <c:ptCount val="1"/>
                <c:pt idx="0">
                  <c:v>601.45037500000001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13093.875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13"/>
          </c:errBars>
          <c:errBars>
            <c:errDir val="x"/>
            <c:errBarType val="both"/>
            <c:errValType val="fixedVal"/>
            <c:noEndCap val="0"/>
            <c:val val="15.717973739999993"/>
          </c:errBars>
          <c:xVal>
            <c:numRef>
              <c:f>Sheet2!$AG$19</c:f>
              <c:numCache>
                <c:formatCode>General</c:formatCode>
                <c:ptCount val="1"/>
                <c:pt idx="0">
                  <c:v>588.87507333333338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492672"/>
        <c:axId val="88494848"/>
      </c:scatterChart>
      <c:valAx>
        <c:axId val="88492672"/>
        <c:scaling>
          <c:orientation val="minMax"/>
          <c:min val="55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494848"/>
        <c:crosses val="autoZero"/>
        <c:crossBetween val="midCat"/>
      </c:valAx>
      <c:valAx>
        <c:axId val="88494848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492672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975942506033233"/>
          <c:y val="5.5286190312819818E-2"/>
          <c:w val="0.12250244292071205"/>
          <c:h val="0.50130846384925221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57872843307708"/>
          <c:y val="5.1298768155777233E-2"/>
          <c:w val="0.60066302359356782"/>
          <c:h val="0.73497394896317925"/>
        </c:manualLayout>
      </c:layout>
      <c:scatterChart>
        <c:scatterStyle val="lineMarker"/>
        <c:varyColors val="0"/>
        <c:ser>
          <c:idx val="0"/>
          <c:order val="0"/>
          <c:tx>
            <c:v>Cage 1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3074.3919500000025"/>
          </c:errBars>
          <c:errBars>
            <c:errDir val="x"/>
            <c:errBarType val="both"/>
            <c:errValType val="fixedVal"/>
            <c:noEndCap val="0"/>
            <c:val val="2142778.5270000002"/>
          </c:errBars>
          <c:xVal>
            <c:numRef>
              <c:f>Sheet2!$F$13</c:f>
              <c:numCache>
                <c:formatCode>General</c:formatCode>
                <c:ptCount val="1"/>
                <c:pt idx="0">
                  <c:v>24580676.144539602</c:v>
                </c:pt>
              </c:numCache>
            </c:numRef>
          </c:xVal>
          <c:yVal>
            <c:numRef>
              <c:f>Sheet2!$E$13</c:f>
              <c:numCache>
                <c:formatCode>General</c:formatCode>
                <c:ptCount val="1"/>
                <c:pt idx="0">
                  <c:v>15195.888888888889</c:v>
                </c:pt>
              </c:numCache>
            </c:numRef>
          </c:yVal>
          <c:smooth val="0"/>
        </c:ser>
        <c:ser>
          <c:idx val="1"/>
          <c:order val="1"/>
          <c:tx>
            <c:v>Cage 2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777.6351120000045"/>
          </c:errBars>
          <c:errBars>
            <c:errDir val="x"/>
            <c:errBarType val="both"/>
            <c:errValType val="fixedVal"/>
            <c:noEndCap val="0"/>
            <c:val val="1314557.966"/>
          </c:errBars>
          <c:xVal>
            <c:numRef>
              <c:f>Sheet2!$L$16</c:f>
              <c:numCache>
                <c:formatCode>General</c:formatCode>
                <c:ptCount val="1"/>
                <c:pt idx="0">
                  <c:v>23846185.712469805</c:v>
                </c:pt>
              </c:numCache>
            </c:numRef>
          </c:xVal>
          <c:yVal>
            <c:numRef>
              <c:f>Sheet2!$K$16</c:f>
              <c:numCache>
                <c:formatCode>General</c:formatCode>
                <c:ptCount val="1"/>
                <c:pt idx="0">
                  <c:v>16254.5</c:v>
                </c:pt>
              </c:numCache>
            </c:numRef>
          </c:yVal>
          <c:smooth val="0"/>
        </c:ser>
        <c:ser>
          <c:idx val="2"/>
          <c:order val="2"/>
          <c:tx>
            <c:v>Cage 3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182.652161"/>
          </c:errBars>
          <c:errBars>
            <c:errDir val="x"/>
            <c:errBarType val="both"/>
            <c:errValType val="fixedVal"/>
            <c:noEndCap val="0"/>
            <c:val val="2270490.25"/>
          </c:errBars>
          <c:xVal>
            <c:numRef>
              <c:f>Sheet2!$R$14</c:f>
              <c:numCache>
                <c:formatCode>General</c:formatCode>
                <c:ptCount val="1"/>
                <c:pt idx="0">
                  <c:v>24546469.632659242</c:v>
                </c:pt>
              </c:numCache>
            </c:numRef>
          </c:xVal>
          <c:yVal>
            <c:numRef>
              <c:f>Sheet2!$Q$14</c:f>
              <c:numCache>
                <c:formatCode>General</c:formatCode>
                <c:ptCount val="1"/>
                <c:pt idx="0">
                  <c:v>13644.3</c:v>
                </c:pt>
              </c:numCache>
            </c:numRef>
          </c:yVal>
          <c:smooth val="0"/>
        </c:ser>
        <c:ser>
          <c:idx val="3"/>
          <c:order val="3"/>
          <c:tx>
            <c:v>Cage 7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81.1660749999987"/>
          </c:errBars>
          <c:errBars>
            <c:errDir val="x"/>
            <c:errBarType val="both"/>
            <c:errValType val="fixedVal"/>
            <c:noEndCap val="0"/>
            <c:val val="1633445.4479999999"/>
          </c:errBars>
          <c:xVal>
            <c:numRef>
              <c:f>Sheet2!$X$17</c:f>
              <c:numCache>
                <c:formatCode>General</c:formatCode>
                <c:ptCount val="1"/>
                <c:pt idx="0">
                  <c:v>18846460.699844714</c:v>
                </c:pt>
              </c:numCache>
            </c:numRef>
          </c:xVal>
          <c:yVal>
            <c:numRef>
              <c:f>Sheet2!$W$17</c:f>
              <c:numCache>
                <c:formatCode>General</c:formatCode>
                <c:ptCount val="1"/>
                <c:pt idx="0">
                  <c:v>13184.615384615385</c:v>
                </c:pt>
              </c:numCache>
            </c:numRef>
          </c:yVal>
          <c:smooth val="0"/>
        </c:ser>
        <c:ser>
          <c:idx val="4"/>
          <c:order val="4"/>
          <c:tx>
            <c:v>Cage 8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1071.314071"/>
          </c:errBars>
          <c:errBars>
            <c:errDir val="x"/>
            <c:errBarType val="both"/>
            <c:errValType val="fixedVal"/>
            <c:noEndCap val="0"/>
            <c:val val="1434999.753"/>
          </c:errBars>
          <c:xVal>
            <c:numRef>
              <c:f>Sheet2!$AD$12</c:f>
              <c:numCache>
                <c:formatCode>General</c:formatCode>
                <c:ptCount val="1"/>
                <c:pt idx="0">
                  <c:v>17460775.050161414</c:v>
                </c:pt>
              </c:numCache>
            </c:numRef>
          </c:xVal>
          <c:yVal>
            <c:numRef>
              <c:f>Sheet2!$AC$12</c:f>
              <c:numCache>
                <c:formatCode>General</c:formatCode>
                <c:ptCount val="1"/>
                <c:pt idx="0">
                  <c:v>13093.875</c:v>
                </c:pt>
              </c:numCache>
            </c:numRef>
          </c:yVal>
          <c:smooth val="0"/>
        </c:ser>
        <c:ser>
          <c:idx val="5"/>
          <c:order val="5"/>
          <c:tx>
            <c:v>Cage 9</c:v>
          </c:tx>
          <c:spPr>
            <a:ln w="28575">
              <a:noFill/>
            </a:ln>
          </c:spPr>
          <c:errBars>
            <c:errDir val="y"/>
            <c:errBarType val="both"/>
            <c:errValType val="fixedVal"/>
            <c:noEndCap val="0"/>
            <c:val val="2445.7543520000022"/>
          </c:errBars>
          <c:errBars>
            <c:errDir val="x"/>
            <c:errBarType val="both"/>
            <c:errValType val="fixedVal"/>
            <c:noEndCap val="0"/>
            <c:val val="1367261.0280000002"/>
          </c:errBars>
          <c:xVal>
            <c:numRef>
              <c:f>Sheet2!$AJ$19</c:f>
              <c:numCache>
                <c:formatCode>General</c:formatCode>
                <c:ptCount val="1"/>
                <c:pt idx="0">
                  <c:v>17451972.318887286</c:v>
                </c:pt>
              </c:numCache>
            </c:numRef>
          </c:xVal>
          <c:yVal>
            <c:numRef>
              <c:f>Sheet2!$AI$19</c:f>
              <c:numCache>
                <c:formatCode>General</c:formatCode>
                <c:ptCount val="1"/>
                <c:pt idx="0">
                  <c:v>12076.733333333334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618880"/>
        <c:axId val="88621056"/>
      </c:scatterChart>
      <c:valAx>
        <c:axId val="88618880"/>
        <c:scaling>
          <c:orientation val="minMax"/>
          <c:max val="27000000"/>
          <c:min val="1500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621056"/>
        <c:crosses val="autoZero"/>
        <c:crossBetween val="midCat"/>
      </c:valAx>
      <c:valAx>
        <c:axId val="88621056"/>
        <c:scaling>
          <c:orientation val="minMax"/>
          <c:max val="35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8618880"/>
        <c:crosses val="autoZero"/>
        <c:crossBetween val="midCat"/>
        <c:dispUnits>
          <c:builtInUnit val="thousands"/>
        </c:dispUnits>
      </c:valAx>
      <c:spPr>
        <a:ln>
          <a:solidFill>
            <a:sysClr val="windowText" lastClr="000000"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74750837016555294"/>
          <c:y val="5.9906652118881944E-2"/>
          <c:w val="0.12224783894370082"/>
          <c:h val="0.50130846384925221"/>
        </c:manualLayout>
      </c:layout>
      <c:overlay val="0"/>
      <c:spPr>
        <a:ln>
          <a:solidFill>
            <a:sysClr val="windowText" lastClr="000000">
              <a:shade val="95000"/>
              <a:satMod val="105000"/>
            </a:sysClr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'Figure 1'!$D$5:$D$61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17.363699999999998</c:v>
                </c:pt>
                <c:pt idx="2">
                  <c:v>28.939499999999995</c:v>
                </c:pt>
                <c:pt idx="3">
                  <c:v>40.515300000000003</c:v>
                </c:pt>
                <c:pt idx="4">
                  <c:v>52.091100000000004</c:v>
                </c:pt>
                <c:pt idx="5">
                  <c:v>63.666900000000005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260.45549999999992</c:v>
                </c:pt>
                <c:pt idx="23">
                  <c:v>272.03129999999993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306.75869999999992</c:v>
                </c:pt>
                <c:pt idx="27">
                  <c:v>318.33449999999999</c:v>
                </c:pt>
                <c:pt idx="28">
                  <c:v>329.91029999999995</c:v>
                </c:pt>
                <c:pt idx="29">
                  <c:v>341.48609999999991</c:v>
                </c:pt>
                <c:pt idx="30">
                  <c:v>353.06189999999992</c:v>
                </c:pt>
                <c:pt idx="31">
                  <c:v>364.6377</c:v>
                </c:pt>
                <c:pt idx="32">
                  <c:v>376.21349999999995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422.51669999999996</c:v>
                </c:pt>
                <c:pt idx="37">
                  <c:v>434.09249999999992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480.39569999999992</c:v>
                </c:pt>
                <c:pt idx="42">
                  <c:v>491.97149999999993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526.69890000000009</c:v>
                </c:pt>
                <c:pt idx="46">
                  <c:v>538.27470000000017</c:v>
                </c:pt>
                <c:pt idx="47">
                  <c:v>549.8504999999999</c:v>
                </c:pt>
                <c:pt idx="48">
                  <c:v>561.42629999999986</c:v>
                </c:pt>
                <c:pt idx="49">
                  <c:v>573.00209999999993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619.30529999999987</c:v>
                </c:pt>
                <c:pt idx="54">
                  <c:v>630.88109999999983</c:v>
                </c:pt>
                <c:pt idx="55">
                  <c:v>642.45689999999991</c:v>
                </c:pt>
                <c:pt idx="56">
                  <c:v>654.03269999999986</c:v>
                </c:pt>
              </c:numCache>
            </c:numRef>
          </c:xVal>
          <c:yVal>
            <c:numRef>
              <c:f>'Figure 1'!$E$5:$E$61</c:f>
              <c:numCache>
                <c:formatCode>General</c:formatCode>
                <c:ptCount val="57"/>
                <c:pt idx="0">
                  <c:v>28.126229508196698</c:v>
                </c:pt>
                <c:pt idx="1">
                  <c:v>30.073770491803302</c:v>
                </c:pt>
                <c:pt idx="2">
                  <c:v>31.655737704918</c:v>
                </c:pt>
                <c:pt idx="3">
                  <c:v>31.919672131147497</c:v>
                </c:pt>
                <c:pt idx="4">
                  <c:v>32.445901639344292</c:v>
                </c:pt>
                <c:pt idx="5">
                  <c:v>30.998360655737695</c:v>
                </c:pt>
                <c:pt idx="6">
                  <c:v>30.598360655737697</c:v>
                </c:pt>
                <c:pt idx="7">
                  <c:v>30.429508196721294</c:v>
                </c:pt>
                <c:pt idx="8">
                  <c:v>28.693442622950798</c:v>
                </c:pt>
                <c:pt idx="9">
                  <c:v>28.234426229508195</c:v>
                </c:pt>
                <c:pt idx="10">
                  <c:v>27.3344262295082</c:v>
                </c:pt>
                <c:pt idx="11">
                  <c:v>25.713114754098402</c:v>
                </c:pt>
                <c:pt idx="12">
                  <c:v>24.836065573770501</c:v>
                </c:pt>
                <c:pt idx="13">
                  <c:v>23.411475409836104</c:v>
                </c:pt>
                <c:pt idx="14">
                  <c:v>22.726229508196695</c:v>
                </c:pt>
                <c:pt idx="15">
                  <c:v>21.383606557377092</c:v>
                </c:pt>
                <c:pt idx="16">
                  <c:v>19.8</c:v>
                </c:pt>
                <c:pt idx="17">
                  <c:v>18.511475409836102</c:v>
                </c:pt>
                <c:pt idx="18">
                  <c:v>17.398360655737697</c:v>
                </c:pt>
                <c:pt idx="19">
                  <c:v>16.7639344262295</c:v>
                </c:pt>
                <c:pt idx="20">
                  <c:v>14.436065573770501</c:v>
                </c:pt>
                <c:pt idx="21">
                  <c:v>14.416393442623001</c:v>
                </c:pt>
                <c:pt idx="22">
                  <c:v>13.6311475409836</c:v>
                </c:pt>
                <c:pt idx="23">
                  <c:v>12.860655737704901</c:v>
                </c:pt>
                <c:pt idx="24">
                  <c:v>12.036065573770498</c:v>
                </c:pt>
                <c:pt idx="25">
                  <c:v>11.832786885245904</c:v>
                </c:pt>
                <c:pt idx="26">
                  <c:v>11.022950819672102</c:v>
                </c:pt>
                <c:pt idx="27">
                  <c:v>10.7704918032787</c:v>
                </c:pt>
                <c:pt idx="28">
                  <c:v>10.009836065573802</c:v>
                </c:pt>
                <c:pt idx="29">
                  <c:v>9.9950819672131193</c:v>
                </c:pt>
                <c:pt idx="30">
                  <c:v>9.5901639344262293</c:v>
                </c:pt>
                <c:pt idx="31">
                  <c:v>9.3180327868852508</c:v>
                </c:pt>
                <c:pt idx="32">
                  <c:v>8.9491803278688504</c:v>
                </c:pt>
                <c:pt idx="33">
                  <c:v>9.0016393442622924</c:v>
                </c:pt>
                <c:pt idx="34">
                  <c:v>8.8163934426229496</c:v>
                </c:pt>
                <c:pt idx="35">
                  <c:v>8.6508196721311492</c:v>
                </c:pt>
                <c:pt idx="36">
                  <c:v>8.3754098360655735</c:v>
                </c:pt>
                <c:pt idx="37">
                  <c:v>8.2803278688524582</c:v>
                </c:pt>
                <c:pt idx="38">
                  <c:v>8.3245901639344275</c:v>
                </c:pt>
                <c:pt idx="39">
                  <c:v>8.3967213114754102</c:v>
                </c:pt>
                <c:pt idx="40">
                  <c:v>7.7852459016393505</c:v>
                </c:pt>
                <c:pt idx="41">
                  <c:v>7.9393442622950801</c:v>
                </c:pt>
                <c:pt idx="42">
                  <c:v>7.7967213114754097</c:v>
                </c:pt>
                <c:pt idx="43">
                  <c:v>7.7901639344262303</c:v>
                </c:pt>
                <c:pt idx="44">
                  <c:v>7.6032786885245907</c:v>
                </c:pt>
                <c:pt idx="45">
                  <c:v>7.3967213114754093</c:v>
                </c:pt>
                <c:pt idx="46">
                  <c:v>7.6786885245901599</c:v>
                </c:pt>
                <c:pt idx="47">
                  <c:v>7.6950819672131194</c:v>
                </c:pt>
                <c:pt idx="48">
                  <c:v>7.1327868852458991</c:v>
                </c:pt>
                <c:pt idx="49">
                  <c:v>6.9327868852458998</c:v>
                </c:pt>
                <c:pt idx="50">
                  <c:v>6.8433515482695793</c:v>
                </c:pt>
                <c:pt idx="51">
                  <c:v>6.3132969034608406</c:v>
                </c:pt>
                <c:pt idx="52">
                  <c:v>6.5737704918032813</c:v>
                </c:pt>
                <c:pt idx="53">
                  <c:v>5.901639344262291</c:v>
                </c:pt>
                <c:pt idx="54">
                  <c:v>6.8196721311475406</c:v>
                </c:pt>
                <c:pt idx="55">
                  <c:v>7.6803278688524594</c:v>
                </c:pt>
                <c:pt idx="56">
                  <c:v>6.4672131147541005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'Figure 1'!$K$5:$K$50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17.363699999999998</c:v>
                </c:pt>
                <c:pt idx="2">
                  <c:v>28.939499999999995</c:v>
                </c:pt>
                <c:pt idx="3">
                  <c:v>40.515300000000003</c:v>
                </c:pt>
                <c:pt idx="4">
                  <c:v>52.091100000000004</c:v>
                </c:pt>
                <c:pt idx="5">
                  <c:v>63.666900000000005</c:v>
                </c:pt>
                <c:pt idx="6">
                  <c:v>75.242700000000013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144.69750000000002</c:v>
                </c:pt>
                <c:pt idx="13">
                  <c:v>156.27329999999998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202.57649999999998</c:v>
                </c:pt>
                <c:pt idx="18">
                  <c:v>214.15230000000003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248.87969999999999</c:v>
                </c:pt>
                <c:pt idx="22">
                  <c:v>260.45549999999992</c:v>
                </c:pt>
                <c:pt idx="23">
                  <c:v>272.03129999999993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306.75869999999992</c:v>
                </c:pt>
                <c:pt idx="27">
                  <c:v>318.33449999999999</c:v>
                </c:pt>
                <c:pt idx="28">
                  <c:v>329.91029999999995</c:v>
                </c:pt>
                <c:pt idx="29">
                  <c:v>341.48609999999991</c:v>
                </c:pt>
                <c:pt idx="30">
                  <c:v>353.06189999999992</c:v>
                </c:pt>
                <c:pt idx="31">
                  <c:v>364.6377</c:v>
                </c:pt>
                <c:pt idx="32">
                  <c:v>376.21349999999995</c:v>
                </c:pt>
                <c:pt idx="33">
                  <c:v>387.78930000000003</c:v>
                </c:pt>
                <c:pt idx="34">
                  <c:v>399.36509999999993</c:v>
                </c:pt>
                <c:pt idx="35">
                  <c:v>410.9409</c:v>
                </c:pt>
                <c:pt idx="36">
                  <c:v>422.51669999999996</c:v>
                </c:pt>
                <c:pt idx="37">
                  <c:v>434.09249999999992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480.39569999999992</c:v>
                </c:pt>
                <c:pt idx="42">
                  <c:v>491.97149999999993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526.69890000000009</c:v>
                </c:pt>
              </c:numCache>
            </c:numRef>
          </c:xVal>
          <c:yVal>
            <c:numRef>
              <c:f>'Figure 1'!$L$5:$L$50</c:f>
              <c:numCache>
                <c:formatCode>General</c:formatCode>
                <c:ptCount val="46"/>
                <c:pt idx="0">
                  <c:v>44.530551415797291</c:v>
                </c:pt>
                <c:pt idx="1">
                  <c:v>45.599105812220607</c:v>
                </c:pt>
                <c:pt idx="2">
                  <c:v>46.682563338301009</c:v>
                </c:pt>
                <c:pt idx="3">
                  <c:v>44.375558867362095</c:v>
                </c:pt>
                <c:pt idx="4">
                  <c:v>40.444113263785397</c:v>
                </c:pt>
                <c:pt idx="5">
                  <c:v>38.204172876304007</c:v>
                </c:pt>
                <c:pt idx="6">
                  <c:v>34.695976154992501</c:v>
                </c:pt>
                <c:pt idx="7">
                  <c:v>30.879284649776501</c:v>
                </c:pt>
                <c:pt idx="8">
                  <c:v>28.563338301043196</c:v>
                </c:pt>
                <c:pt idx="9">
                  <c:v>26.755588673621496</c:v>
                </c:pt>
                <c:pt idx="10">
                  <c:v>24.786885245901598</c:v>
                </c:pt>
                <c:pt idx="11">
                  <c:v>22.8971684053651</c:v>
                </c:pt>
                <c:pt idx="12">
                  <c:v>20.551415797317404</c:v>
                </c:pt>
                <c:pt idx="13">
                  <c:v>19.7064083457526</c:v>
                </c:pt>
                <c:pt idx="14">
                  <c:v>18.228017883755598</c:v>
                </c:pt>
                <c:pt idx="15">
                  <c:v>16.904619970193693</c:v>
                </c:pt>
                <c:pt idx="16">
                  <c:v>15.543964232488802</c:v>
                </c:pt>
                <c:pt idx="17">
                  <c:v>14.6304023845007</c:v>
                </c:pt>
                <c:pt idx="18">
                  <c:v>13.858420268256301</c:v>
                </c:pt>
                <c:pt idx="19">
                  <c:v>13.053651266766002</c:v>
                </c:pt>
                <c:pt idx="20">
                  <c:v>12.345752608047702</c:v>
                </c:pt>
                <c:pt idx="21">
                  <c:v>11.567809239940402</c:v>
                </c:pt>
                <c:pt idx="22">
                  <c:v>10.938897168405401</c:v>
                </c:pt>
                <c:pt idx="23">
                  <c:v>10.619970193740699</c:v>
                </c:pt>
                <c:pt idx="24">
                  <c:v>9.7809239940387478</c:v>
                </c:pt>
                <c:pt idx="25">
                  <c:v>9.5141579731743686</c:v>
                </c:pt>
                <c:pt idx="26">
                  <c:v>9.3710879284649824</c:v>
                </c:pt>
                <c:pt idx="27">
                  <c:v>8.6318926974664691</c:v>
                </c:pt>
                <c:pt idx="28">
                  <c:v>8.670640834575261</c:v>
                </c:pt>
                <c:pt idx="29">
                  <c:v>8.5797317436661693</c:v>
                </c:pt>
                <c:pt idx="30">
                  <c:v>8.2473919523099788</c:v>
                </c:pt>
                <c:pt idx="31">
                  <c:v>8.1043219076005961</c:v>
                </c:pt>
                <c:pt idx="32">
                  <c:v>7.92250372578241</c:v>
                </c:pt>
                <c:pt idx="33">
                  <c:v>7.8658718330849489</c:v>
                </c:pt>
                <c:pt idx="34">
                  <c:v>7.5782414307004506</c:v>
                </c:pt>
                <c:pt idx="35">
                  <c:v>7.4307004470938907</c:v>
                </c:pt>
                <c:pt idx="36">
                  <c:v>7.1013412816691508</c:v>
                </c:pt>
                <c:pt idx="37">
                  <c:v>7.1043219076005988</c:v>
                </c:pt>
                <c:pt idx="38">
                  <c:v>6.9940387481371094</c:v>
                </c:pt>
                <c:pt idx="39">
                  <c:v>6.7526080476900203</c:v>
                </c:pt>
                <c:pt idx="40">
                  <c:v>6.8737704918032811</c:v>
                </c:pt>
                <c:pt idx="41">
                  <c:v>6.4049180327868891</c:v>
                </c:pt>
                <c:pt idx="42">
                  <c:v>6.4098360655737707</c:v>
                </c:pt>
                <c:pt idx="43">
                  <c:v>7</c:v>
                </c:pt>
                <c:pt idx="44">
                  <c:v>6.1366120218579203</c:v>
                </c:pt>
                <c:pt idx="45">
                  <c:v>4.1639344262295079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13600"/>
        <c:axId val="77132160"/>
      </c:scatterChart>
      <c:valAx>
        <c:axId val="77113600"/>
        <c:scaling>
          <c:orientation val="minMax"/>
          <c:max val="67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7132160"/>
        <c:crosses val="autoZero"/>
        <c:crossBetween val="midCat"/>
      </c:valAx>
      <c:valAx>
        <c:axId val="771321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711360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49911045494313211"/>
          <c:y val="8.2949475065616798E-2"/>
          <c:w val="0.20644510061242349"/>
          <c:h val="0.1674343832020998"/>
        </c:manualLayout>
      </c:layout>
      <c:overlay val="0"/>
      <c:spPr>
        <a:noFill/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94115056647592"/>
          <c:y val="2.8252405949256338E-2"/>
          <c:w val="0.62022446681299259"/>
          <c:h val="0.73444808982210552"/>
        </c:manualLayout>
      </c:layout>
      <c:scatterChart>
        <c:scatterStyle val="smoothMarker"/>
        <c:varyColors val="0"/>
        <c:ser>
          <c:idx val="0"/>
          <c:order val="0"/>
          <c:tx>
            <c:v>Large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'LS Sort xL'!$C$3:$C$52</c:f>
              <c:numCache>
                <c:formatCode>General</c:formatCode>
                <c:ptCount val="50"/>
                <c:pt idx="0">
                  <c:v>30.3443</c:v>
                </c:pt>
                <c:pt idx="1">
                  <c:v>30.760699999999996</c:v>
                </c:pt>
                <c:pt idx="2">
                  <c:v>31.131100000000004</c:v>
                </c:pt>
                <c:pt idx="3">
                  <c:v>31.059000000000001</c:v>
                </c:pt>
                <c:pt idx="4">
                  <c:v>31.009799999999991</c:v>
                </c:pt>
                <c:pt idx="5">
                  <c:v>31.508199999999995</c:v>
                </c:pt>
                <c:pt idx="6">
                  <c:v>29.786899999999996</c:v>
                </c:pt>
                <c:pt idx="7">
                  <c:v>27.960699999999992</c:v>
                </c:pt>
                <c:pt idx="8">
                  <c:v>27.3672</c:v>
                </c:pt>
                <c:pt idx="9">
                  <c:v>27.593399999999995</c:v>
                </c:pt>
                <c:pt idx="10">
                  <c:v>27.062299999999997</c:v>
                </c:pt>
                <c:pt idx="11">
                  <c:v>24.118000000000002</c:v>
                </c:pt>
                <c:pt idx="12">
                  <c:v>22.6295</c:v>
                </c:pt>
                <c:pt idx="13">
                  <c:v>21.124600000000001</c:v>
                </c:pt>
                <c:pt idx="14">
                  <c:v>19.603300000000001</c:v>
                </c:pt>
                <c:pt idx="15">
                  <c:v>17.895099999999996</c:v>
                </c:pt>
                <c:pt idx="16">
                  <c:v>16.950800000000001</c:v>
                </c:pt>
                <c:pt idx="17">
                  <c:v>16.085199999999997</c:v>
                </c:pt>
                <c:pt idx="18">
                  <c:v>14.4262</c:v>
                </c:pt>
                <c:pt idx="19">
                  <c:v>14.383600000000003</c:v>
                </c:pt>
                <c:pt idx="20">
                  <c:v>13.265600000000003</c:v>
                </c:pt>
                <c:pt idx="21">
                  <c:v>12.6328</c:v>
                </c:pt>
                <c:pt idx="22">
                  <c:v>11.104900000000001</c:v>
                </c:pt>
                <c:pt idx="23">
                  <c:v>11.2295</c:v>
                </c:pt>
                <c:pt idx="24">
                  <c:v>10.419700000000002</c:v>
                </c:pt>
                <c:pt idx="25">
                  <c:v>10.298400000000001</c:v>
                </c:pt>
                <c:pt idx="26">
                  <c:v>9.282</c:v>
                </c:pt>
                <c:pt idx="27">
                  <c:v>9.2623000000000015</c:v>
                </c:pt>
                <c:pt idx="28">
                  <c:v>9.2656000000000027</c:v>
                </c:pt>
                <c:pt idx="29">
                  <c:v>9.0951000000000004</c:v>
                </c:pt>
                <c:pt idx="30">
                  <c:v>8.6885000000000012</c:v>
                </c:pt>
                <c:pt idx="31">
                  <c:v>8.1869000000000014</c:v>
                </c:pt>
                <c:pt idx="32">
                  <c:v>7.7540999999999993</c:v>
                </c:pt>
                <c:pt idx="33">
                  <c:v>7.8262</c:v>
                </c:pt>
                <c:pt idx="34">
                  <c:v>7.5082000000000004</c:v>
                </c:pt>
                <c:pt idx="35">
                  <c:v>6.9836000000000009</c:v>
                </c:pt>
                <c:pt idx="36">
                  <c:v>7.3836000000000004</c:v>
                </c:pt>
                <c:pt idx="37">
                  <c:v>7.1540999999999988</c:v>
                </c:pt>
                <c:pt idx="38">
                  <c:v>7.6655999999999995</c:v>
                </c:pt>
                <c:pt idx="39">
                  <c:v>7.2721</c:v>
                </c:pt>
                <c:pt idx="40">
                  <c:v>7.3442999999999996</c:v>
                </c:pt>
                <c:pt idx="41">
                  <c:v>7.4820000000000002</c:v>
                </c:pt>
                <c:pt idx="42">
                  <c:v>7.1868999999999996</c:v>
                </c:pt>
                <c:pt idx="43">
                  <c:v>7.0327999999999999</c:v>
                </c:pt>
                <c:pt idx="44">
                  <c:v>6.7474999999999996</c:v>
                </c:pt>
                <c:pt idx="45">
                  <c:v>6.2426000000000004</c:v>
                </c:pt>
                <c:pt idx="46">
                  <c:v>6.4820000000000002</c:v>
                </c:pt>
                <c:pt idx="47">
                  <c:v>6.8720999999999997</c:v>
                </c:pt>
                <c:pt idx="48">
                  <c:v>6.7343999999999999</c:v>
                </c:pt>
                <c:pt idx="49">
                  <c:v>5.8130999999999995</c:v>
                </c:pt>
              </c:numCache>
            </c:numRef>
          </c:yVal>
          <c:smooth val="1"/>
        </c:ser>
        <c:ser>
          <c:idx val="1"/>
          <c:order val="1"/>
          <c:tx>
            <c:v>Small Half</c:v>
          </c:tx>
          <c:marker>
            <c:symbol val="none"/>
          </c:marker>
          <c:xVal>
            <c:numRef>
              <c:f>'LS Sort xL'!$B$3:$B$52</c:f>
              <c:numCache>
                <c:formatCode>General</c:formatCode>
                <c:ptCount val="50"/>
                <c:pt idx="0">
                  <c:v>1.0000000000000002E-2</c:v>
                </c:pt>
                <c:pt idx="1">
                  <c:v>3.0000000000000002E-2</c:v>
                </c:pt>
                <c:pt idx="2">
                  <c:v>0.05</c:v>
                </c:pt>
                <c:pt idx="3">
                  <c:v>7.0000000000000021E-2</c:v>
                </c:pt>
                <c:pt idx="4">
                  <c:v>9.0000000000000011E-2</c:v>
                </c:pt>
                <c:pt idx="5">
                  <c:v>0.11</c:v>
                </c:pt>
                <c:pt idx="6">
                  <c:v>0.13</c:v>
                </c:pt>
                <c:pt idx="7">
                  <c:v>0.15000000000000002</c:v>
                </c:pt>
                <c:pt idx="8">
                  <c:v>0.17</c:v>
                </c:pt>
                <c:pt idx="9">
                  <c:v>0.19</c:v>
                </c:pt>
                <c:pt idx="10">
                  <c:v>0.21000000000000002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0.29000000000000004</c:v>
                </c:pt>
                <c:pt idx="15">
                  <c:v>0.31000000000000005</c:v>
                </c:pt>
                <c:pt idx="16">
                  <c:v>0.33000000000000007</c:v>
                </c:pt>
                <c:pt idx="17">
                  <c:v>0.35000000000000003</c:v>
                </c:pt>
                <c:pt idx="18">
                  <c:v>0.37000000000000005</c:v>
                </c:pt>
                <c:pt idx="19">
                  <c:v>0.39000000000000007</c:v>
                </c:pt>
                <c:pt idx="20">
                  <c:v>0.41000000000000003</c:v>
                </c:pt>
                <c:pt idx="21">
                  <c:v>0.43000000000000005</c:v>
                </c:pt>
                <c:pt idx="22">
                  <c:v>0.45</c:v>
                </c:pt>
                <c:pt idx="23">
                  <c:v>0.47000000000000003</c:v>
                </c:pt>
                <c:pt idx="24">
                  <c:v>0.49000000000000005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0.6100000000000001</c:v>
                </c:pt>
                <c:pt idx="31">
                  <c:v>0.63000000000000012</c:v>
                </c:pt>
                <c:pt idx="32">
                  <c:v>0.65000000000000013</c:v>
                </c:pt>
                <c:pt idx="33">
                  <c:v>0.67000000000000015</c:v>
                </c:pt>
                <c:pt idx="34">
                  <c:v>0.69000000000000006</c:v>
                </c:pt>
                <c:pt idx="35">
                  <c:v>0.71000000000000008</c:v>
                </c:pt>
                <c:pt idx="36">
                  <c:v>0.73000000000000009</c:v>
                </c:pt>
                <c:pt idx="37">
                  <c:v>0.75000000000000011</c:v>
                </c:pt>
                <c:pt idx="38">
                  <c:v>0.77000000000000013</c:v>
                </c:pt>
                <c:pt idx="39">
                  <c:v>0.79</c:v>
                </c:pt>
                <c:pt idx="40">
                  <c:v>0.81</c:v>
                </c:pt>
                <c:pt idx="41">
                  <c:v>0.83000000000000007</c:v>
                </c:pt>
                <c:pt idx="42">
                  <c:v>0.85000000000000009</c:v>
                </c:pt>
                <c:pt idx="43">
                  <c:v>0.87000000000000011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0.95000000000000007</c:v>
                </c:pt>
                <c:pt idx="48">
                  <c:v>0.97000000000000008</c:v>
                </c:pt>
                <c:pt idx="49">
                  <c:v>0.99</c:v>
                </c:pt>
              </c:numCache>
            </c:numRef>
          </c:xVal>
          <c:yVal>
            <c:numRef>
              <c:f>'LS Sort xL'!$D$3:$D$52</c:f>
              <c:numCache>
                <c:formatCode>General</c:formatCode>
                <c:ptCount val="50"/>
                <c:pt idx="0">
                  <c:v>31.6951</c:v>
                </c:pt>
                <c:pt idx="1">
                  <c:v>32.481999999999999</c:v>
                </c:pt>
                <c:pt idx="2">
                  <c:v>33.190200000000011</c:v>
                </c:pt>
                <c:pt idx="3">
                  <c:v>31.7377</c:v>
                </c:pt>
                <c:pt idx="4">
                  <c:v>31.331099999999999</c:v>
                </c:pt>
                <c:pt idx="5">
                  <c:v>31.472099999999998</c:v>
                </c:pt>
                <c:pt idx="6">
                  <c:v>28.6066</c:v>
                </c:pt>
                <c:pt idx="7">
                  <c:v>28.518000000000001</c:v>
                </c:pt>
                <c:pt idx="8">
                  <c:v>25.767199999999995</c:v>
                </c:pt>
                <c:pt idx="9">
                  <c:v>27.213100000000001</c:v>
                </c:pt>
                <c:pt idx="10">
                  <c:v>25.917999999999999</c:v>
                </c:pt>
                <c:pt idx="11">
                  <c:v>24.403300000000002</c:v>
                </c:pt>
                <c:pt idx="12">
                  <c:v>23.623000000000001</c:v>
                </c:pt>
                <c:pt idx="13">
                  <c:v>21.422999999999991</c:v>
                </c:pt>
                <c:pt idx="14">
                  <c:v>20.983599999999992</c:v>
                </c:pt>
                <c:pt idx="15">
                  <c:v>20.6721</c:v>
                </c:pt>
                <c:pt idx="16">
                  <c:v>18.859000000000005</c:v>
                </c:pt>
                <c:pt idx="17">
                  <c:v>17.026199999999996</c:v>
                </c:pt>
                <c:pt idx="18">
                  <c:v>16.085199999999997</c:v>
                </c:pt>
                <c:pt idx="19">
                  <c:v>14.485200000000003</c:v>
                </c:pt>
                <c:pt idx="20">
                  <c:v>14.239299999999998</c:v>
                </c:pt>
                <c:pt idx="21">
                  <c:v>13.111500000000001</c:v>
                </c:pt>
                <c:pt idx="22">
                  <c:v>12.717999999999998</c:v>
                </c:pt>
                <c:pt idx="23">
                  <c:v>11.7607</c:v>
                </c:pt>
                <c:pt idx="24">
                  <c:v>11.321300000000001</c:v>
                </c:pt>
                <c:pt idx="25">
                  <c:v>11.3344</c:v>
                </c:pt>
                <c:pt idx="26">
                  <c:v>10.7639</c:v>
                </c:pt>
                <c:pt idx="27">
                  <c:v>10.396700000000003</c:v>
                </c:pt>
                <c:pt idx="28">
                  <c:v>10.245900000000001</c:v>
                </c:pt>
                <c:pt idx="29">
                  <c:v>10.003300000000001</c:v>
                </c:pt>
                <c:pt idx="30">
                  <c:v>9.6951000000000001</c:v>
                </c:pt>
                <c:pt idx="31">
                  <c:v>9.3049000000000035</c:v>
                </c:pt>
                <c:pt idx="32">
                  <c:v>8.8852000000000029</c:v>
                </c:pt>
                <c:pt idx="33">
                  <c:v>9.1212999999999997</c:v>
                </c:pt>
                <c:pt idx="34">
                  <c:v>8.9475000000000016</c:v>
                </c:pt>
                <c:pt idx="35">
                  <c:v>8.6032999999999991</c:v>
                </c:pt>
                <c:pt idx="36">
                  <c:v>9.1442999999999994</c:v>
                </c:pt>
                <c:pt idx="37">
                  <c:v>8.7115000000000009</c:v>
                </c:pt>
                <c:pt idx="38">
                  <c:v>8.3705000000000034</c:v>
                </c:pt>
                <c:pt idx="39">
                  <c:v>8.786900000000001</c:v>
                </c:pt>
                <c:pt idx="40">
                  <c:v>8.7081999999999997</c:v>
                </c:pt>
                <c:pt idx="41">
                  <c:v>8.2688999999999986</c:v>
                </c:pt>
                <c:pt idx="42">
                  <c:v>8.1376999999999988</c:v>
                </c:pt>
                <c:pt idx="43">
                  <c:v>8.2885000000000009</c:v>
                </c:pt>
                <c:pt idx="44">
                  <c:v>7.9901999999999997</c:v>
                </c:pt>
                <c:pt idx="45">
                  <c:v>7.7606999999999999</c:v>
                </c:pt>
                <c:pt idx="46">
                  <c:v>7.9508000000000001</c:v>
                </c:pt>
                <c:pt idx="47">
                  <c:v>7.9344000000000001</c:v>
                </c:pt>
                <c:pt idx="48">
                  <c:v>6.6130999999999993</c:v>
                </c:pt>
                <c:pt idx="49">
                  <c:v>6.1966999999999999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280448"/>
        <c:axId val="86282624"/>
      </c:scatterChart>
      <c:valAx>
        <c:axId val="86280448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x/L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6282624"/>
        <c:crosses val="autoZero"/>
        <c:crossBetween val="midCat"/>
      </c:valAx>
      <c:valAx>
        <c:axId val="8628262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628044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9440451718574039"/>
          <c:y val="5.5171697287839022E-2"/>
          <c:w val="0.19559299376693817"/>
          <c:h val="0.1674343832020998"/>
        </c:manualLayout>
      </c:layout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Line 2.49.3</c:v>
          </c:tx>
          <c:spPr>
            <a:solidFill>
              <a:srgbClr val="4F81BD">
                <a:alpha val="50000"/>
              </a:srgbClr>
            </a:solidFill>
          </c:spPr>
          <c:cat>
            <c:numRef>
              <c:f>Sheet3!$B$6:$B$62</c:f>
              <c:numCache>
                <c:formatCode>General</c:formatCode>
                <c:ptCount val="57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</c:numCache>
            </c:numRef>
          </c:cat>
          <c:val>
            <c:numRef>
              <c:f>Sheet3!$C$6:$C$62</c:f>
              <c:numCache>
                <c:formatCode>General</c:formatCode>
                <c:ptCount val="57"/>
                <c:pt idx="0">
                  <c:v>22.1797</c:v>
                </c:pt>
                <c:pt idx="1">
                  <c:v>24.127300000000002</c:v>
                </c:pt>
                <c:pt idx="2">
                  <c:v>25.709199999999999</c:v>
                </c:pt>
                <c:pt idx="3">
                  <c:v>25.973199999999999</c:v>
                </c:pt>
                <c:pt idx="4">
                  <c:v>26.499400000000001</c:v>
                </c:pt>
                <c:pt idx="5">
                  <c:v>25.0519</c:v>
                </c:pt>
                <c:pt idx="6">
                  <c:v>24.651900000000001</c:v>
                </c:pt>
                <c:pt idx="7">
                  <c:v>24.483000000000001</c:v>
                </c:pt>
                <c:pt idx="8">
                  <c:v>22.7469</c:v>
                </c:pt>
                <c:pt idx="9">
                  <c:v>22.2879</c:v>
                </c:pt>
                <c:pt idx="10">
                  <c:v>21.387899999999998</c:v>
                </c:pt>
                <c:pt idx="11">
                  <c:v>19.7666</c:v>
                </c:pt>
                <c:pt idx="12">
                  <c:v>18.889600000000002</c:v>
                </c:pt>
                <c:pt idx="13">
                  <c:v>17.465</c:v>
                </c:pt>
                <c:pt idx="14">
                  <c:v>16.779699999999998</c:v>
                </c:pt>
                <c:pt idx="15">
                  <c:v>15.437099999999999</c:v>
                </c:pt>
                <c:pt idx="16">
                  <c:v>13.8535</c:v>
                </c:pt>
                <c:pt idx="17">
                  <c:v>12.565</c:v>
                </c:pt>
                <c:pt idx="18">
                  <c:v>11.4519</c:v>
                </c:pt>
                <c:pt idx="19">
                  <c:v>10.817399999999999</c:v>
                </c:pt>
                <c:pt idx="20">
                  <c:v>8.4895999999999994</c:v>
                </c:pt>
                <c:pt idx="21">
                  <c:v>8.4699000000000009</c:v>
                </c:pt>
                <c:pt idx="22">
                  <c:v>7.6845999999999997</c:v>
                </c:pt>
                <c:pt idx="23">
                  <c:v>6.9142000000000001</c:v>
                </c:pt>
                <c:pt idx="24">
                  <c:v>6.0895999999999999</c:v>
                </c:pt>
                <c:pt idx="25">
                  <c:v>5.8863000000000003</c:v>
                </c:pt>
                <c:pt idx="26">
                  <c:v>5.0765000000000002</c:v>
                </c:pt>
                <c:pt idx="27">
                  <c:v>4.8239999999999998</c:v>
                </c:pt>
                <c:pt idx="28">
                  <c:v>4.0632999999999999</c:v>
                </c:pt>
                <c:pt idx="29">
                  <c:v>4.0486000000000004</c:v>
                </c:pt>
                <c:pt idx="30">
                  <c:v>3.6436999999999999</c:v>
                </c:pt>
                <c:pt idx="31">
                  <c:v>3.3715000000000002</c:v>
                </c:pt>
                <c:pt idx="32">
                  <c:v>3.0026999999999999</c:v>
                </c:pt>
                <c:pt idx="33">
                  <c:v>3.0550999999999999</c:v>
                </c:pt>
                <c:pt idx="34">
                  <c:v>2.8698999999999999</c:v>
                </c:pt>
                <c:pt idx="35">
                  <c:v>2.7042999999999999</c:v>
                </c:pt>
                <c:pt idx="36">
                  <c:v>2.4289000000000001</c:v>
                </c:pt>
                <c:pt idx="37">
                  <c:v>2.3338000000000001</c:v>
                </c:pt>
                <c:pt idx="38">
                  <c:v>2.3780999999999999</c:v>
                </c:pt>
                <c:pt idx="39">
                  <c:v>2.4502000000000002</c:v>
                </c:pt>
                <c:pt idx="40">
                  <c:v>1.8387</c:v>
                </c:pt>
                <c:pt idx="41">
                  <c:v>1.9927999999999999</c:v>
                </c:pt>
                <c:pt idx="42">
                  <c:v>1.8502000000000001</c:v>
                </c:pt>
                <c:pt idx="43">
                  <c:v>1.8436999999999999</c:v>
                </c:pt>
                <c:pt idx="44">
                  <c:v>1.6568000000000001</c:v>
                </c:pt>
                <c:pt idx="45">
                  <c:v>1.4501999999999999</c:v>
                </c:pt>
                <c:pt idx="46">
                  <c:v>1.7322</c:v>
                </c:pt>
                <c:pt idx="47">
                  <c:v>1.7485999999999999</c:v>
                </c:pt>
                <c:pt idx="48">
                  <c:v>1.1862999999999999</c:v>
                </c:pt>
                <c:pt idx="49">
                  <c:v>0.98629999999999995</c:v>
                </c:pt>
                <c:pt idx="50">
                  <c:v>0.89690000000000003</c:v>
                </c:pt>
                <c:pt idx="51">
                  <c:v>0.36680000000000001</c:v>
                </c:pt>
                <c:pt idx="52">
                  <c:v>0.62729999999999997</c:v>
                </c:pt>
                <c:pt idx="53">
                  <c:v>-4.4900000000000002E-2</c:v>
                </c:pt>
                <c:pt idx="54">
                  <c:v>0.87319999999999998</c:v>
                </c:pt>
                <c:pt idx="55">
                  <c:v>1.7338</c:v>
                </c:pt>
                <c:pt idx="56">
                  <c:v>0.52070000000000005</c:v>
                </c:pt>
              </c:numCache>
            </c:numRef>
          </c:val>
        </c:ser>
        <c:ser>
          <c:idx val="1"/>
          <c:order val="1"/>
          <c:tx>
            <c:v>Line 9.31.2</c:v>
          </c:tx>
          <c:spPr>
            <a:solidFill>
              <a:srgbClr val="C0504D">
                <a:alpha val="50000"/>
              </a:srgbClr>
            </a:solidFill>
          </c:spPr>
          <c:cat>
            <c:numRef>
              <c:f>Sheet3!$D$6:$D$51</c:f>
              <c:numCache>
                <c:formatCode>General</c:formatCode>
                <c:ptCount val="46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</c:numCache>
            </c:numRef>
          </c:cat>
          <c:val>
            <c:numRef>
              <c:f>Sheet3!$E$6:$E$51</c:f>
              <c:numCache>
                <c:formatCode>General</c:formatCode>
                <c:ptCount val="46"/>
                <c:pt idx="0">
                  <c:v>38.584099999999999</c:v>
                </c:pt>
                <c:pt idx="1">
                  <c:v>39.6526</c:v>
                </c:pt>
                <c:pt idx="2">
                  <c:v>40.7361</c:v>
                </c:pt>
                <c:pt idx="3">
                  <c:v>38.429099999999998</c:v>
                </c:pt>
                <c:pt idx="4">
                  <c:v>34.497599999999998</c:v>
                </c:pt>
                <c:pt idx="5">
                  <c:v>32.2577</c:v>
                </c:pt>
                <c:pt idx="6">
                  <c:v>28.749500000000001</c:v>
                </c:pt>
                <c:pt idx="7">
                  <c:v>24.9328</c:v>
                </c:pt>
                <c:pt idx="8">
                  <c:v>22.616800000000001</c:v>
                </c:pt>
                <c:pt idx="9">
                  <c:v>20.809100000000001</c:v>
                </c:pt>
                <c:pt idx="10">
                  <c:v>18.840399999999999</c:v>
                </c:pt>
                <c:pt idx="11">
                  <c:v>16.950700000000001</c:v>
                </c:pt>
                <c:pt idx="12">
                  <c:v>14.604900000000001</c:v>
                </c:pt>
                <c:pt idx="13">
                  <c:v>13.7599</c:v>
                </c:pt>
                <c:pt idx="14">
                  <c:v>12.281499999999999</c:v>
                </c:pt>
                <c:pt idx="15">
                  <c:v>10.9581</c:v>
                </c:pt>
                <c:pt idx="16">
                  <c:v>9.5975000000000001</c:v>
                </c:pt>
                <c:pt idx="17">
                  <c:v>8.6838999999999995</c:v>
                </c:pt>
                <c:pt idx="18">
                  <c:v>7.9119000000000002</c:v>
                </c:pt>
                <c:pt idx="19">
                  <c:v>7.1071999999999997</c:v>
                </c:pt>
                <c:pt idx="20">
                  <c:v>6.3993000000000002</c:v>
                </c:pt>
                <c:pt idx="21">
                  <c:v>5.6212999999999997</c:v>
                </c:pt>
                <c:pt idx="22">
                  <c:v>4.9923999999999999</c:v>
                </c:pt>
                <c:pt idx="23">
                  <c:v>4.6734999999999998</c:v>
                </c:pt>
                <c:pt idx="24">
                  <c:v>3.8344</c:v>
                </c:pt>
                <c:pt idx="25">
                  <c:v>3.5676999999999999</c:v>
                </c:pt>
                <c:pt idx="26">
                  <c:v>3.4245999999999999</c:v>
                </c:pt>
                <c:pt idx="27">
                  <c:v>2.6854</c:v>
                </c:pt>
                <c:pt idx="28">
                  <c:v>2.7241</c:v>
                </c:pt>
                <c:pt idx="29">
                  <c:v>2.6332</c:v>
                </c:pt>
                <c:pt idx="30">
                  <c:v>2.3008999999999999</c:v>
                </c:pt>
                <c:pt idx="31">
                  <c:v>2.1577999999999999</c:v>
                </c:pt>
                <c:pt idx="32">
                  <c:v>1.976</c:v>
                </c:pt>
                <c:pt idx="33">
                  <c:v>1.9194</c:v>
                </c:pt>
                <c:pt idx="34">
                  <c:v>1.6316999999999999</c:v>
                </c:pt>
                <c:pt idx="35">
                  <c:v>1.4842</c:v>
                </c:pt>
                <c:pt idx="36">
                  <c:v>1.1548</c:v>
                </c:pt>
                <c:pt idx="37">
                  <c:v>1.1577999999999999</c:v>
                </c:pt>
                <c:pt idx="38">
                  <c:v>1.0475000000000001</c:v>
                </c:pt>
                <c:pt idx="39">
                  <c:v>0.80610000000000004</c:v>
                </c:pt>
                <c:pt idx="40">
                  <c:v>0.92730000000000001</c:v>
                </c:pt>
                <c:pt idx="41">
                  <c:v>0.45839999999999997</c:v>
                </c:pt>
                <c:pt idx="42">
                  <c:v>0.46329999999999999</c:v>
                </c:pt>
                <c:pt idx="43">
                  <c:v>1.0535000000000001</c:v>
                </c:pt>
                <c:pt idx="44">
                  <c:v>0.19009999999999999</c:v>
                </c:pt>
                <c:pt idx="45">
                  <c:v>-1.7826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313984"/>
        <c:axId val="86324352"/>
      </c:areaChart>
      <c:catAx>
        <c:axId val="86313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324352"/>
        <c:crosses val="autoZero"/>
        <c:auto val="1"/>
        <c:lblAlgn val="ctr"/>
        <c:lblOffset val="100"/>
        <c:tickMarkSkip val="1"/>
        <c:noMultiLvlLbl val="0"/>
      </c:catAx>
      <c:valAx>
        <c:axId val="8632435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i="1"/>
                </a:pPr>
                <a:r>
                  <a:rPr lang="en-US" i="1"/>
                  <a:t>B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313984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zero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Sheet2!$B$10:$B$59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Sheet2!$C$10:$C$59</c:f>
              <c:numCache>
                <c:formatCode>General</c:formatCode>
                <c:ptCount val="50"/>
                <c:pt idx="0">
                  <c:v>0.17450619573088</c:v>
                </c:pt>
                <c:pt idx="1">
                  <c:v>0.286957243789834</c:v>
                </c:pt>
                <c:pt idx="2">
                  <c:v>0.35616305870155301</c:v>
                </c:pt>
                <c:pt idx="3">
                  <c:v>0.41031810484233699</c:v>
                </c:pt>
                <c:pt idx="4">
                  <c:v>0.49295734813862901</c:v>
                </c:pt>
                <c:pt idx="5">
                  <c:v>0.56597487984702699</c:v>
                </c:pt>
                <c:pt idx="6">
                  <c:v>0.564392150233195</c:v>
                </c:pt>
                <c:pt idx="7">
                  <c:v>0.66127774020477303</c:v>
                </c:pt>
                <c:pt idx="8">
                  <c:v>0.69872381498055602</c:v>
                </c:pt>
                <c:pt idx="9">
                  <c:v>0.67729773003768401</c:v>
                </c:pt>
                <c:pt idx="10">
                  <c:v>0.83960209539661301</c:v>
                </c:pt>
                <c:pt idx="11">
                  <c:v>0.68112344754880605</c:v>
                </c:pt>
                <c:pt idx="12">
                  <c:v>0.88266179052452598</c:v>
                </c:pt>
                <c:pt idx="13">
                  <c:v>0.73076709295366704</c:v>
                </c:pt>
                <c:pt idx="14">
                  <c:v>0.77231915254386296</c:v>
                </c:pt>
                <c:pt idx="15">
                  <c:v>0.68001565664236097</c:v>
                </c:pt>
                <c:pt idx="16">
                  <c:v>0.80357326597543</c:v>
                </c:pt>
                <c:pt idx="17">
                  <c:v>0.72200040573659896</c:v>
                </c:pt>
                <c:pt idx="18">
                  <c:v>0.72742385534988097</c:v>
                </c:pt>
                <c:pt idx="19">
                  <c:v>0.68745268403773196</c:v>
                </c:pt>
                <c:pt idx="20">
                  <c:v>0.79723725097577602</c:v>
                </c:pt>
                <c:pt idx="21">
                  <c:v>0.72453658275890598</c:v>
                </c:pt>
                <c:pt idx="22">
                  <c:v>0.80421691534736595</c:v>
                </c:pt>
                <c:pt idx="23">
                  <c:v>1.12424885546534</c:v>
                </c:pt>
                <c:pt idx="24">
                  <c:v>0.812010829599633</c:v>
                </c:pt>
                <c:pt idx="25">
                  <c:v>0.54149485882041504</c:v>
                </c:pt>
                <c:pt idx="26">
                  <c:v>0.26993073557605601</c:v>
                </c:pt>
                <c:pt idx="27">
                  <c:v>3.9605634551380803E-2</c:v>
                </c:pt>
                <c:pt idx="28">
                  <c:v>3.3718804721369497E-2</c:v>
                </c:pt>
                <c:pt idx="29">
                  <c:v>2.2877695584617198E-3</c:v>
                </c:pt>
                <c:pt idx="30">
                  <c:v>1.54764928865486E-2</c:v>
                </c:pt>
                <c:pt idx="31">
                  <c:v>2.8769085103797502E-2</c:v>
                </c:pt>
                <c:pt idx="32">
                  <c:v>-2.4457770885578998E-3</c:v>
                </c:pt>
                <c:pt idx="33">
                  <c:v>1.12382592211113E-2</c:v>
                </c:pt>
                <c:pt idx="34">
                  <c:v>-3.2638749569644902E-2</c:v>
                </c:pt>
                <c:pt idx="35">
                  <c:v>-9.7815150007145302E-3</c:v>
                </c:pt>
                <c:pt idx="36">
                  <c:v>3.03762305035835E-3</c:v>
                </c:pt>
                <c:pt idx="37">
                  <c:v>3.8669429141325803E-2</c:v>
                </c:pt>
                <c:pt idx="38">
                  <c:v>3.3898684535996801E-2</c:v>
                </c:pt>
                <c:pt idx="39">
                  <c:v>0.22192719582300499</c:v>
                </c:pt>
                <c:pt idx="40">
                  <c:v>0.294937217191372</c:v>
                </c:pt>
                <c:pt idx="41">
                  <c:v>0.40371351277249301</c:v>
                </c:pt>
                <c:pt idx="42">
                  <c:v>0.51206495917658401</c:v>
                </c:pt>
                <c:pt idx="43">
                  <c:v>0.53158684029336101</c:v>
                </c:pt>
                <c:pt idx="44">
                  <c:v>0.53425943510671803</c:v>
                </c:pt>
                <c:pt idx="45">
                  <c:v>0.35983064023997002</c:v>
                </c:pt>
                <c:pt idx="46">
                  <c:v>0.300632574925566</c:v>
                </c:pt>
                <c:pt idx="47">
                  <c:v>0.20169706115128999</c:v>
                </c:pt>
                <c:pt idx="48">
                  <c:v>0.235578767322942</c:v>
                </c:pt>
                <c:pt idx="49">
                  <c:v>0.10960812875018799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Sheet2!$D$10:$D$59</c:f>
              <c:numCache>
                <c:formatCode>General</c:formatCode>
                <c:ptCount val="50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  <c:pt idx="29">
                  <c:v>0.59</c:v>
                </c:pt>
                <c:pt idx="30">
                  <c:v>0.61</c:v>
                </c:pt>
                <c:pt idx="31">
                  <c:v>0.63</c:v>
                </c:pt>
                <c:pt idx="32">
                  <c:v>0.65</c:v>
                </c:pt>
                <c:pt idx="33">
                  <c:v>0.67</c:v>
                </c:pt>
                <c:pt idx="34">
                  <c:v>0.69</c:v>
                </c:pt>
                <c:pt idx="35">
                  <c:v>0.71</c:v>
                </c:pt>
                <c:pt idx="36">
                  <c:v>0.73</c:v>
                </c:pt>
                <c:pt idx="37">
                  <c:v>0.75</c:v>
                </c:pt>
                <c:pt idx="38">
                  <c:v>0.77</c:v>
                </c:pt>
                <c:pt idx="39">
                  <c:v>0.79</c:v>
                </c:pt>
                <c:pt idx="40">
                  <c:v>0.81</c:v>
                </c:pt>
                <c:pt idx="41">
                  <c:v>0.83</c:v>
                </c:pt>
                <c:pt idx="42">
                  <c:v>0.85</c:v>
                </c:pt>
                <c:pt idx="43">
                  <c:v>0.87</c:v>
                </c:pt>
                <c:pt idx="44">
                  <c:v>0.89</c:v>
                </c:pt>
                <c:pt idx="45">
                  <c:v>0.91</c:v>
                </c:pt>
                <c:pt idx="46">
                  <c:v>0.93</c:v>
                </c:pt>
                <c:pt idx="47">
                  <c:v>0.95</c:v>
                </c:pt>
                <c:pt idx="48">
                  <c:v>0.97</c:v>
                </c:pt>
                <c:pt idx="49">
                  <c:v>0.99</c:v>
                </c:pt>
              </c:numCache>
            </c:numRef>
          </c:xVal>
          <c:yVal>
            <c:numRef>
              <c:f>Sheet2!$E$10:$E$59</c:f>
              <c:numCache>
                <c:formatCode>General</c:formatCode>
                <c:ptCount val="50"/>
                <c:pt idx="0">
                  <c:v>0.22308008725091999</c:v>
                </c:pt>
                <c:pt idx="1">
                  <c:v>0.26398451126558597</c:v>
                </c:pt>
                <c:pt idx="2">
                  <c:v>0.21637891091290201</c:v>
                </c:pt>
                <c:pt idx="3">
                  <c:v>0.225519953313843</c:v>
                </c:pt>
                <c:pt idx="4">
                  <c:v>0.307005078515314</c:v>
                </c:pt>
                <c:pt idx="5">
                  <c:v>0.37223127235955</c:v>
                </c:pt>
                <c:pt idx="6">
                  <c:v>0.38031307540353998</c:v>
                </c:pt>
                <c:pt idx="7">
                  <c:v>0.42008156537234498</c:v>
                </c:pt>
                <c:pt idx="8">
                  <c:v>0.48087264157544501</c:v>
                </c:pt>
                <c:pt idx="9">
                  <c:v>0.56098477985389095</c:v>
                </c:pt>
                <c:pt idx="10">
                  <c:v>0.66650104176091896</c:v>
                </c:pt>
                <c:pt idx="11">
                  <c:v>0.682790963060812</c:v>
                </c:pt>
                <c:pt idx="12">
                  <c:v>0.84269858101169604</c:v>
                </c:pt>
                <c:pt idx="13">
                  <c:v>0.74617769123784505</c:v>
                </c:pt>
                <c:pt idx="14">
                  <c:v>0.74316731471618602</c:v>
                </c:pt>
                <c:pt idx="15">
                  <c:v>0.66892357934580204</c:v>
                </c:pt>
                <c:pt idx="16">
                  <c:v>0.77668190388685698</c:v>
                </c:pt>
                <c:pt idx="17">
                  <c:v>0.76723363262007804</c:v>
                </c:pt>
                <c:pt idx="18">
                  <c:v>0.77803789006833002</c:v>
                </c:pt>
                <c:pt idx="19">
                  <c:v>0.766689417591774</c:v>
                </c:pt>
                <c:pt idx="20">
                  <c:v>0.780183776334746</c:v>
                </c:pt>
                <c:pt idx="21">
                  <c:v>0.94137466200490205</c:v>
                </c:pt>
                <c:pt idx="22">
                  <c:v>0.87564300219505198</c:v>
                </c:pt>
                <c:pt idx="23">
                  <c:v>0.85999209183199499</c:v>
                </c:pt>
                <c:pt idx="24">
                  <c:v>0.53138797777092905</c:v>
                </c:pt>
                <c:pt idx="25">
                  <c:v>0.34456141614522601</c:v>
                </c:pt>
                <c:pt idx="26">
                  <c:v>9.8374690612157298E-2</c:v>
                </c:pt>
                <c:pt idx="27">
                  <c:v>4.3756185638970102E-2</c:v>
                </c:pt>
                <c:pt idx="28">
                  <c:v>2.5291709335847401E-2</c:v>
                </c:pt>
                <c:pt idx="29">
                  <c:v>4.8817567838219403E-2</c:v>
                </c:pt>
                <c:pt idx="30">
                  <c:v>5.8398321761884198E-2</c:v>
                </c:pt>
                <c:pt idx="31">
                  <c:v>1.8871138712652499E-2</c:v>
                </c:pt>
                <c:pt idx="32">
                  <c:v>8.9961297114441105E-3</c:v>
                </c:pt>
                <c:pt idx="33">
                  <c:v>1.4216300659175399E-2</c:v>
                </c:pt>
                <c:pt idx="34">
                  <c:v>3.2836702570111002E-2</c:v>
                </c:pt>
                <c:pt idx="35">
                  <c:v>3.3033020242130499E-2</c:v>
                </c:pt>
                <c:pt idx="36">
                  <c:v>1.7734607928670001E-2</c:v>
                </c:pt>
                <c:pt idx="37">
                  <c:v>3.2094167006235602E-2</c:v>
                </c:pt>
                <c:pt idx="38">
                  <c:v>7.4048160530914897E-2</c:v>
                </c:pt>
                <c:pt idx="39">
                  <c:v>0.20557693405187499</c:v>
                </c:pt>
                <c:pt idx="40">
                  <c:v>0.27902257851536899</c:v>
                </c:pt>
                <c:pt idx="41">
                  <c:v>0.48375848947385902</c:v>
                </c:pt>
                <c:pt idx="42">
                  <c:v>0.629795798176911</c:v>
                </c:pt>
                <c:pt idx="43">
                  <c:v>0.62889354933006203</c:v>
                </c:pt>
                <c:pt idx="44">
                  <c:v>0.54064270332118802</c:v>
                </c:pt>
                <c:pt idx="45">
                  <c:v>0.36285784948530198</c:v>
                </c:pt>
                <c:pt idx="46">
                  <c:v>0.23909233755897999</c:v>
                </c:pt>
                <c:pt idx="47">
                  <c:v>0.17732542418209801</c:v>
                </c:pt>
                <c:pt idx="48">
                  <c:v>0.17867809582649999</c:v>
                </c:pt>
                <c:pt idx="49">
                  <c:v>8.2877134056300594E-2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43072"/>
        <c:axId val="87053440"/>
      </c:scatterChart>
      <c:valAx>
        <c:axId val="87043072"/>
        <c:scaling>
          <c:orientation val="minMax"/>
          <c:max val="1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(x/L)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7053440"/>
        <c:crosses val="autoZero"/>
        <c:crossBetween val="midCat"/>
      </c:valAx>
      <c:valAx>
        <c:axId val="8705344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704307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Line 2.49.3</c:v>
          </c:tx>
          <c:marker>
            <c:symbol val="none"/>
          </c:marker>
          <c:xVal>
            <c:numRef>
              <c:f>Sheet2!$R$11:$R$72</c:f>
              <c:numCache>
                <c:formatCode>General</c:formatCode>
                <c:ptCount val="62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  <c:pt idx="49">
                  <c:v>573.00210000000004</c:v>
                </c:pt>
                <c:pt idx="50">
                  <c:v>584.5779</c:v>
                </c:pt>
                <c:pt idx="51">
                  <c:v>596.15369999999996</c:v>
                </c:pt>
                <c:pt idx="52">
                  <c:v>607.72950000000003</c:v>
                </c:pt>
                <c:pt idx="53">
                  <c:v>619.30529999999999</c:v>
                </c:pt>
                <c:pt idx="54">
                  <c:v>630.88109999999995</c:v>
                </c:pt>
                <c:pt idx="55">
                  <c:v>642.45690000000002</c:v>
                </c:pt>
                <c:pt idx="56">
                  <c:v>654.03269999999998</c:v>
                </c:pt>
                <c:pt idx="57">
                  <c:v>665.60850000000005</c:v>
                </c:pt>
                <c:pt idx="58">
                  <c:v>677.18430000000001</c:v>
                </c:pt>
                <c:pt idx="59">
                  <c:v>688.76009999999997</c:v>
                </c:pt>
                <c:pt idx="60">
                  <c:v>700.33590000000004</c:v>
                </c:pt>
                <c:pt idx="61">
                  <c:v>711.9117</c:v>
                </c:pt>
              </c:numCache>
            </c:numRef>
          </c:xVal>
          <c:yVal>
            <c:numRef>
              <c:f>Sheet2!$S$11:$S$72</c:f>
              <c:numCache>
                <c:formatCode>General</c:formatCode>
                <c:ptCount val="62"/>
                <c:pt idx="0">
                  <c:v>0.15413721533678901</c:v>
                </c:pt>
                <c:pt idx="1">
                  <c:v>0.185180196788505</c:v>
                </c:pt>
                <c:pt idx="2">
                  <c:v>0.28513295792002802</c:v>
                </c:pt>
                <c:pt idx="3">
                  <c:v>0.33580181521547497</c:v>
                </c:pt>
                <c:pt idx="4">
                  <c:v>0.35497014454638798</c:v>
                </c:pt>
                <c:pt idx="5">
                  <c:v>0.43539826153802502</c:v>
                </c:pt>
                <c:pt idx="6">
                  <c:v>0.51740983618758496</c:v>
                </c:pt>
                <c:pt idx="7">
                  <c:v>0.53890921561085603</c:v>
                </c:pt>
                <c:pt idx="8">
                  <c:v>0.64350056584327797</c:v>
                </c:pt>
                <c:pt idx="9">
                  <c:v>0.65127262165994804</c:v>
                </c:pt>
                <c:pt idx="10">
                  <c:v>0.76033618002875802</c:v>
                </c:pt>
                <c:pt idx="11">
                  <c:v>0.78333372729560602</c:v>
                </c:pt>
                <c:pt idx="12">
                  <c:v>0.77766278086514296</c:v>
                </c:pt>
                <c:pt idx="13">
                  <c:v>0.69262488437260805</c:v>
                </c:pt>
                <c:pt idx="14">
                  <c:v>0.785651717145323</c:v>
                </c:pt>
                <c:pt idx="15">
                  <c:v>0.80070437317292098</c:v>
                </c:pt>
                <c:pt idx="16">
                  <c:v>0.728647956120544</c:v>
                </c:pt>
                <c:pt idx="17">
                  <c:v>0.82370134975429499</c:v>
                </c:pt>
                <c:pt idx="18">
                  <c:v>0.65770503835765304</c:v>
                </c:pt>
                <c:pt idx="19">
                  <c:v>0.81040999416529103</c:v>
                </c:pt>
                <c:pt idx="20">
                  <c:v>0.74783660429890697</c:v>
                </c:pt>
                <c:pt idx="21">
                  <c:v>0.75789218028679795</c:v>
                </c:pt>
                <c:pt idx="22">
                  <c:v>0.75240581344509405</c:v>
                </c:pt>
                <c:pt idx="23">
                  <c:v>0.70353448882394998</c:v>
                </c:pt>
                <c:pt idx="24">
                  <c:v>0.735939748007713</c:v>
                </c:pt>
                <c:pt idx="25">
                  <c:v>0.75324854328122404</c:v>
                </c:pt>
                <c:pt idx="26">
                  <c:v>0.719053526021317</c:v>
                </c:pt>
                <c:pt idx="27">
                  <c:v>1.0063812812847199</c:v>
                </c:pt>
                <c:pt idx="28">
                  <c:v>0.95817958267023895</c:v>
                </c:pt>
                <c:pt idx="29">
                  <c:v>0.709504520603359</c:v>
                </c:pt>
                <c:pt idx="30">
                  <c:v>0.33557512121893401</c:v>
                </c:pt>
                <c:pt idx="31">
                  <c:v>0.21370958975521501</c:v>
                </c:pt>
                <c:pt idx="32">
                  <c:v>8.6671346281738004E-2</c:v>
                </c:pt>
                <c:pt idx="33">
                  <c:v>2.3948442426557599E-2</c:v>
                </c:pt>
                <c:pt idx="34">
                  <c:v>2.0829119112484199E-2</c:v>
                </c:pt>
                <c:pt idx="35">
                  <c:v>-1.057928873057E-3</c:v>
                </c:pt>
                <c:pt idx="36">
                  <c:v>1.76541879825255E-2</c:v>
                </c:pt>
                <c:pt idx="37">
                  <c:v>2.2583902135338299E-2</c:v>
                </c:pt>
                <c:pt idx="38">
                  <c:v>-8.7751637769505801E-4</c:v>
                </c:pt>
                <c:pt idx="39">
                  <c:v>6.45278580213186E-3</c:v>
                </c:pt>
                <c:pt idx="40">
                  <c:v>-6.5504581642415998E-3</c:v>
                </c:pt>
                <c:pt idx="41">
                  <c:v>4.4314320651927003E-2</c:v>
                </c:pt>
                <c:pt idx="42">
                  <c:v>4.9381725511227603E-2</c:v>
                </c:pt>
                <c:pt idx="43">
                  <c:v>7.8245857324509602E-2</c:v>
                </c:pt>
                <c:pt idx="44">
                  <c:v>9.9903979576416502E-2</c:v>
                </c:pt>
                <c:pt idx="45">
                  <c:v>0.156755904723379</c:v>
                </c:pt>
                <c:pt idx="46">
                  <c:v>0.25519752760306802</c:v>
                </c:pt>
                <c:pt idx="47">
                  <c:v>0.30749400069792399</c:v>
                </c:pt>
                <c:pt idx="48">
                  <c:v>0.42100839847725302</c:v>
                </c:pt>
                <c:pt idx="49">
                  <c:v>0.43566019086338098</c:v>
                </c:pt>
                <c:pt idx="50">
                  <c:v>0.417239484965236</c:v>
                </c:pt>
                <c:pt idx="51">
                  <c:v>0.43721829856151501</c:v>
                </c:pt>
                <c:pt idx="52">
                  <c:v>0.424360761247981</c:v>
                </c:pt>
                <c:pt idx="53">
                  <c:v>0.32113051048598801</c:v>
                </c:pt>
                <c:pt idx="54">
                  <c:v>0.28286004316223201</c:v>
                </c:pt>
                <c:pt idx="55">
                  <c:v>0.26275583331871899</c:v>
                </c:pt>
                <c:pt idx="56">
                  <c:v>0.30414457332314698</c:v>
                </c:pt>
                <c:pt idx="57">
                  <c:v>0.21628999874417201</c:v>
                </c:pt>
                <c:pt idx="58">
                  <c:v>0.19113504034060799</c:v>
                </c:pt>
                <c:pt idx="59">
                  <c:v>0.27651452282157701</c:v>
                </c:pt>
                <c:pt idx="60">
                  <c:v>0.13543568464730299</c:v>
                </c:pt>
                <c:pt idx="61">
                  <c:v>6.9875518672199197E-2</c:v>
                </c:pt>
              </c:numCache>
            </c:numRef>
          </c:yVal>
          <c:smooth val="1"/>
        </c:ser>
        <c:ser>
          <c:idx val="1"/>
          <c:order val="1"/>
          <c:tx>
            <c:v>Line 9.31.2</c:v>
          </c:tx>
          <c:marker>
            <c:symbol val="none"/>
          </c:marker>
          <c:xVal>
            <c:numRef>
              <c:f>Sheet2!$T$11:$T$59</c:f>
              <c:numCache>
                <c:formatCode>General</c:formatCode>
                <c:ptCount val="49"/>
                <c:pt idx="0">
                  <c:v>5.7878999999999996</c:v>
                </c:pt>
                <c:pt idx="1">
                  <c:v>17.363700000000001</c:v>
                </c:pt>
                <c:pt idx="2">
                  <c:v>28.939499999999999</c:v>
                </c:pt>
                <c:pt idx="3">
                  <c:v>40.515300000000003</c:v>
                </c:pt>
                <c:pt idx="4">
                  <c:v>52.091099999999997</c:v>
                </c:pt>
                <c:pt idx="5">
                  <c:v>63.666899999999998</c:v>
                </c:pt>
                <c:pt idx="6">
                  <c:v>75.242699999999999</c:v>
                </c:pt>
                <c:pt idx="7">
                  <c:v>86.8185</c:v>
                </c:pt>
                <c:pt idx="8">
                  <c:v>98.394300000000001</c:v>
                </c:pt>
                <c:pt idx="9">
                  <c:v>109.9701</c:v>
                </c:pt>
                <c:pt idx="10">
                  <c:v>121.5459</c:v>
                </c:pt>
                <c:pt idx="11">
                  <c:v>133.1217</c:v>
                </c:pt>
                <c:pt idx="12">
                  <c:v>144.69749999999999</c:v>
                </c:pt>
                <c:pt idx="13">
                  <c:v>156.27330000000001</c:v>
                </c:pt>
                <c:pt idx="14">
                  <c:v>167.84909999999999</c:v>
                </c:pt>
                <c:pt idx="15">
                  <c:v>179.42490000000001</c:v>
                </c:pt>
                <c:pt idx="16">
                  <c:v>191.00069999999999</c:v>
                </c:pt>
                <c:pt idx="17">
                  <c:v>202.57650000000001</c:v>
                </c:pt>
                <c:pt idx="18">
                  <c:v>214.1523</c:v>
                </c:pt>
                <c:pt idx="19">
                  <c:v>225.72810000000001</c:v>
                </c:pt>
                <c:pt idx="20">
                  <c:v>237.3039</c:v>
                </c:pt>
                <c:pt idx="21">
                  <c:v>248.87970000000001</c:v>
                </c:pt>
                <c:pt idx="22">
                  <c:v>260.45549999999997</c:v>
                </c:pt>
                <c:pt idx="23">
                  <c:v>272.03129999999999</c:v>
                </c:pt>
                <c:pt idx="24">
                  <c:v>283.6071</c:v>
                </c:pt>
                <c:pt idx="25">
                  <c:v>295.18290000000002</c:v>
                </c:pt>
                <c:pt idx="26">
                  <c:v>306.75869999999998</c:v>
                </c:pt>
                <c:pt idx="27">
                  <c:v>318.33449999999999</c:v>
                </c:pt>
                <c:pt idx="28">
                  <c:v>329.91030000000001</c:v>
                </c:pt>
                <c:pt idx="29">
                  <c:v>341.48610000000002</c:v>
                </c:pt>
                <c:pt idx="30">
                  <c:v>353.06189999999998</c:v>
                </c:pt>
                <c:pt idx="31">
                  <c:v>364.6377</c:v>
                </c:pt>
                <c:pt idx="32">
                  <c:v>376.21350000000001</c:v>
                </c:pt>
                <c:pt idx="33">
                  <c:v>387.78930000000003</c:v>
                </c:pt>
                <c:pt idx="34">
                  <c:v>399.36509999999998</c:v>
                </c:pt>
                <c:pt idx="35">
                  <c:v>410.9409</c:v>
                </c:pt>
                <c:pt idx="36">
                  <c:v>422.51670000000001</c:v>
                </c:pt>
                <c:pt idx="37">
                  <c:v>434.09249999999997</c:v>
                </c:pt>
                <c:pt idx="38">
                  <c:v>445.66829999999999</c:v>
                </c:pt>
                <c:pt idx="39">
                  <c:v>457.2441</c:v>
                </c:pt>
                <c:pt idx="40">
                  <c:v>468.81990000000002</c:v>
                </c:pt>
                <c:pt idx="41">
                  <c:v>480.39569999999998</c:v>
                </c:pt>
                <c:pt idx="42">
                  <c:v>491.97149999999999</c:v>
                </c:pt>
                <c:pt idx="43">
                  <c:v>503.54730000000001</c:v>
                </c:pt>
                <c:pt idx="44">
                  <c:v>515.12310000000002</c:v>
                </c:pt>
                <c:pt idx="45">
                  <c:v>526.69889999999998</c:v>
                </c:pt>
                <c:pt idx="46">
                  <c:v>538.27470000000005</c:v>
                </c:pt>
                <c:pt idx="47">
                  <c:v>549.85050000000001</c:v>
                </c:pt>
                <c:pt idx="48">
                  <c:v>561.42629999999997</c:v>
                </c:pt>
              </c:numCache>
            </c:numRef>
          </c:xVal>
          <c:yVal>
            <c:numRef>
              <c:f>Sheet2!$U$11:$U$59</c:f>
              <c:numCache>
                <c:formatCode>General</c:formatCode>
                <c:ptCount val="49"/>
                <c:pt idx="0">
                  <c:v>0.23180893543206399</c:v>
                </c:pt>
                <c:pt idx="1">
                  <c:v>0.25687050883141299</c:v>
                </c:pt>
                <c:pt idx="2">
                  <c:v>0.22467364245277499</c:v>
                </c:pt>
                <c:pt idx="3">
                  <c:v>0.20608587613864299</c:v>
                </c:pt>
                <c:pt idx="4">
                  <c:v>0.28151383884926301</c:v>
                </c:pt>
                <c:pt idx="5">
                  <c:v>0.32963691705736597</c:v>
                </c:pt>
                <c:pt idx="6">
                  <c:v>0.37622579857752197</c:v>
                </c:pt>
                <c:pt idx="7">
                  <c:v>0.45571725926567003</c:v>
                </c:pt>
                <c:pt idx="8">
                  <c:v>0.55479919177128101</c:v>
                </c:pt>
                <c:pt idx="9">
                  <c:v>0.57210348329440996</c:v>
                </c:pt>
                <c:pt idx="10">
                  <c:v>0.59076704259665702</c:v>
                </c:pt>
                <c:pt idx="11">
                  <c:v>0.82047749810191095</c:v>
                </c:pt>
                <c:pt idx="12">
                  <c:v>0.73680081072540404</c:v>
                </c:pt>
                <c:pt idx="13">
                  <c:v>0.83663832987997999</c:v>
                </c:pt>
                <c:pt idx="14">
                  <c:v>0.78101926038368297</c:v>
                </c:pt>
                <c:pt idx="15">
                  <c:v>0.70217906600424396</c:v>
                </c:pt>
                <c:pt idx="16">
                  <c:v>0.85443688861707301</c:v>
                </c:pt>
                <c:pt idx="17">
                  <c:v>0.82775813441990997</c:v>
                </c:pt>
                <c:pt idx="18">
                  <c:v>0.79483275735280101</c:v>
                </c:pt>
                <c:pt idx="19">
                  <c:v>0.92171034802662799</c:v>
                </c:pt>
                <c:pt idx="20">
                  <c:v>0.91446645030592899</c:v>
                </c:pt>
                <c:pt idx="21">
                  <c:v>1.0073497488980001</c:v>
                </c:pt>
                <c:pt idx="22">
                  <c:v>0.585014434524192</c:v>
                </c:pt>
                <c:pt idx="23">
                  <c:v>0.37650982273182199</c:v>
                </c:pt>
                <c:pt idx="24">
                  <c:v>0.16718248575295799</c:v>
                </c:pt>
                <c:pt idx="25">
                  <c:v>7.5661087979200903E-2</c:v>
                </c:pt>
                <c:pt idx="26">
                  <c:v>7.6820765521128098E-2</c:v>
                </c:pt>
                <c:pt idx="27">
                  <c:v>1.8640621660465501E-2</c:v>
                </c:pt>
                <c:pt idx="28">
                  <c:v>2.40928620855233E-2</c:v>
                </c:pt>
                <c:pt idx="29">
                  <c:v>1.8348204241965701E-2</c:v>
                </c:pt>
                <c:pt idx="30">
                  <c:v>3.2845604738848898E-3</c:v>
                </c:pt>
                <c:pt idx="31">
                  <c:v>2.7506288787225299E-2</c:v>
                </c:pt>
                <c:pt idx="32">
                  <c:v>2.6082993585954301E-2</c:v>
                </c:pt>
                <c:pt idx="33">
                  <c:v>3.9352005511639601E-2</c:v>
                </c:pt>
                <c:pt idx="34">
                  <c:v>5.3002882469094098E-2</c:v>
                </c:pt>
                <c:pt idx="35">
                  <c:v>0.11531282117222399</c:v>
                </c:pt>
                <c:pt idx="36" formatCode="0.00E+00">
                  <c:v>0.329425668483315</c:v>
                </c:pt>
                <c:pt idx="37">
                  <c:v>0.39085719323983098</c:v>
                </c:pt>
                <c:pt idx="38">
                  <c:v>0.54189635967251604</c:v>
                </c:pt>
                <c:pt idx="39">
                  <c:v>0.54393470433367896</c:v>
                </c:pt>
                <c:pt idx="40">
                  <c:v>0.388829210011019</c:v>
                </c:pt>
                <c:pt idx="41">
                  <c:v>0.33082301964323801</c:v>
                </c:pt>
                <c:pt idx="42">
                  <c:v>0.24403048428256099</c:v>
                </c:pt>
                <c:pt idx="43">
                  <c:v>0.20466154183392701</c:v>
                </c:pt>
                <c:pt idx="44">
                  <c:v>0.138201434781655</c:v>
                </c:pt>
                <c:pt idx="45">
                  <c:v>0.16467837531774901</c:v>
                </c:pt>
                <c:pt idx="46">
                  <c:v>0.12928058021824801</c:v>
                </c:pt>
                <c:pt idx="47">
                  <c:v>0.14773048964688201</c:v>
                </c:pt>
                <c:pt idx="48">
                  <c:v>0.123277892783211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74688"/>
        <c:axId val="87080960"/>
      </c:scatterChart>
      <c:valAx>
        <c:axId val="87074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7080960"/>
        <c:crosses val="autoZero"/>
        <c:crossBetween val="midCat"/>
      </c:valAx>
      <c:valAx>
        <c:axId val="8708096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i="1"/>
                  <a:t>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87074688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spPr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9672515002022"/>
          <c:y val="5.1400554097404488E-2"/>
          <c:w val="0.55770313980461961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Sheet1!$C$28:$C$48</c:f>
              <c:numCache>
                <c:formatCode>General</c:formatCode>
                <c:ptCount val="21"/>
                <c:pt idx="0">
                  <c:v>17574352.879567102</c:v>
                </c:pt>
                <c:pt idx="1">
                  <c:v>24855562.8509988</c:v>
                </c:pt>
                <c:pt idx="2">
                  <c:v>18741166.930721</c:v>
                </c:pt>
                <c:pt idx="3">
                  <c:v>23134142.789501</c:v>
                </c:pt>
                <c:pt idx="4">
                  <c:v>17741792.9556407</c:v>
                </c:pt>
                <c:pt idx="5">
                  <c:v>24957004.293081298</c:v>
                </c:pt>
                <c:pt idx="6">
                  <c:v>26318535.8209976</c:v>
                </c:pt>
                <c:pt idx="7">
                  <c:v>22520395.234882399</c:v>
                </c:pt>
                <c:pt idx="8">
                  <c:v>27854323.235145599</c:v>
                </c:pt>
                <c:pt idx="9">
                  <c:v>18623684.749485798</c:v>
                </c:pt>
                <c:pt idx="10">
                  <c:v>26787964.496905498</c:v>
                </c:pt>
                <c:pt idx="11">
                  <c:v>22994308.515876599</c:v>
                </c:pt>
                <c:pt idx="12">
                  <c:v>20270019.1993405</c:v>
                </c:pt>
                <c:pt idx="13">
                  <c:v>20969304.334931701</c:v>
                </c:pt>
                <c:pt idx="14">
                  <c:v>18492326.190715998</c:v>
                </c:pt>
                <c:pt idx="15">
                  <c:v>20299375.733609099</c:v>
                </c:pt>
                <c:pt idx="16">
                  <c:v>20375470.296006601</c:v>
                </c:pt>
                <c:pt idx="17">
                  <c:v>23498584.795559701</c:v>
                </c:pt>
                <c:pt idx="18">
                  <c:v>22309717.530180998</c:v>
                </c:pt>
                <c:pt idx="19">
                  <c:v>21981930.908346798</c:v>
                </c:pt>
                <c:pt idx="20">
                  <c:v>24664510.116805099</c:v>
                </c:pt>
              </c:numCache>
            </c:numRef>
          </c:xVal>
          <c:yVal>
            <c:numRef>
              <c:f>Sheet1!$D$28:$D$48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Sheet1!$E$28:$E$39</c:f>
              <c:numCache>
                <c:formatCode>General</c:formatCode>
                <c:ptCount val="12"/>
                <c:pt idx="0">
                  <c:v>9362432.0624154098</c:v>
                </c:pt>
                <c:pt idx="1">
                  <c:v>11937844.2234836</c:v>
                </c:pt>
                <c:pt idx="2">
                  <c:v>9786781.8487915508</c:v>
                </c:pt>
                <c:pt idx="3">
                  <c:v>9448953.58308498</c:v>
                </c:pt>
                <c:pt idx="4">
                  <c:v>9685326.9120425899</c:v>
                </c:pt>
                <c:pt idx="5">
                  <c:v>8539307.2617410608</c:v>
                </c:pt>
                <c:pt idx="6">
                  <c:v>9496420.3265700992</c:v>
                </c:pt>
                <c:pt idx="7">
                  <c:v>13059695.2563718</c:v>
                </c:pt>
                <c:pt idx="8">
                  <c:v>11436854.8416597</c:v>
                </c:pt>
                <c:pt idx="9">
                  <c:v>11357419.3788212</c:v>
                </c:pt>
                <c:pt idx="10">
                  <c:v>11032284.775325499</c:v>
                </c:pt>
                <c:pt idx="11">
                  <c:v>11072979.737759201</c:v>
                </c:pt>
              </c:numCache>
            </c:numRef>
          </c:xVal>
          <c:yVal>
            <c:numRef>
              <c:f>Sheet1!$F$28:$F$39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3049121"/>
          </c:errBars>
          <c:xVal>
            <c:numRef>
              <c:f>Sheet1!$C$50</c:f>
              <c:numCache>
                <c:formatCode>General</c:formatCode>
                <c:ptCount val="1"/>
                <c:pt idx="0">
                  <c:v>22141165.421823807</c:v>
                </c:pt>
              </c:numCache>
            </c:numRef>
          </c:xVal>
          <c:yVal>
            <c:numRef>
              <c:f>Sheet1!$D$50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1323310.4069999999"/>
          </c:errBars>
          <c:xVal>
            <c:numRef>
              <c:f>Sheet1!$E$41</c:f>
              <c:numCache>
                <c:formatCode>General</c:formatCode>
                <c:ptCount val="1"/>
                <c:pt idx="0">
                  <c:v>10518025.017338889</c:v>
                </c:pt>
              </c:numCache>
            </c:numRef>
          </c:xVal>
          <c:yVal>
            <c:numRef>
              <c:f>Sheet1!$F$41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13728"/>
        <c:axId val="72715648"/>
      </c:scatterChart>
      <c:valAx>
        <c:axId val="72713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Volume (µm</a:t>
                </a:r>
                <a:r>
                  <a:rPr lang="en-US" baseline="30000"/>
                  <a:t>3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72715648"/>
        <c:crosses val="autoZero"/>
        <c:crossBetween val="midCat"/>
      </c:valAx>
      <c:valAx>
        <c:axId val="727156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</a:t>
                </a:r>
                <a:r>
                  <a:rPr lang="en-US" baseline="0"/>
                  <a:t>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72713728"/>
        <c:crosses val="autoZero"/>
        <c:crossBetween val="midCat"/>
      </c:valAx>
      <c:spPr>
        <a:ln>
          <a:solidFill>
            <a:sysClr val="windowText" lastClr="000000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663762860209439"/>
          <c:y val="5.1400554097404488E-2"/>
          <c:w val="0.55855536681224849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Sheet1!$J$28:$J$48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572.35479999999995</c:v>
                </c:pt>
                <c:pt idx="3">
                  <c:v>671.8596</c:v>
                </c:pt>
                <c:pt idx="4">
                  <c:v>626.76329999999996</c:v>
                </c:pt>
                <c:pt idx="5">
                  <c:v>721.87840000000006</c:v>
                </c:pt>
                <c:pt idx="6">
                  <c:v>738.44309999999996</c:v>
                </c:pt>
                <c:pt idx="7">
                  <c:v>667.19870000000003</c:v>
                </c:pt>
                <c:pt idx="8">
                  <c:v>702.28319999999997</c:v>
                </c:pt>
                <c:pt idx="9">
                  <c:v>619.8537</c:v>
                </c:pt>
                <c:pt idx="10">
                  <c:v>714.34849999999994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Sheet1!$K$28:$K$48</c:f>
              <c:numCache>
                <c:formatCode>General</c:formatCode>
                <c:ptCount val="21"/>
                <c:pt idx="0">
                  <c:v>691824</c:v>
                </c:pt>
                <c:pt idx="1">
                  <c:v>698835</c:v>
                </c:pt>
                <c:pt idx="2">
                  <c:v>519083</c:v>
                </c:pt>
                <c:pt idx="3">
                  <c:v>789291</c:v>
                </c:pt>
                <c:pt idx="4">
                  <c:v>645871</c:v>
                </c:pt>
                <c:pt idx="5">
                  <c:v>984787</c:v>
                </c:pt>
                <c:pt idx="6">
                  <c:v>791291</c:v>
                </c:pt>
                <c:pt idx="7">
                  <c:v>701538</c:v>
                </c:pt>
                <c:pt idx="8">
                  <c:v>714626</c:v>
                </c:pt>
                <c:pt idx="9">
                  <c:v>754681</c:v>
                </c:pt>
                <c:pt idx="10">
                  <c:v>602207</c:v>
                </c:pt>
                <c:pt idx="11">
                  <c:v>673674</c:v>
                </c:pt>
                <c:pt idx="12">
                  <c:v>678824</c:v>
                </c:pt>
                <c:pt idx="13">
                  <c:v>640167</c:v>
                </c:pt>
                <c:pt idx="14">
                  <c:v>641400</c:v>
                </c:pt>
                <c:pt idx="15">
                  <c:v>755125</c:v>
                </c:pt>
                <c:pt idx="16">
                  <c:v>741260</c:v>
                </c:pt>
                <c:pt idx="17">
                  <c:v>848366</c:v>
                </c:pt>
                <c:pt idx="18">
                  <c:v>872435</c:v>
                </c:pt>
                <c:pt idx="19">
                  <c:v>862898</c:v>
                </c:pt>
                <c:pt idx="20">
                  <c:v>674514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Sheet1!$L$28:$L$39</c:f>
              <c:numCache>
                <c:formatCode>General</c:formatCode>
                <c:ptCount val="12"/>
                <c:pt idx="0">
                  <c:v>496.435440594157</c:v>
                </c:pt>
                <c:pt idx="1">
                  <c:v>538.57587519214701</c:v>
                </c:pt>
                <c:pt idx="2">
                  <c:v>462.441682546533</c:v>
                </c:pt>
                <c:pt idx="3">
                  <c:v>486.494185130652</c:v>
                </c:pt>
                <c:pt idx="4">
                  <c:v>472.93015171200102</c:v>
                </c:pt>
                <c:pt idx="5">
                  <c:v>465.16337952654601</c:v>
                </c:pt>
                <c:pt idx="6">
                  <c:v>463.79646800921302</c:v>
                </c:pt>
                <c:pt idx="7">
                  <c:v>551.67241983298095</c:v>
                </c:pt>
                <c:pt idx="8">
                  <c:v>513.08327415120903</c:v>
                </c:pt>
                <c:pt idx="9">
                  <c:v>494.46561977068302</c:v>
                </c:pt>
                <c:pt idx="10">
                  <c:v>508.18139110518899</c:v>
                </c:pt>
                <c:pt idx="11">
                  <c:v>519.930254522773</c:v>
                </c:pt>
              </c:numCache>
            </c:numRef>
          </c:xVal>
          <c:yVal>
            <c:numRef>
              <c:f>Sheet1!$M$28:$M$39</c:f>
              <c:numCache>
                <c:formatCode>General</c:formatCode>
                <c:ptCount val="12"/>
                <c:pt idx="0">
                  <c:v>301603</c:v>
                </c:pt>
                <c:pt idx="1">
                  <c:v>481932</c:v>
                </c:pt>
                <c:pt idx="2">
                  <c:v>323184</c:v>
                </c:pt>
                <c:pt idx="3">
                  <c:v>358104</c:v>
                </c:pt>
                <c:pt idx="4">
                  <c:v>341913</c:v>
                </c:pt>
                <c:pt idx="5">
                  <c:v>272761</c:v>
                </c:pt>
                <c:pt idx="6">
                  <c:v>322194</c:v>
                </c:pt>
                <c:pt idx="7">
                  <c:v>650225</c:v>
                </c:pt>
                <c:pt idx="8">
                  <c:v>315146</c:v>
                </c:pt>
                <c:pt idx="9">
                  <c:v>347684</c:v>
                </c:pt>
                <c:pt idx="10">
                  <c:v>346016</c:v>
                </c:pt>
                <c:pt idx="11">
                  <c:v>381815</c:v>
                </c:pt>
              </c:numCache>
            </c:numRef>
          </c:yVal>
          <c:smooth val="0"/>
        </c:ser>
        <c:ser>
          <c:idx val="2"/>
          <c:order val="2"/>
          <c:tx>
            <c:v>L2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5254.2758"/>
          </c:errBars>
          <c:errBars>
            <c:errDir val="x"/>
            <c:errBarType val="both"/>
            <c:errValType val="fixedVal"/>
            <c:noEndCap val="0"/>
            <c:val val="41.186546250000006"/>
          </c:errBars>
          <c:xVal>
            <c:numRef>
              <c:f>Sheet1!$J$50</c:f>
              <c:numCache>
                <c:formatCode>General</c:formatCode>
                <c:ptCount val="1"/>
                <c:pt idx="0">
                  <c:v>665.87653809523806</c:v>
                </c:pt>
              </c:numCache>
            </c:numRef>
          </c:xVal>
          <c:yVal>
            <c:numRef>
              <c:f>Sheet1!$K$50</c:f>
              <c:numCache>
                <c:formatCode>General</c:formatCode>
                <c:ptCount val="1"/>
                <c:pt idx="0">
                  <c:v>727747.47619047621</c:v>
                </c:pt>
              </c:numCache>
            </c:numRef>
          </c:yVal>
          <c:smooth val="0"/>
        </c:ser>
        <c:ser>
          <c:idx val="3"/>
          <c:order val="3"/>
          <c:tx>
            <c:v>L9 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102166.16590000002"/>
          </c:errBars>
          <c:errBars>
            <c:errDir val="x"/>
            <c:errBarType val="both"/>
            <c:errValType val="fixedVal"/>
            <c:noEndCap val="0"/>
            <c:val val="29.583325839999976"/>
          </c:errBars>
          <c:xVal>
            <c:numRef>
              <c:f>Sheet1!$L$41</c:f>
              <c:numCache>
                <c:formatCode>General</c:formatCode>
                <c:ptCount val="1"/>
                <c:pt idx="0">
                  <c:v>497.76417850784037</c:v>
                </c:pt>
              </c:numCache>
            </c:numRef>
          </c:xVal>
          <c:yVal>
            <c:numRef>
              <c:f>Sheet1!$M$41</c:f>
              <c:numCache>
                <c:formatCode>General</c:formatCode>
                <c:ptCount val="1"/>
                <c:pt idx="0">
                  <c:v>370214.75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769920"/>
        <c:axId val="72771840"/>
      </c:scatterChart>
      <c:valAx>
        <c:axId val="72769920"/>
        <c:scaling>
          <c:orientation val="minMax"/>
          <c:min val="4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 Length 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2771840"/>
        <c:crosses val="autoZero"/>
        <c:crossBetween val="midCat"/>
      </c:valAx>
      <c:valAx>
        <c:axId val="727718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Intensity (a.u.)</a:t>
                </a:r>
              </a:p>
            </c:rich>
          </c:tx>
          <c:layout/>
          <c:overlay val="0"/>
        </c:title>
        <c:numFmt formatCode="0.00E+00" sourceLinked="0"/>
        <c:majorTickMark val="out"/>
        <c:minorTickMark val="none"/>
        <c:tickLblPos val="nextTo"/>
        <c:crossAx val="7276992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ayout/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1856927311407"/>
          <c:y val="5.1400554097404488E-2"/>
          <c:w val="0.58705694227854954"/>
          <c:h val="0.73444808982210552"/>
        </c:manualLayout>
      </c:layout>
      <c:scatterChart>
        <c:scatterStyle val="lineMarker"/>
        <c:varyColors val="0"/>
        <c:ser>
          <c:idx val="0"/>
          <c:order val="0"/>
          <c:tx>
            <c:v>Line 2.49.3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Sheet1!$B$2:$B$22</c:f>
              <c:numCache>
                <c:formatCode>General</c:formatCode>
                <c:ptCount val="21"/>
                <c:pt idx="0">
                  <c:v>618.2432</c:v>
                </c:pt>
                <c:pt idx="1">
                  <c:v>716.98230000000001</c:v>
                </c:pt>
                <c:pt idx="2">
                  <c:v>572.35479999999995</c:v>
                </c:pt>
                <c:pt idx="3">
                  <c:v>671.8596</c:v>
                </c:pt>
                <c:pt idx="4">
                  <c:v>626.76329999999996</c:v>
                </c:pt>
                <c:pt idx="5">
                  <c:v>721.87840000000006</c:v>
                </c:pt>
                <c:pt idx="6">
                  <c:v>738.44309999999996</c:v>
                </c:pt>
                <c:pt idx="7">
                  <c:v>667.19870000000003</c:v>
                </c:pt>
                <c:pt idx="8">
                  <c:v>702.28319999999997</c:v>
                </c:pt>
                <c:pt idx="9">
                  <c:v>619.8537</c:v>
                </c:pt>
                <c:pt idx="10">
                  <c:v>714.34849999999994</c:v>
                </c:pt>
                <c:pt idx="11">
                  <c:v>655.09799999999996</c:v>
                </c:pt>
                <c:pt idx="12">
                  <c:v>646.15380000000005</c:v>
                </c:pt>
                <c:pt idx="13">
                  <c:v>639.18259999999998</c:v>
                </c:pt>
                <c:pt idx="14">
                  <c:v>636.94370000000004</c:v>
                </c:pt>
                <c:pt idx="15">
                  <c:v>664.53449999999998</c:v>
                </c:pt>
                <c:pt idx="16">
                  <c:v>643.48770000000002</c:v>
                </c:pt>
                <c:pt idx="17">
                  <c:v>690.10850000000005</c:v>
                </c:pt>
                <c:pt idx="18">
                  <c:v>658.32330000000002</c:v>
                </c:pt>
                <c:pt idx="19">
                  <c:v>679.64959999999996</c:v>
                </c:pt>
                <c:pt idx="20">
                  <c:v>699.71680000000003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37568</c:v>
                </c:pt>
                <c:pt idx="1">
                  <c:v>22823</c:v>
                </c:pt>
                <c:pt idx="2">
                  <c:v>16780</c:v>
                </c:pt>
                <c:pt idx="3">
                  <c:v>24572</c:v>
                </c:pt>
                <c:pt idx="4">
                  <c:v>20969</c:v>
                </c:pt>
                <c:pt idx="5">
                  <c:v>31945</c:v>
                </c:pt>
                <c:pt idx="6">
                  <c:v>46920</c:v>
                </c:pt>
                <c:pt idx="7">
                  <c:v>17832</c:v>
                </c:pt>
                <c:pt idx="8">
                  <c:v>25534</c:v>
                </c:pt>
                <c:pt idx="9">
                  <c:v>25532</c:v>
                </c:pt>
                <c:pt idx="10">
                  <c:v>34069</c:v>
                </c:pt>
                <c:pt idx="11">
                  <c:v>19685</c:v>
                </c:pt>
                <c:pt idx="12">
                  <c:v>19848</c:v>
                </c:pt>
                <c:pt idx="13">
                  <c:v>23337</c:v>
                </c:pt>
                <c:pt idx="14">
                  <c:v>21355</c:v>
                </c:pt>
                <c:pt idx="15">
                  <c:v>22026</c:v>
                </c:pt>
                <c:pt idx="16">
                  <c:v>22460</c:v>
                </c:pt>
                <c:pt idx="17">
                  <c:v>24147</c:v>
                </c:pt>
                <c:pt idx="18">
                  <c:v>44821</c:v>
                </c:pt>
                <c:pt idx="19">
                  <c:v>26377</c:v>
                </c:pt>
                <c:pt idx="20">
                  <c:v>18906</c:v>
                </c:pt>
              </c:numCache>
            </c:numRef>
          </c:yVal>
          <c:smooth val="0"/>
        </c:ser>
        <c:ser>
          <c:idx val="1"/>
          <c:order val="1"/>
          <c:tx>
            <c:v>Line 9.31.2</c:v>
          </c:tx>
          <c:spPr>
            <a:ln w="28575">
              <a:noFill/>
            </a:ln>
          </c:spPr>
          <c:marker>
            <c:spPr>
              <a:noFill/>
            </c:spPr>
          </c:marker>
          <c:xVal>
            <c:numRef>
              <c:f>Sheet1!$H$2:$H$13</c:f>
              <c:numCache>
                <c:formatCode>General</c:formatCode>
                <c:ptCount val="12"/>
                <c:pt idx="0">
                  <c:v>496.43540000000002</c:v>
                </c:pt>
                <c:pt idx="1">
                  <c:v>538.57590000000005</c:v>
                </c:pt>
                <c:pt idx="2">
                  <c:v>462.44170000000003</c:v>
                </c:pt>
                <c:pt idx="3">
                  <c:v>486.49419999999998</c:v>
                </c:pt>
                <c:pt idx="4">
                  <c:v>472.93020000000001</c:v>
                </c:pt>
                <c:pt idx="5">
                  <c:v>465.16340000000002</c:v>
                </c:pt>
                <c:pt idx="6">
                  <c:v>463.79649999999998</c:v>
                </c:pt>
                <c:pt idx="7">
                  <c:v>551.67240000000004</c:v>
                </c:pt>
                <c:pt idx="8">
                  <c:v>513.08330000000001</c:v>
                </c:pt>
                <c:pt idx="9">
                  <c:v>494.46559999999999</c:v>
                </c:pt>
                <c:pt idx="10">
                  <c:v>508.1814</c:v>
                </c:pt>
                <c:pt idx="11">
                  <c:v>519.93029999999999</c:v>
                </c:pt>
              </c:numCache>
            </c:numRef>
          </c:xVal>
          <c:yVal>
            <c:numRef>
              <c:f>Sheet1!$J$2:$J$13</c:f>
              <c:numCache>
                <c:formatCode>General</c:formatCode>
                <c:ptCount val="12"/>
                <c:pt idx="0">
                  <c:v>4688</c:v>
                </c:pt>
                <c:pt idx="1">
                  <c:v>9815</c:v>
                </c:pt>
                <c:pt idx="2">
                  <c:v>6672</c:v>
                </c:pt>
                <c:pt idx="3">
                  <c:v>5403</c:v>
                </c:pt>
                <c:pt idx="4">
                  <c:v>7354</c:v>
                </c:pt>
                <c:pt idx="5">
                  <c:v>6626</c:v>
                </c:pt>
                <c:pt idx="6">
                  <c:v>7073</c:v>
                </c:pt>
                <c:pt idx="7">
                  <c:v>26177</c:v>
                </c:pt>
                <c:pt idx="8">
                  <c:v>5194</c:v>
                </c:pt>
                <c:pt idx="9">
                  <c:v>7282</c:v>
                </c:pt>
                <c:pt idx="10">
                  <c:v>10046</c:v>
                </c:pt>
                <c:pt idx="11">
                  <c:v>6115</c:v>
                </c:pt>
              </c:numCache>
            </c:numRef>
          </c:yVal>
          <c:smooth val="0"/>
        </c:ser>
        <c:ser>
          <c:idx val="4"/>
          <c:order val="2"/>
          <c:tx>
            <c:v>Line2493Mean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8379.3254510000006"/>
          </c:errBars>
          <c:errBars>
            <c:errDir val="x"/>
            <c:errBarType val="both"/>
            <c:errValType val="fixedVal"/>
            <c:noEndCap val="0"/>
            <c:val val="41.186546249999999"/>
          </c:errBars>
          <c:xVal>
            <c:numRef>
              <c:f>Sheet1!$B$24</c:f>
              <c:numCache>
                <c:formatCode>General</c:formatCode>
                <c:ptCount val="1"/>
                <c:pt idx="0">
                  <c:v>665.87653809523806</c:v>
                </c:pt>
              </c:numCache>
            </c:numRef>
          </c:xVal>
          <c:yVal>
            <c:numRef>
              <c:f>Sheet1!$D$24</c:f>
              <c:numCache>
                <c:formatCode>General</c:formatCode>
                <c:ptCount val="1"/>
                <c:pt idx="0">
                  <c:v>26071.714285714286</c:v>
                </c:pt>
              </c:numCache>
            </c:numRef>
          </c:yVal>
          <c:smooth val="0"/>
        </c:ser>
        <c:ser>
          <c:idx val="5"/>
          <c:order val="3"/>
          <c:tx>
            <c:v>Line 9312Mean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both"/>
            <c:errValType val="fixedVal"/>
            <c:noEndCap val="0"/>
            <c:val val="5791.8941080000004"/>
          </c:errBars>
          <c:errBars>
            <c:errDir val="x"/>
            <c:errBarType val="both"/>
            <c:errValType val="fixedVal"/>
            <c:noEndCap val="0"/>
            <c:val val="29.583319149999998"/>
          </c:errBars>
          <c:xVal>
            <c:numRef>
              <c:f>Sheet1!$H$15</c:f>
              <c:numCache>
                <c:formatCode>General</c:formatCode>
                <c:ptCount val="1"/>
                <c:pt idx="0">
                  <c:v>497.7641916666667</c:v>
                </c:pt>
              </c:numCache>
            </c:numRef>
          </c:xVal>
          <c:yVal>
            <c:numRef>
              <c:f>Sheet1!$J$15</c:f>
              <c:numCache>
                <c:formatCode>General</c:formatCode>
                <c:ptCount val="1"/>
                <c:pt idx="0">
                  <c:v>8537.0833333333339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26880"/>
        <c:axId val="72828800"/>
      </c:scatterChart>
      <c:valAx>
        <c:axId val="72826880"/>
        <c:scaling>
          <c:orientation val="minMax"/>
          <c:max val="800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Egg</a:t>
                </a:r>
                <a:r>
                  <a:rPr lang="en-US" baseline="0"/>
                  <a:t> Length </a:t>
                </a:r>
                <a:r>
                  <a:rPr lang="en-US"/>
                  <a:t>(µm)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2828800"/>
        <c:crosses val="autoZero"/>
        <c:crossBetween val="midCat"/>
      </c:valAx>
      <c:valAx>
        <c:axId val="728288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Signal Area (µm</a:t>
                </a:r>
                <a:r>
                  <a:rPr lang="en-US" baseline="30000"/>
                  <a:t>2</a:t>
                </a:r>
                <a:r>
                  <a:rPr lang="en-US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72826880"/>
        <c:crosses val="autoZero"/>
        <c:crossBetween val="midCat"/>
        <c:dispUnits>
          <c:builtInUnit val="thousands"/>
        </c:dispUnits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0.01426</cdr:x>
      <cdr:y>0.25113</cdr:y>
    </cdr:from>
    <cdr:to>
      <cdr:x>0.14786</cdr:x>
      <cdr:y>0.57807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52792" y="375950"/>
          <a:ext cx="388327" cy="2329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/>
            <a:t>S.</a:t>
          </a:r>
          <a:r>
            <a:rPr lang="en-US" sz="1100" baseline="0"/>
            <a:t> A.</a:t>
          </a:r>
          <a:endParaRPr lang="en-US" sz="1100"/>
        </a:p>
      </cdr:txBody>
    </cdr:sp>
  </cdr:relSizeAnchor>
  <cdr:relSizeAnchor xmlns:cdr="http://schemas.openxmlformats.org/drawingml/2006/chartDrawing">
    <cdr:from>
      <cdr:x>0.41542</cdr:x>
      <cdr:y>0.68748</cdr:y>
    </cdr:from>
    <cdr:to>
      <cdr:x>0.66664</cdr:x>
      <cdr:y>0.8787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94907" y="670493"/>
          <a:ext cx="359761" cy="186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A90-F5F3-4069-A301-C53CB355F96C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6061-45F5-4240-A0F1-E77C81676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 descr="C:\Users\David Cheung\Desktop\Bicoid Protein Data L2493 9312\Line 9 31 2 2010\BcdProt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3442980" cy="1366706"/>
          </a:xfrm>
          <a:prstGeom prst="rect">
            <a:avLst/>
          </a:prstGeom>
          <a:noFill/>
        </p:spPr>
      </p:pic>
      <p:pic>
        <p:nvPicPr>
          <p:cNvPr id="25607" name="Picture 7" descr="C:\Users\David Cheung\Desktop\Bicoid Protein Data L2493 9312\Line 9 31 2 2010\BcdProtDapi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6614" y="2057400"/>
            <a:ext cx="3442982" cy="1366706"/>
          </a:xfrm>
          <a:prstGeom prst="rect">
            <a:avLst/>
          </a:prstGeom>
          <a:noFill/>
        </p:spPr>
      </p:pic>
      <p:pic>
        <p:nvPicPr>
          <p:cNvPr id="25608" name="Picture 8" descr="C:\Users\David Cheung\Desktop\Bicoid Protein Data L2493 9312\Line 2 49 3 2010\BcdPr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429001"/>
            <a:ext cx="3897386" cy="1524000"/>
          </a:xfrm>
          <a:prstGeom prst="rect">
            <a:avLst/>
          </a:prstGeom>
          <a:noFill/>
        </p:spPr>
      </p:pic>
      <p:pic>
        <p:nvPicPr>
          <p:cNvPr id="25609" name="Picture 9" descr="C:\Users\David Cheung\Desktop\Bicoid Protein Data L2493 9312\Line 2 49 3 2010\BcdProtDap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6614" y="3429001"/>
            <a:ext cx="3897386" cy="1524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57200" y="25146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15" y="396240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1752600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Bcd</a:t>
            </a:r>
            <a:r>
              <a:rPr lang="en-US" dirty="0" smtClean="0"/>
              <a:t> protein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1752600"/>
            <a:ext cx="63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DAPI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Large and Small embryos </a:t>
            </a:r>
            <a:r>
              <a:rPr lang="en-US" sz="2800" dirty="0" err="1" smtClean="0"/>
              <a:t>immunostained</a:t>
            </a:r>
            <a:r>
              <a:rPr lang="en-US" sz="2800" dirty="0" smtClean="0"/>
              <a:t> for </a:t>
            </a:r>
            <a:r>
              <a:rPr lang="en-US" sz="2800" dirty="0" err="1" smtClean="0"/>
              <a:t>Bicoid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712677"/>
              </p:ext>
            </p:extLst>
          </p:nvPr>
        </p:nvGraphicFramePr>
        <p:xfrm>
          <a:off x="304800" y="533400"/>
          <a:ext cx="454328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525412"/>
              </p:ext>
            </p:extLst>
          </p:nvPr>
        </p:nvGraphicFramePr>
        <p:xfrm>
          <a:off x="929093" y="701107"/>
          <a:ext cx="1432055" cy="9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34290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Figure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is more diffused in Line 2.49.3 embryos.  </a:t>
            </a:r>
            <a:r>
              <a:rPr lang="en-US" sz="1000" dirty="0" smtClean="0"/>
              <a:t>(A) </a:t>
            </a:r>
            <a:r>
              <a:rPr lang="en-US" sz="1000" dirty="0"/>
              <a:t>The area of the region bounded by the contour outline of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</a:t>
            </a:r>
            <a:r>
              <a:rPr lang="en-US" sz="1000" dirty="0"/>
              <a:t>mRNA </a:t>
            </a:r>
            <a:r>
              <a:rPr lang="en-US" sz="1000" dirty="0" smtClean="0"/>
              <a:t>specific signal </a:t>
            </a:r>
            <a:r>
              <a:rPr lang="en-US" sz="1000" dirty="0"/>
              <a:t>was measured and plotted versus egg length </a:t>
            </a:r>
            <a:r>
              <a:rPr lang="en-US" sz="1000" dirty="0" smtClean="0"/>
              <a:t>for embryos from Line 2.49.3 (Blue) and Line 9.31.2 (Red).  (A, inset)  A similar comparison of the specific signal area for embryos with an analogous size disparity, Line 2.46.4 (Green) and Line 9.17.1 (Violet). 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828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X.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in Line 2.49.3 embryos is significantly higher than expected.  </a:t>
            </a:r>
            <a:r>
              <a:rPr lang="en-US" sz="1000" dirty="0" smtClean="0"/>
              <a:t>A Student’s T test was performed on the signal area measurements between Lines 2.49.3 and 9.31.2, and Lines 2.46.4 and 9.17.1.  </a:t>
            </a:r>
            <a:endParaRPr lang="en-US" sz="1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2266"/>
              </p:ext>
            </p:extLst>
          </p:nvPr>
        </p:nvGraphicFramePr>
        <p:xfrm>
          <a:off x="4959350" y="990600"/>
          <a:ext cx="2120900" cy="590550"/>
        </p:xfrm>
        <a:graphic>
          <a:graphicData uri="http://schemas.openxmlformats.org/drawingml/2006/table">
            <a:tbl>
              <a:tblPr/>
              <a:tblGrid>
                <a:gridCol w="1512211"/>
                <a:gridCol w="608689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2.49.3 vs Line 9.31.2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3.88E-07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 2.46.4 vs Line 9.17.1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6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710408692"/>
              </p:ext>
            </p:extLst>
          </p:nvPr>
        </p:nvGraphicFramePr>
        <p:xfrm>
          <a:off x="152400" y="674132"/>
          <a:ext cx="4511988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304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61415" y="304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218" y="30611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3906053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dosage independent.</a:t>
            </a:r>
            <a:r>
              <a:rPr lang="en-US" sz="1000" dirty="0" smtClean="0"/>
              <a:t>  (A)  The signal area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in was measured in embryos with 1x (blue), 2x (red), and 3x (green) copies of </a:t>
            </a:r>
            <a:r>
              <a:rPr lang="en-US" sz="1000" dirty="0" err="1" smtClean="0"/>
              <a:t>Bicoid</a:t>
            </a:r>
            <a:r>
              <a:rPr lang="en-US" sz="1000" dirty="0" smtClean="0"/>
              <a:t>.  (B, C)  The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distribution for embryos containing different dosages was plotted against egg length (B) and egg volume (C). 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675256"/>
              </p:ext>
            </p:extLst>
          </p:nvPr>
        </p:nvGraphicFramePr>
        <p:xfrm>
          <a:off x="204247" y="3429000"/>
          <a:ext cx="45609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72660"/>
              </p:ext>
            </p:extLst>
          </p:nvPr>
        </p:nvGraphicFramePr>
        <p:xfrm>
          <a:off x="4800600" y="674132"/>
          <a:ext cx="4561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2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040003008"/>
              </p:ext>
            </p:extLst>
          </p:nvPr>
        </p:nvGraphicFramePr>
        <p:xfrm>
          <a:off x="-1419" y="680357"/>
          <a:ext cx="4573419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43716019"/>
              </p:ext>
            </p:extLst>
          </p:nvPr>
        </p:nvGraphicFramePr>
        <p:xfrm>
          <a:off x="4572000" y="680357"/>
          <a:ext cx="4582944" cy="2748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5460" y="3470463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Fig Z.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 is generally robust against differences in egg size.</a:t>
            </a:r>
            <a:r>
              <a:rPr lang="en-US" sz="1000" dirty="0" smtClean="0"/>
              <a:t>  (A, B)  Specific signal area of cage population embryos stained for </a:t>
            </a:r>
            <a:r>
              <a:rPr lang="en-US" sz="1000" dirty="0" err="1" smtClean="0"/>
              <a:t>Bicoid</a:t>
            </a:r>
            <a:r>
              <a:rPr lang="en-US" sz="1000" dirty="0" smtClean="0"/>
              <a:t> mRNA plotted against (A) egg length and (B) egg volume.  </a:t>
            </a:r>
            <a:endParaRPr lang="en-US" sz="1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81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509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76967"/>
              </p:ext>
            </p:extLst>
          </p:nvPr>
        </p:nvGraphicFramePr>
        <p:xfrm>
          <a:off x="4715164" y="4038600"/>
          <a:ext cx="1676400" cy="1924050"/>
        </p:xfrm>
        <a:graphic>
          <a:graphicData uri="http://schemas.openxmlformats.org/drawingml/2006/table">
            <a:tbl>
              <a:tblPr/>
              <a:tblGrid>
                <a:gridCol w="1066800"/>
                <a:gridCol w="609600"/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1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2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3.34E-04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Cage 3 vs Cage 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77001" y="4038600"/>
            <a:ext cx="1447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Table Y.  </a:t>
            </a:r>
            <a:r>
              <a:rPr lang="en-US" sz="1000" b="1" dirty="0" err="1" smtClean="0"/>
              <a:t>Bicoid</a:t>
            </a:r>
            <a:r>
              <a:rPr lang="en-US" sz="1000" b="1" dirty="0" smtClean="0"/>
              <a:t> mRNA distributions across a variety of populations are largely the same.</a:t>
            </a:r>
            <a:r>
              <a:rPr lang="en-US" sz="1000" dirty="0"/>
              <a:t> </a:t>
            </a:r>
            <a:r>
              <a:rPr lang="en-US" sz="1000" dirty="0" smtClean="0"/>
              <a:t> Shown here is a table of p-values from a series of Student’s T-tests applied to different pairings of large and small embryos from different population cages.</a:t>
            </a:r>
          </a:p>
        </p:txBody>
      </p:sp>
    </p:spTree>
    <p:extLst>
      <p:ext uri="{BB962C8B-B14F-4D97-AF65-F5344CB8AC3E}">
        <p14:creationId xmlns:p14="http://schemas.microsoft.com/office/powerpoint/2010/main" val="15554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</a:t>
            </a:r>
            <a:r>
              <a:rPr lang="en-US" dirty="0" err="1" smtClean="0"/>
              <a:t>Bcd</a:t>
            </a:r>
            <a:r>
              <a:rPr lang="en-US" dirty="0" smtClean="0"/>
              <a:t> Profiles</a:t>
            </a:r>
            <a:endParaRPr lang="en-US" dirty="0"/>
          </a:p>
        </p:txBody>
      </p:sp>
      <p:pic>
        <p:nvPicPr>
          <p:cNvPr id="4099" name="Picture 3" descr="C:\Users\che7oz\Desktop\Line 9 31 2 2010\Line9312Bcd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95700"/>
            <a:ext cx="3098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he7oz\Desktop\Line 2 49 3 2010\Line2493BcdR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27" y="1369440"/>
            <a:ext cx="3098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che7oz\Desktop\Line 9 31 2 2010\Line9312BcdAb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83" y="3657600"/>
            <a:ext cx="3149601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he7oz\Desktop\Line 2 49 3 2010\Line2493BcdAb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59" y="1295400"/>
            <a:ext cx="3149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Bicoid</a:t>
            </a:r>
            <a:r>
              <a:rPr lang="en-US" dirty="0" smtClean="0"/>
              <a:t> profiles show that there is scaling between lines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691947"/>
              </p:ext>
            </p:extLst>
          </p:nvPr>
        </p:nvGraphicFramePr>
        <p:xfrm>
          <a:off x="44196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345842"/>
              </p:ext>
            </p:extLst>
          </p:nvPr>
        </p:nvGraphicFramePr>
        <p:xfrm>
          <a:off x="10668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52532"/>
              </p:ext>
            </p:extLst>
          </p:nvPr>
        </p:nvGraphicFramePr>
        <p:xfrm>
          <a:off x="3162300" y="5181600"/>
          <a:ext cx="28194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850"/>
                <a:gridCol w="704850"/>
                <a:gridCol w="704850"/>
                <a:gridCol w="70485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 9.31.2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43.99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506.8797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103.26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Line 2.49.3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626.5723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144.4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Line 2.49.3 within-line scaling is lost</a:t>
            </a:r>
            <a:endParaRPr lang="en-US" sz="36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228262"/>
              </p:ext>
            </p:extLst>
          </p:nvPr>
        </p:nvGraphicFramePr>
        <p:xfrm>
          <a:off x="609600" y="2514600"/>
          <a:ext cx="4596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451150" cy="250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1800" y="6488668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 et al. </a:t>
            </a:r>
            <a:r>
              <a:rPr lang="en-US" dirty="0" err="1" smtClean="0"/>
              <a:t>Dev</a:t>
            </a:r>
            <a:r>
              <a:rPr lang="en-US" dirty="0" smtClean="0"/>
              <a:t> Cell (2008)</a:t>
            </a:r>
          </a:p>
        </p:txBody>
      </p:sp>
    </p:spTree>
    <p:extLst>
      <p:ext uri="{BB962C8B-B14F-4D97-AF65-F5344CB8AC3E}">
        <p14:creationId xmlns:p14="http://schemas.microsoft.com/office/powerpoint/2010/main" val="23638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Large embryos contain more </a:t>
            </a:r>
            <a:r>
              <a:rPr lang="en-US" sz="3600" dirty="0" err="1" smtClean="0"/>
              <a:t>Bcd</a:t>
            </a:r>
            <a:r>
              <a:rPr lang="en-US" sz="3600" dirty="0" smtClean="0"/>
              <a:t> protein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447800"/>
          <a:ext cx="6708322" cy="4748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34200" y="4495800"/>
          <a:ext cx="1727200" cy="581025"/>
        </p:xfrm>
        <a:graphic>
          <a:graphicData uri="http://schemas.openxmlformats.org/drawingml/2006/table">
            <a:tbl>
              <a:tblPr/>
              <a:tblGrid>
                <a:gridCol w="977900"/>
                <a:gridCol w="749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513.1685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499.4635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Hunchback </a:t>
            </a:r>
            <a:r>
              <a:rPr lang="en-US" i="1" dirty="0" smtClean="0"/>
              <a:t>in-situ</a:t>
            </a:r>
            <a:endParaRPr lang="en-US" dirty="0"/>
          </a:p>
        </p:txBody>
      </p:sp>
      <p:pic>
        <p:nvPicPr>
          <p:cNvPr id="3074" name="Picture 2" descr="C:\Users\che7oz\Desktop\w1118 2493 9312 Hb\Line 2493\L2493 Hb r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1480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he7oz\Desktop\w1118 2493 9312 Hb\Line 2493\L2493 Hb ab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7" y="4114800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he7oz\Desktop\Line 9 31 2 2010\Line9312HbAb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32907"/>
            <a:ext cx="3048000" cy="202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he7oz\Desktop\Line 9 31 2 2010\Line9312HbRe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20866"/>
            <a:ext cx="3048000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86217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945227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</p:spTree>
    <p:extLst>
      <p:ext uri="{BB962C8B-B14F-4D97-AF65-F5344CB8AC3E}">
        <p14:creationId xmlns:p14="http://schemas.microsoft.com/office/powerpoint/2010/main" val="29696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</a:t>
            </a:r>
            <a:r>
              <a:rPr lang="en-US" dirty="0" err="1" smtClean="0"/>
              <a:t>Hb</a:t>
            </a:r>
            <a:r>
              <a:rPr lang="en-US" dirty="0" smtClean="0"/>
              <a:t> profiles reveal scaling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570181"/>
              </p:ext>
            </p:extLst>
          </p:nvPr>
        </p:nvGraphicFramePr>
        <p:xfrm>
          <a:off x="4587728" y="2209800"/>
          <a:ext cx="4534818" cy="273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50577"/>
              </p:ext>
            </p:extLst>
          </p:nvPr>
        </p:nvGraphicFramePr>
        <p:xfrm>
          <a:off x="36480" y="2209800"/>
          <a:ext cx="4510367" cy="272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22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David Cheung\Desktop\1x2x3x6x 2493 9312 bcd mrna\9312\9312mRN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9598" y="1676400"/>
            <a:ext cx="3454802" cy="1539288"/>
          </a:xfrm>
          <a:prstGeom prst="rect">
            <a:avLst/>
          </a:prstGeom>
          <a:noFill/>
        </p:spPr>
      </p:pic>
      <p:pic>
        <p:nvPicPr>
          <p:cNvPr id="6" name="Picture 2" descr="C:\Users\David Cheung\Desktop\1x2x3x6x 2493 9312 bcd mrna\2493N\2493mRN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062" y="1544561"/>
            <a:ext cx="4594062" cy="1884439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3962400"/>
          <a:ext cx="6096000" cy="706361"/>
        </p:xfrm>
        <a:graphic>
          <a:graphicData uri="http://schemas.openxmlformats.org/drawingml/2006/table">
            <a:tbl>
              <a:tblPr/>
              <a:tblGrid>
                <a:gridCol w="644738"/>
                <a:gridCol w="934870"/>
                <a:gridCol w="1005792"/>
                <a:gridCol w="986449"/>
                <a:gridCol w="1218556"/>
                <a:gridCol w="1117009"/>
                <a:gridCol w="188586"/>
              </a:tblGrid>
              <a:tr h="1935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Length (µm)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Intensity (</a:t>
                      </a:r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a.u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.)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Signal Area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Egg Volume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Embryo Area  (µm</a:t>
                      </a:r>
                      <a:r>
                        <a:rPr lang="en-US" sz="10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</a:p>
                  </a:txBody>
                  <a:tcPr marL="4838" marR="4838" marT="483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2.49.3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666 ± 41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727747 ± 105254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26072 ± 8379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22141165 ± 3049121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315199 ± 30115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Line 9.31.2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498 ± 30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370214 ± 102166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8537 ± 5792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10518025 ± 1323310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188945 ± 16875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1.51E-13</a:t>
                      </a:r>
                    </a:p>
                  </a:txBody>
                  <a:tcPr marL="4838" marR="4838" marT="483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1.12E-10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3.88E-07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1.25E-13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2.28E-14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4838" marR="4838" marT="4838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1295400"/>
            <a:ext cx="19094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9.31.2 (Small)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1295400"/>
            <a:ext cx="19108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 2.49.3 (Large)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8400" y="1676400"/>
            <a:ext cx="12192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2276475" y="3962400"/>
          <a:ext cx="45910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2275818" y="1219200"/>
          <a:ext cx="45923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Bicoid</a:t>
            </a:r>
            <a:r>
              <a:rPr lang="en-US" sz="2800" dirty="0" smtClean="0"/>
              <a:t> mRNA aggregate intensity is correlated to embryo size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7462</TotalTime>
  <Words>636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Large and Small embryos immunostained for Bicoid</vt:lpstr>
      <vt:lpstr>Raw Bcd Profiles</vt:lpstr>
      <vt:lpstr>Mean Bicoid profiles show that there is scaling between lines</vt:lpstr>
      <vt:lpstr>For Line 2.49.3 within-line scaling is lost</vt:lpstr>
      <vt:lpstr>Large embryos contain more Bcd protein</vt:lpstr>
      <vt:lpstr>Raw Hunchback in-situ</vt:lpstr>
      <vt:lpstr>Mean Hb profiles reveal scaling</vt:lpstr>
      <vt:lpstr>PowerPoint Presentation</vt:lpstr>
      <vt:lpstr>Bicoid mRNA aggregate intensity is correlated to embryo size</vt:lpstr>
      <vt:lpstr>PowerPoint Presentation</vt:lpstr>
      <vt:lpstr>PowerPoint Presentation</vt:lpstr>
      <vt:lpstr>PowerPoint Presentation</vt:lpstr>
    </vt:vector>
  </TitlesOfParts>
  <Company>CCHMC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CCHMC</dc:creator>
  <cp:lastModifiedBy>CCHMC</cp:lastModifiedBy>
  <cp:revision>64</cp:revision>
  <dcterms:created xsi:type="dcterms:W3CDTF">2013-02-22T19:44:28Z</dcterms:created>
  <dcterms:modified xsi:type="dcterms:W3CDTF">2013-03-18T18:18:54Z</dcterms:modified>
</cp:coreProperties>
</file>