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2493\Book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2493\Book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Large Half</c:v>
          </c:tx>
          <c:spPr>
            <a:ln w="28575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Sheet1!$B$3:$B$52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Sheet1!$C$3:$C$52</c:f>
              <c:numCache>
                <c:formatCode>General</c:formatCode>
                <c:ptCount val="50"/>
                <c:pt idx="0">
                  <c:v>30.3443</c:v>
                </c:pt>
                <c:pt idx="1">
                  <c:v>30.7607</c:v>
                </c:pt>
                <c:pt idx="2">
                  <c:v>31.1311</c:v>
                </c:pt>
                <c:pt idx="3">
                  <c:v>31.059000000000001</c:v>
                </c:pt>
                <c:pt idx="4">
                  <c:v>31.009799999999998</c:v>
                </c:pt>
                <c:pt idx="5">
                  <c:v>31.508199999999999</c:v>
                </c:pt>
                <c:pt idx="6">
                  <c:v>29.786899999999999</c:v>
                </c:pt>
                <c:pt idx="7">
                  <c:v>27.960699999999999</c:v>
                </c:pt>
                <c:pt idx="8">
                  <c:v>27.3672</c:v>
                </c:pt>
                <c:pt idx="9">
                  <c:v>27.593399999999999</c:v>
                </c:pt>
                <c:pt idx="10">
                  <c:v>27.0623</c:v>
                </c:pt>
                <c:pt idx="11">
                  <c:v>24.117999999999999</c:v>
                </c:pt>
                <c:pt idx="12">
                  <c:v>22.6295</c:v>
                </c:pt>
                <c:pt idx="13">
                  <c:v>21.124600000000001</c:v>
                </c:pt>
                <c:pt idx="14">
                  <c:v>19.603300000000001</c:v>
                </c:pt>
                <c:pt idx="15">
                  <c:v>17.895099999999999</c:v>
                </c:pt>
                <c:pt idx="16">
                  <c:v>16.950800000000001</c:v>
                </c:pt>
                <c:pt idx="17">
                  <c:v>16.0852</c:v>
                </c:pt>
                <c:pt idx="18">
                  <c:v>14.4262</c:v>
                </c:pt>
                <c:pt idx="19">
                  <c:v>14.383599999999999</c:v>
                </c:pt>
                <c:pt idx="20">
                  <c:v>13.265599999999999</c:v>
                </c:pt>
                <c:pt idx="21">
                  <c:v>12.6328</c:v>
                </c:pt>
                <c:pt idx="22">
                  <c:v>11.104900000000001</c:v>
                </c:pt>
                <c:pt idx="23">
                  <c:v>11.2295</c:v>
                </c:pt>
                <c:pt idx="24">
                  <c:v>10.419700000000001</c:v>
                </c:pt>
                <c:pt idx="25">
                  <c:v>10.298400000000001</c:v>
                </c:pt>
                <c:pt idx="26">
                  <c:v>9.282</c:v>
                </c:pt>
                <c:pt idx="27">
                  <c:v>9.2622999999999998</c:v>
                </c:pt>
                <c:pt idx="28">
                  <c:v>9.2655999999999992</c:v>
                </c:pt>
                <c:pt idx="29">
                  <c:v>9.0951000000000004</c:v>
                </c:pt>
                <c:pt idx="30">
                  <c:v>8.6884999999999994</c:v>
                </c:pt>
                <c:pt idx="31">
                  <c:v>8.1868999999999996</c:v>
                </c:pt>
                <c:pt idx="32">
                  <c:v>7.7541000000000002</c:v>
                </c:pt>
                <c:pt idx="33">
                  <c:v>7.8262</c:v>
                </c:pt>
                <c:pt idx="34">
                  <c:v>7.5082000000000004</c:v>
                </c:pt>
                <c:pt idx="35">
                  <c:v>6.9836</c:v>
                </c:pt>
                <c:pt idx="36">
                  <c:v>7.3836000000000004</c:v>
                </c:pt>
                <c:pt idx="37">
                  <c:v>7.1540999999999997</c:v>
                </c:pt>
                <c:pt idx="38">
                  <c:v>7.6656000000000004</c:v>
                </c:pt>
                <c:pt idx="39">
                  <c:v>7.2721</c:v>
                </c:pt>
                <c:pt idx="40">
                  <c:v>7.3442999999999996</c:v>
                </c:pt>
                <c:pt idx="41">
                  <c:v>7.4820000000000002</c:v>
                </c:pt>
                <c:pt idx="42">
                  <c:v>7.1868999999999996</c:v>
                </c:pt>
                <c:pt idx="43">
                  <c:v>7.0327999999999999</c:v>
                </c:pt>
                <c:pt idx="44">
                  <c:v>6.7474999999999996</c:v>
                </c:pt>
                <c:pt idx="45">
                  <c:v>6.2426000000000004</c:v>
                </c:pt>
                <c:pt idx="46">
                  <c:v>6.4820000000000002</c:v>
                </c:pt>
                <c:pt idx="47">
                  <c:v>6.8720999999999997</c:v>
                </c:pt>
                <c:pt idx="48">
                  <c:v>6.7343999999999999</c:v>
                </c:pt>
                <c:pt idx="49">
                  <c:v>5.8131000000000004</c:v>
                </c:pt>
              </c:numCache>
            </c:numRef>
          </c:yVal>
          <c:smooth val="0"/>
        </c:ser>
        <c:ser>
          <c:idx val="1"/>
          <c:order val="1"/>
          <c:tx>
            <c:v>Small Half</c:v>
          </c:tx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Sheet1!$B$3:$B$52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Sheet1!$D$3:$D$52</c:f>
              <c:numCache>
                <c:formatCode>General</c:formatCode>
                <c:ptCount val="50"/>
                <c:pt idx="0">
                  <c:v>31.6951</c:v>
                </c:pt>
                <c:pt idx="1">
                  <c:v>32.481999999999999</c:v>
                </c:pt>
                <c:pt idx="2">
                  <c:v>33.190199999999997</c:v>
                </c:pt>
                <c:pt idx="3">
                  <c:v>31.7377</c:v>
                </c:pt>
                <c:pt idx="4">
                  <c:v>31.331099999999999</c:v>
                </c:pt>
                <c:pt idx="5">
                  <c:v>31.472100000000001</c:v>
                </c:pt>
                <c:pt idx="6">
                  <c:v>28.6066</c:v>
                </c:pt>
                <c:pt idx="7">
                  <c:v>28.518000000000001</c:v>
                </c:pt>
                <c:pt idx="8">
                  <c:v>25.767199999999999</c:v>
                </c:pt>
                <c:pt idx="9">
                  <c:v>27.213100000000001</c:v>
                </c:pt>
                <c:pt idx="10">
                  <c:v>25.917999999999999</c:v>
                </c:pt>
                <c:pt idx="11">
                  <c:v>24.403300000000002</c:v>
                </c:pt>
                <c:pt idx="12">
                  <c:v>23.623000000000001</c:v>
                </c:pt>
                <c:pt idx="13">
                  <c:v>21.422999999999998</c:v>
                </c:pt>
                <c:pt idx="14">
                  <c:v>20.983599999999999</c:v>
                </c:pt>
                <c:pt idx="15">
                  <c:v>20.6721</c:v>
                </c:pt>
                <c:pt idx="16">
                  <c:v>18.859000000000002</c:v>
                </c:pt>
                <c:pt idx="17">
                  <c:v>17.026199999999999</c:v>
                </c:pt>
                <c:pt idx="18">
                  <c:v>16.0852</c:v>
                </c:pt>
                <c:pt idx="19">
                  <c:v>14.485200000000001</c:v>
                </c:pt>
                <c:pt idx="20">
                  <c:v>14.2393</c:v>
                </c:pt>
                <c:pt idx="21">
                  <c:v>13.111499999999999</c:v>
                </c:pt>
                <c:pt idx="22">
                  <c:v>12.718</c:v>
                </c:pt>
                <c:pt idx="23">
                  <c:v>11.7607</c:v>
                </c:pt>
                <c:pt idx="24">
                  <c:v>11.321300000000001</c:v>
                </c:pt>
                <c:pt idx="25">
                  <c:v>11.3344</c:v>
                </c:pt>
                <c:pt idx="26">
                  <c:v>10.7639</c:v>
                </c:pt>
                <c:pt idx="27">
                  <c:v>10.396699999999999</c:v>
                </c:pt>
                <c:pt idx="28">
                  <c:v>10.245900000000001</c:v>
                </c:pt>
                <c:pt idx="29">
                  <c:v>10.003299999999999</c:v>
                </c:pt>
                <c:pt idx="30">
                  <c:v>9.6951000000000001</c:v>
                </c:pt>
                <c:pt idx="31">
                  <c:v>9.3048999999999999</c:v>
                </c:pt>
                <c:pt idx="32">
                  <c:v>8.8851999999999993</c:v>
                </c:pt>
                <c:pt idx="33">
                  <c:v>9.1212999999999997</c:v>
                </c:pt>
                <c:pt idx="34">
                  <c:v>8.9474999999999998</c:v>
                </c:pt>
                <c:pt idx="35">
                  <c:v>8.6033000000000008</c:v>
                </c:pt>
                <c:pt idx="36">
                  <c:v>9.1442999999999994</c:v>
                </c:pt>
                <c:pt idx="37">
                  <c:v>8.7114999999999991</c:v>
                </c:pt>
                <c:pt idx="38">
                  <c:v>8.3704999999999998</c:v>
                </c:pt>
                <c:pt idx="39">
                  <c:v>8.7868999999999993</c:v>
                </c:pt>
                <c:pt idx="40">
                  <c:v>8.7081999999999997</c:v>
                </c:pt>
                <c:pt idx="41">
                  <c:v>8.2689000000000004</c:v>
                </c:pt>
                <c:pt idx="42">
                  <c:v>8.1377000000000006</c:v>
                </c:pt>
                <c:pt idx="43">
                  <c:v>8.2885000000000009</c:v>
                </c:pt>
                <c:pt idx="44">
                  <c:v>7.9901999999999997</c:v>
                </c:pt>
                <c:pt idx="45">
                  <c:v>7.7606999999999999</c:v>
                </c:pt>
                <c:pt idx="46">
                  <c:v>7.9508000000000001</c:v>
                </c:pt>
                <c:pt idx="47">
                  <c:v>7.9344000000000001</c:v>
                </c:pt>
                <c:pt idx="48">
                  <c:v>6.6131000000000002</c:v>
                </c:pt>
                <c:pt idx="49">
                  <c:v>6.1966999999999999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408448"/>
        <c:axId val="66423424"/>
      </c:scatterChart>
      <c:valAx>
        <c:axId val="6640844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6423424"/>
        <c:crosses val="autoZero"/>
        <c:crossBetween val="midCat"/>
      </c:valAx>
      <c:valAx>
        <c:axId val="66423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640844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Large Half</c:v>
          </c:tx>
          <c:spPr>
            <a:ln w="28575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Sheet2!$C$5:$C$61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</c:numCache>
            </c:numRef>
          </c:xVal>
          <c:yVal>
            <c:numRef>
              <c:f>Sheet2!$D$5:$D$61</c:f>
              <c:numCache>
                <c:formatCode>General</c:formatCode>
                <c:ptCount val="57"/>
                <c:pt idx="0">
                  <c:v>28.619700000000002</c:v>
                </c:pt>
                <c:pt idx="1">
                  <c:v>29.422999999999998</c:v>
                </c:pt>
                <c:pt idx="2">
                  <c:v>30.698399999999999</c:v>
                </c:pt>
                <c:pt idx="3">
                  <c:v>31.465599999999998</c:v>
                </c:pt>
                <c:pt idx="4">
                  <c:v>32.331099999999999</c:v>
                </c:pt>
                <c:pt idx="5">
                  <c:v>31.1508</c:v>
                </c:pt>
                <c:pt idx="6">
                  <c:v>30.419699999999999</c:v>
                </c:pt>
                <c:pt idx="7">
                  <c:v>31.078700000000001</c:v>
                </c:pt>
                <c:pt idx="8">
                  <c:v>29.7836</c:v>
                </c:pt>
                <c:pt idx="9">
                  <c:v>29.272099999999998</c:v>
                </c:pt>
                <c:pt idx="10">
                  <c:v>27.6951</c:v>
                </c:pt>
                <c:pt idx="11">
                  <c:v>27.026199999999999</c:v>
                </c:pt>
                <c:pt idx="12">
                  <c:v>25.623000000000001</c:v>
                </c:pt>
                <c:pt idx="13">
                  <c:v>23.636099999999999</c:v>
                </c:pt>
                <c:pt idx="14">
                  <c:v>22.875399999999999</c:v>
                </c:pt>
                <c:pt idx="15">
                  <c:v>21.0623</c:v>
                </c:pt>
                <c:pt idx="16">
                  <c:v>19.485199999999999</c:v>
                </c:pt>
                <c:pt idx="17">
                  <c:v>18.8262</c:v>
                </c:pt>
                <c:pt idx="18">
                  <c:v>17.101600000000001</c:v>
                </c:pt>
                <c:pt idx="19">
                  <c:v>17.291799999999999</c:v>
                </c:pt>
                <c:pt idx="20">
                  <c:v>14.8033</c:v>
                </c:pt>
                <c:pt idx="21">
                  <c:v>14.622999999999999</c:v>
                </c:pt>
                <c:pt idx="22">
                  <c:v>14.036099999999999</c:v>
                </c:pt>
                <c:pt idx="23">
                  <c:v>12.927899999999999</c:v>
                </c:pt>
                <c:pt idx="24">
                  <c:v>12.2361</c:v>
                </c:pt>
                <c:pt idx="25">
                  <c:v>11.875400000000001</c:v>
                </c:pt>
                <c:pt idx="26">
                  <c:v>11.354100000000001</c:v>
                </c:pt>
                <c:pt idx="27">
                  <c:v>10.865600000000001</c:v>
                </c:pt>
                <c:pt idx="28">
                  <c:v>9.6721000000000004</c:v>
                </c:pt>
                <c:pt idx="29">
                  <c:v>9.8361000000000001</c:v>
                </c:pt>
                <c:pt idx="30">
                  <c:v>9.1868999999999996</c:v>
                </c:pt>
                <c:pt idx="31">
                  <c:v>8.8524999999999991</c:v>
                </c:pt>
                <c:pt idx="32">
                  <c:v>8.9672000000000001</c:v>
                </c:pt>
                <c:pt idx="33">
                  <c:v>9.0426000000000002</c:v>
                </c:pt>
                <c:pt idx="34">
                  <c:v>8.4360999999999997</c:v>
                </c:pt>
                <c:pt idx="35">
                  <c:v>8.3310999999999993</c:v>
                </c:pt>
                <c:pt idx="36">
                  <c:v>7.8852000000000002</c:v>
                </c:pt>
                <c:pt idx="37">
                  <c:v>8.2131000000000007</c:v>
                </c:pt>
                <c:pt idx="38">
                  <c:v>7.8262</c:v>
                </c:pt>
                <c:pt idx="39">
                  <c:v>7.8163999999999998</c:v>
                </c:pt>
                <c:pt idx="40">
                  <c:v>6.8655999999999997</c:v>
                </c:pt>
                <c:pt idx="41">
                  <c:v>7.2458999999999998</c:v>
                </c:pt>
                <c:pt idx="42">
                  <c:v>7.3410000000000002</c:v>
                </c:pt>
                <c:pt idx="43">
                  <c:v>7.3933999999999997</c:v>
                </c:pt>
                <c:pt idx="44">
                  <c:v>7.1868999999999996</c:v>
                </c:pt>
                <c:pt idx="45">
                  <c:v>6.8754</c:v>
                </c:pt>
                <c:pt idx="46">
                  <c:v>7.3343999999999996</c:v>
                </c:pt>
                <c:pt idx="47">
                  <c:v>6.9869000000000003</c:v>
                </c:pt>
                <c:pt idx="48">
                  <c:v>6.5606999999999998</c:v>
                </c:pt>
                <c:pt idx="49">
                  <c:v>6.5967000000000002</c:v>
                </c:pt>
                <c:pt idx="50">
                  <c:v>6.8983999999999996</c:v>
                </c:pt>
                <c:pt idx="51">
                  <c:v>6.6393000000000004</c:v>
                </c:pt>
                <c:pt idx="52">
                  <c:v>6.2426000000000004</c:v>
                </c:pt>
                <c:pt idx="53">
                  <c:v>5.9016000000000002</c:v>
                </c:pt>
                <c:pt idx="54">
                  <c:v>6.8197000000000001</c:v>
                </c:pt>
                <c:pt idx="55">
                  <c:v>7.6802999999999999</c:v>
                </c:pt>
                <c:pt idx="56">
                  <c:v>6.4672000000000001</c:v>
                </c:pt>
              </c:numCache>
            </c:numRef>
          </c:yVal>
          <c:smooth val="0"/>
        </c:ser>
        <c:ser>
          <c:idx val="1"/>
          <c:order val="1"/>
          <c:tx>
            <c:v>Small Half</c:v>
          </c:tx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Sheet2!$C$5:$C$61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</c:numCache>
            </c:numRef>
          </c:xVal>
          <c:yVal>
            <c:numRef>
              <c:f>Sheet2!$E$5:$E$61</c:f>
              <c:numCache>
                <c:formatCode>General</c:formatCode>
                <c:ptCount val="57"/>
                <c:pt idx="0">
                  <c:v>27.6328</c:v>
                </c:pt>
                <c:pt idx="1">
                  <c:v>30.724599999999999</c:v>
                </c:pt>
                <c:pt idx="2">
                  <c:v>32.613100000000003</c:v>
                </c:pt>
                <c:pt idx="3">
                  <c:v>32.373800000000003</c:v>
                </c:pt>
                <c:pt idx="4">
                  <c:v>32.560699999999997</c:v>
                </c:pt>
                <c:pt idx="5">
                  <c:v>30.8459</c:v>
                </c:pt>
                <c:pt idx="6">
                  <c:v>30.777000000000001</c:v>
                </c:pt>
                <c:pt idx="7">
                  <c:v>29.7803</c:v>
                </c:pt>
                <c:pt idx="8">
                  <c:v>27.603300000000001</c:v>
                </c:pt>
                <c:pt idx="9">
                  <c:v>27.1967</c:v>
                </c:pt>
                <c:pt idx="10">
                  <c:v>26.973800000000001</c:v>
                </c:pt>
                <c:pt idx="11">
                  <c:v>24.4</c:v>
                </c:pt>
                <c:pt idx="12">
                  <c:v>24.049199999999999</c:v>
                </c:pt>
                <c:pt idx="13">
                  <c:v>23.186900000000001</c:v>
                </c:pt>
                <c:pt idx="14">
                  <c:v>22.577000000000002</c:v>
                </c:pt>
                <c:pt idx="15">
                  <c:v>21.704899999999999</c:v>
                </c:pt>
                <c:pt idx="16">
                  <c:v>20.114799999999999</c:v>
                </c:pt>
                <c:pt idx="17">
                  <c:v>18.1967</c:v>
                </c:pt>
                <c:pt idx="18">
                  <c:v>17.6951</c:v>
                </c:pt>
                <c:pt idx="19">
                  <c:v>16.2361</c:v>
                </c:pt>
                <c:pt idx="20">
                  <c:v>14.068899999999999</c:v>
                </c:pt>
                <c:pt idx="21">
                  <c:v>14.2098</c:v>
                </c:pt>
                <c:pt idx="22">
                  <c:v>13.2262</c:v>
                </c:pt>
                <c:pt idx="23">
                  <c:v>12.7934</c:v>
                </c:pt>
                <c:pt idx="24">
                  <c:v>11.8361</c:v>
                </c:pt>
                <c:pt idx="25">
                  <c:v>11.7902</c:v>
                </c:pt>
                <c:pt idx="26">
                  <c:v>10.691800000000001</c:v>
                </c:pt>
                <c:pt idx="27">
                  <c:v>10.6754</c:v>
                </c:pt>
                <c:pt idx="28">
                  <c:v>10.3475</c:v>
                </c:pt>
                <c:pt idx="29">
                  <c:v>10.1541</c:v>
                </c:pt>
                <c:pt idx="30">
                  <c:v>9.9933999999999994</c:v>
                </c:pt>
                <c:pt idx="31">
                  <c:v>9.7835999999999999</c:v>
                </c:pt>
                <c:pt idx="32">
                  <c:v>8.9311000000000007</c:v>
                </c:pt>
                <c:pt idx="33">
                  <c:v>8.9606999999999992</c:v>
                </c:pt>
                <c:pt idx="34">
                  <c:v>9.1966999999999999</c:v>
                </c:pt>
                <c:pt idx="35">
                  <c:v>8.9704999999999995</c:v>
                </c:pt>
                <c:pt idx="36">
                  <c:v>8.8656000000000006</c:v>
                </c:pt>
                <c:pt idx="37">
                  <c:v>8.3475000000000001</c:v>
                </c:pt>
                <c:pt idx="38">
                  <c:v>8.8230000000000004</c:v>
                </c:pt>
                <c:pt idx="39">
                  <c:v>8.9770000000000003</c:v>
                </c:pt>
                <c:pt idx="40">
                  <c:v>8.7049000000000003</c:v>
                </c:pt>
                <c:pt idx="41">
                  <c:v>8.6327999999999996</c:v>
                </c:pt>
                <c:pt idx="42">
                  <c:v>8.2524999999999995</c:v>
                </c:pt>
                <c:pt idx="43">
                  <c:v>8.1868999999999996</c:v>
                </c:pt>
                <c:pt idx="44">
                  <c:v>8.0197000000000003</c:v>
                </c:pt>
                <c:pt idx="45">
                  <c:v>7.9180000000000001</c:v>
                </c:pt>
                <c:pt idx="46">
                  <c:v>8.0229999999999997</c:v>
                </c:pt>
                <c:pt idx="47">
                  <c:v>8.4032999999999998</c:v>
                </c:pt>
                <c:pt idx="48">
                  <c:v>7.7049000000000003</c:v>
                </c:pt>
                <c:pt idx="49">
                  <c:v>7.2689000000000004</c:v>
                </c:pt>
                <c:pt idx="50">
                  <c:v>6.7746000000000004</c:v>
                </c:pt>
                <c:pt idx="51">
                  <c:v>5.9057000000000004</c:v>
                </c:pt>
                <c:pt idx="52">
                  <c:v>8.2294999999999998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468544"/>
        <c:axId val="108144128"/>
      </c:scatterChart>
      <c:valAx>
        <c:axId val="117468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144128"/>
        <c:crosses val="autoZero"/>
        <c:crossBetween val="midCat"/>
      </c:valAx>
      <c:valAx>
        <c:axId val="108144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4685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67E-6E34-4302-9DC0-BFCF949EBDE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4BD-3155-4747-9C05-C0491875E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67E-6E34-4302-9DC0-BFCF949EBDE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4BD-3155-4747-9C05-C0491875E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67E-6E34-4302-9DC0-BFCF949EBDE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4BD-3155-4747-9C05-C0491875E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2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67E-6E34-4302-9DC0-BFCF949EBDE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4BD-3155-4747-9C05-C0491875E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67E-6E34-4302-9DC0-BFCF949EBDE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4BD-3155-4747-9C05-C0491875E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67E-6E34-4302-9DC0-BFCF949EBDE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4BD-3155-4747-9C05-C0491875E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67E-6E34-4302-9DC0-BFCF949EBDE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4BD-3155-4747-9C05-C0491875E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67E-6E34-4302-9DC0-BFCF949EBDE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4BD-3155-4747-9C05-C0491875E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67E-6E34-4302-9DC0-BFCF949EBDE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4BD-3155-4747-9C05-C0491875E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67E-6E34-4302-9DC0-BFCF949EBDE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4BD-3155-4747-9C05-C0491875E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267E-6E34-4302-9DC0-BFCF949EBDE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F4BD-3155-4747-9C05-C0491875E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267E-6E34-4302-9DC0-BFCF949EBDE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F4BD-3155-4747-9C05-C0491875E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295153"/>
              </p:ext>
            </p:extLst>
          </p:nvPr>
        </p:nvGraphicFramePr>
        <p:xfrm>
          <a:off x="0" y="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635827"/>
              </p:ext>
            </p:extLst>
          </p:nvPr>
        </p:nvGraphicFramePr>
        <p:xfrm>
          <a:off x="4572000" y="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9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CCHMC</dc:creator>
  <cp:lastModifiedBy>CCHMC</cp:lastModifiedBy>
  <cp:revision>1</cp:revision>
  <dcterms:created xsi:type="dcterms:W3CDTF">2013-02-05T21:34:48Z</dcterms:created>
  <dcterms:modified xsi:type="dcterms:W3CDTF">2013-02-05T21:36:29Z</dcterms:modified>
</cp:coreProperties>
</file>