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66" d="100"/>
          <a:sy n="66" d="100"/>
        </p:scale>
        <p:origin x="-1284" y="-9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Line%202493%209312%20Hb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Line%202493%209312%20Hb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Line%202493%209312%20Hb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Line%202493%209312%20Hb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Line 2.49.3</c:v>
          </c:tx>
          <c:marker>
            <c:symbol val="none"/>
          </c:marker>
          <c:xVal>
            <c:numRef>
              <c:f>Sheet2!$A$2:$A$51</c:f>
              <c:numCache>
                <c:formatCode>General</c:formatCode>
                <c:ptCount val="50"/>
                <c:pt idx="0">
                  <c:v>0.01</c:v>
                </c:pt>
                <c:pt idx="1">
                  <c:v>0.03</c:v>
                </c:pt>
                <c:pt idx="2">
                  <c:v>0.05</c:v>
                </c:pt>
                <c:pt idx="3">
                  <c:v>7.0000000000000007E-2</c:v>
                </c:pt>
                <c:pt idx="4">
                  <c:v>0.09</c:v>
                </c:pt>
                <c:pt idx="5">
                  <c:v>0.11</c:v>
                </c:pt>
                <c:pt idx="6">
                  <c:v>0.13</c:v>
                </c:pt>
                <c:pt idx="7">
                  <c:v>0.15</c:v>
                </c:pt>
                <c:pt idx="8">
                  <c:v>0.17</c:v>
                </c:pt>
                <c:pt idx="9">
                  <c:v>0.19</c:v>
                </c:pt>
                <c:pt idx="10">
                  <c:v>0.21</c:v>
                </c:pt>
                <c:pt idx="11">
                  <c:v>0.23</c:v>
                </c:pt>
                <c:pt idx="12">
                  <c:v>0.25</c:v>
                </c:pt>
                <c:pt idx="13">
                  <c:v>0.27</c:v>
                </c:pt>
                <c:pt idx="14">
                  <c:v>0.28999999999999998</c:v>
                </c:pt>
                <c:pt idx="15">
                  <c:v>0.31</c:v>
                </c:pt>
                <c:pt idx="16">
                  <c:v>0.33</c:v>
                </c:pt>
                <c:pt idx="17">
                  <c:v>0.35</c:v>
                </c:pt>
                <c:pt idx="18">
                  <c:v>0.37</c:v>
                </c:pt>
                <c:pt idx="19">
                  <c:v>0.39</c:v>
                </c:pt>
                <c:pt idx="20">
                  <c:v>0.41</c:v>
                </c:pt>
                <c:pt idx="21">
                  <c:v>0.43</c:v>
                </c:pt>
                <c:pt idx="22">
                  <c:v>0.45</c:v>
                </c:pt>
                <c:pt idx="23">
                  <c:v>0.47</c:v>
                </c:pt>
                <c:pt idx="24">
                  <c:v>0.49</c:v>
                </c:pt>
                <c:pt idx="25">
                  <c:v>0.51</c:v>
                </c:pt>
                <c:pt idx="26">
                  <c:v>0.53</c:v>
                </c:pt>
                <c:pt idx="27">
                  <c:v>0.55000000000000004</c:v>
                </c:pt>
                <c:pt idx="28">
                  <c:v>0.56999999999999995</c:v>
                </c:pt>
                <c:pt idx="29">
                  <c:v>0.59</c:v>
                </c:pt>
                <c:pt idx="30">
                  <c:v>0.61</c:v>
                </c:pt>
                <c:pt idx="31">
                  <c:v>0.63</c:v>
                </c:pt>
                <c:pt idx="32">
                  <c:v>0.65</c:v>
                </c:pt>
                <c:pt idx="33">
                  <c:v>0.67</c:v>
                </c:pt>
                <c:pt idx="34">
                  <c:v>0.69</c:v>
                </c:pt>
                <c:pt idx="35">
                  <c:v>0.71</c:v>
                </c:pt>
                <c:pt idx="36">
                  <c:v>0.73</c:v>
                </c:pt>
                <c:pt idx="37">
                  <c:v>0.75</c:v>
                </c:pt>
                <c:pt idx="38">
                  <c:v>0.77</c:v>
                </c:pt>
                <c:pt idx="39">
                  <c:v>0.79</c:v>
                </c:pt>
                <c:pt idx="40">
                  <c:v>0.81</c:v>
                </c:pt>
                <c:pt idx="41">
                  <c:v>0.83</c:v>
                </c:pt>
                <c:pt idx="42">
                  <c:v>0.85</c:v>
                </c:pt>
                <c:pt idx="43">
                  <c:v>0.87</c:v>
                </c:pt>
                <c:pt idx="44">
                  <c:v>0.89</c:v>
                </c:pt>
                <c:pt idx="45">
                  <c:v>0.91</c:v>
                </c:pt>
                <c:pt idx="46">
                  <c:v>0.93</c:v>
                </c:pt>
                <c:pt idx="47">
                  <c:v>0.95</c:v>
                </c:pt>
                <c:pt idx="48">
                  <c:v>0.97</c:v>
                </c:pt>
                <c:pt idx="49">
                  <c:v>0.99</c:v>
                </c:pt>
              </c:numCache>
            </c:numRef>
          </c:xVal>
          <c:yVal>
            <c:numRef>
              <c:f>Sheet2!$B$2:$B$51</c:f>
              <c:numCache>
                <c:formatCode>General</c:formatCode>
                <c:ptCount val="50"/>
                <c:pt idx="0">
                  <c:v>0.1988</c:v>
                </c:pt>
                <c:pt idx="1">
                  <c:v>0.2979</c:v>
                </c:pt>
                <c:pt idx="2">
                  <c:v>0.3397</c:v>
                </c:pt>
                <c:pt idx="3">
                  <c:v>0.43980000000000002</c:v>
                </c:pt>
                <c:pt idx="4">
                  <c:v>0.47920000000000001</c:v>
                </c:pt>
                <c:pt idx="5">
                  <c:v>0.59870000000000001</c:v>
                </c:pt>
                <c:pt idx="6">
                  <c:v>0.6331</c:v>
                </c:pt>
                <c:pt idx="7">
                  <c:v>0.7056</c:v>
                </c:pt>
                <c:pt idx="8">
                  <c:v>0.7369</c:v>
                </c:pt>
                <c:pt idx="9">
                  <c:v>0.7883</c:v>
                </c:pt>
                <c:pt idx="10">
                  <c:v>0.89280000000000004</c:v>
                </c:pt>
                <c:pt idx="11">
                  <c:v>0.77510000000000001</c:v>
                </c:pt>
                <c:pt idx="12">
                  <c:v>0.91779999999999995</c:v>
                </c:pt>
                <c:pt idx="13">
                  <c:v>0.83460000000000001</c:v>
                </c:pt>
                <c:pt idx="14">
                  <c:v>0.86699999999999999</c:v>
                </c:pt>
                <c:pt idx="15">
                  <c:v>0.82150000000000001</c:v>
                </c:pt>
                <c:pt idx="16">
                  <c:v>0.92549999999999999</c:v>
                </c:pt>
                <c:pt idx="17">
                  <c:v>0.86480000000000001</c:v>
                </c:pt>
                <c:pt idx="18">
                  <c:v>0.89939999999999998</c:v>
                </c:pt>
                <c:pt idx="19">
                  <c:v>0.87260000000000004</c:v>
                </c:pt>
                <c:pt idx="20">
                  <c:v>0.90629999999999999</c:v>
                </c:pt>
                <c:pt idx="21">
                  <c:v>0.89529999999999998</c:v>
                </c:pt>
                <c:pt idx="22">
                  <c:v>0.85170000000000001</c:v>
                </c:pt>
                <c:pt idx="23">
                  <c:v>1.0589</c:v>
                </c:pt>
                <c:pt idx="24">
                  <c:v>0.67749999999999999</c:v>
                </c:pt>
                <c:pt idx="25">
                  <c:v>0.4304</c:v>
                </c:pt>
                <c:pt idx="26">
                  <c:v>0.2387</c:v>
                </c:pt>
                <c:pt idx="27">
                  <c:v>5.79E-2</c:v>
                </c:pt>
                <c:pt idx="28">
                  <c:v>3.6299999999999999E-2</c:v>
                </c:pt>
                <c:pt idx="29">
                  <c:v>1.2800000000000001E-2</c:v>
                </c:pt>
                <c:pt idx="30">
                  <c:v>4.3E-3</c:v>
                </c:pt>
                <c:pt idx="31">
                  <c:v>0.02</c:v>
                </c:pt>
                <c:pt idx="32">
                  <c:v>1.77E-2</c:v>
                </c:pt>
                <c:pt idx="33">
                  <c:v>1.2999999999999999E-2</c:v>
                </c:pt>
                <c:pt idx="34">
                  <c:v>-1.2999999999999999E-2</c:v>
                </c:pt>
                <c:pt idx="35">
                  <c:v>-1E-3</c:v>
                </c:pt>
                <c:pt idx="36">
                  <c:v>-2.0000000000000001E-4</c:v>
                </c:pt>
                <c:pt idx="37">
                  <c:v>3.1699999999999999E-2</c:v>
                </c:pt>
                <c:pt idx="38">
                  <c:v>2.7699999999999999E-2</c:v>
                </c:pt>
                <c:pt idx="39">
                  <c:v>0.13239999999999999</c:v>
                </c:pt>
                <c:pt idx="40">
                  <c:v>0.2082</c:v>
                </c:pt>
                <c:pt idx="41">
                  <c:v>0.31340000000000001</c:v>
                </c:pt>
                <c:pt idx="42">
                  <c:v>0.45200000000000001</c:v>
                </c:pt>
                <c:pt idx="43">
                  <c:v>0.45469999999999999</c:v>
                </c:pt>
                <c:pt idx="44">
                  <c:v>0.47289999999999999</c:v>
                </c:pt>
                <c:pt idx="45">
                  <c:v>0.37059999999999998</c:v>
                </c:pt>
                <c:pt idx="46">
                  <c:v>0.33360000000000001</c:v>
                </c:pt>
                <c:pt idx="47">
                  <c:v>0.26100000000000001</c:v>
                </c:pt>
                <c:pt idx="48">
                  <c:v>0.22950000000000001</c:v>
                </c:pt>
                <c:pt idx="49">
                  <c:v>0.13300000000000001</c:v>
                </c:pt>
              </c:numCache>
            </c:numRef>
          </c:yVal>
          <c:smooth val="1"/>
        </c:ser>
        <c:ser>
          <c:idx val="1"/>
          <c:order val="1"/>
          <c:tx>
            <c:v>Line 9.31.2</c:v>
          </c:tx>
          <c:marker>
            <c:symbol val="none"/>
          </c:marker>
          <c:xVal>
            <c:numRef>
              <c:f>Sheet2!$A$2:$A$51</c:f>
              <c:numCache>
                <c:formatCode>General</c:formatCode>
                <c:ptCount val="50"/>
                <c:pt idx="0">
                  <c:v>0.01</c:v>
                </c:pt>
                <c:pt idx="1">
                  <c:v>0.03</c:v>
                </c:pt>
                <c:pt idx="2">
                  <c:v>0.05</c:v>
                </c:pt>
                <c:pt idx="3">
                  <c:v>7.0000000000000007E-2</c:v>
                </c:pt>
                <c:pt idx="4">
                  <c:v>0.09</c:v>
                </c:pt>
                <c:pt idx="5">
                  <c:v>0.11</c:v>
                </c:pt>
                <c:pt idx="6">
                  <c:v>0.13</c:v>
                </c:pt>
                <c:pt idx="7">
                  <c:v>0.15</c:v>
                </c:pt>
                <c:pt idx="8">
                  <c:v>0.17</c:v>
                </c:pt>
                <c:pt idx="9">
                  <c:v>0.19</c:v>
                </c:pt>
                <c:pt idx="10">
                  <c:v>0.21</c:v>
                </c:pt>
                <c:pt idx="11">
                  <c:v>0.23</c:v>
                </c:pt>
                <c:pt idx="12">
                  <c:v>0.25</c:v>
                </c:pt>
                <c:pt idx="13">
                  <c:v>0.27</c:v>
                </c:pt>
                <c:pt idx="14">
                  <c:v>0.28999999999999998</c:v>
                </c:pt>
                <c:pt idx="15">
                  <c:v>0.31</c:v>
                </c:pt>
                <c:pt idx="16">
                  <c:v>0.33</c:v>
                </c:pt>
                <c:pt idx="17">
                  <c:v>0.35</c:v>
                </c:pt>
                <c:pt idx="18">
                  <c:v>0.37</c:v>
                </c:pt>
                <c:pt idx="19">
                  <c:v>0.39</c:v>
                </c:pt>
                <c:pt idx="20">
                  <c:v>0.41</c:v>
                </c:pt>
                <c:pt idx="21">
                  <c:v>0.43</c:v>
                </c:pt>
                <c:pt idx="22">
                  <c:v>0.45</c:v>
                </c:pt>
                <c:pt idx="23">
                  <c:v>0.47</c:v>
                </c:pt>
                <c:pt idx="24">
                  <c:v>0.49</c:v>
                </c:pt>
                <c:pt idx="25">
                  <c:v>0.51</c:v>
                </c:pt>
                <c:pt idx="26">
                  <c:v>0.53</c:v>
                </c:pt>
                <c:pt idx="27">
                  <c:v>0.55000000000000004</c:v>
                </c:pt>
                <c:pt idx="28">
                  <c:v>0.56999999999999995</c:v>
                </c:pt>
                <c:pt idx="29">
                  <c:v>0.59</c:v>
                </c:pt>
                <c:pt idx="30">
                  <c:v>0.61</c:v>
                </c:pt>
                <c:pt idx="31">
                  <c:v>0.63</c:v>
                </c:pt>
                <c:pt idx="32">
                  <c:v>0.65</c:v>
                </c:pt>
                <c:pt idx="33">
                  <c:v>0.67</c:v>
                </c:pt>
                <c:pt idx="34">
                  <c:v>0.69</c:v>
                </c:pt>
                <c:pt idx="35">
                  <c:v>0.71</c:v>
                </c:pt>
                <c:pt idx="36">
                  <c:v>0.73</c:v>
                </c:pt>
                <c:pt idx="37">
                  <c:v>0.75</c:v>
                </c:pt>
                <c:pt idx="38">
                  <c:v>0.77</c:v>
                </c:pt>
                <c:pt idx="39">
                  <c:v>0.79</c:v>
                </c:pt>
                <c:pt idx="40">
                  <c:v>0.81</c:v>
                </c:pt>
                <c:pt idx="41">
                  <c:v>0.83</c:v>
                </c:pt>
                <c:pt idx="42">
                  <c:v>0.85</c:v>
                </c:pt>
                <c:pt idx="43">
                  <c:v>0.87</c:v>
                </c:pt>
                <c:pt idx="44">
                  <c:v>0.89</c:v>
                </c:pt>
                <c:pt idx="45">
                  <c:v>0.91</c:v>
                </c:pt>
                <c:pt idx="46">
                  <c:v>0.93</c:v>
                </c:pt>
                <c:pt idx="47">
                  <c:v>0.95</c:v>
                </c:pt>
                <c:pt idx="48">
                  <c:v>0.97</c:v>
                </c:pt>
                <c:pt idx="49">
                  <c:v>0.99</c:v>
                </c:pt>
              </c:numCache>
            </c:numRef>
          </c:xVal>
          <c:yVal>
            <c:numRef>
              <c:f>Sheet2!$D$2:$D$51</c:f>
              <c:numCache>
                <c:formatCode>General</c:formatCode>
                <c:ptCount val="50"/>
                <c:pt idx="0">
                  <c:v>0.29199999999999998</c:v>
                </c:pt>
                <c:pt idx="1">
                  <c:v>0.2828</c:v>
                </c:pt>
                <c:pt idx="2">
                  <c:v>0.31059999999999999</c:v>
                </c:pt>
                <c:pt idx="3">
                  <c:v>0.3115</c:v>
                </c:pt>
                <c:pt idx="4">
                  <c:v>0.35849999999999999</c:v>
                </c:pt>
                <c:pt idx="5">
                  <c:v>0.3745</c:v>
                </c:pt>
                <c:pt idx="6">
                  <c:v>0.48199999999999998</c:v>
                </c:pt>
                <c:pt idx="7">
                  <c:v>0.56569999999999998</c:v>
                </c:pt>
                <c:pt idx="8">
                  <c:v>0.58140000000000003</c:v>
                </c:pt>
                <c:pt idx="9">
                  <c:v>0.65680000000000005</c:v>
                </c:pt>
                <c:pt idx="10">
                  <c:v>0.72370000000000001</c:v>
                </c:pt>
                <c:pt idx="11">
                  <c:v>0.78890000000000005</c:v>
                </c:pt>
                <c:pt idx="12">
                  <c:v>0.91549999999999998</c:v>
                </c:pt>
                <c:pt idx="13">
                  <c:v>0.94989999999999997</c:v>
                </c:pt>
                <c:pt idx="14">
                  <c:v>0.84589999999999999</c:v>
                </c:pt>
                <c:pt idx="15">
                  <c:v>0.82789999999999997</c:v>
                </c:pt>
                <c:pt idx="16">
                  <c:v>0.9556</c:v>
                </c:pt>
                <c:pt idx="17">
                  <c:v>0.9325</c:v>
                </c:pt>
                <c:pt idx="18">
                  <c:v>0.871</c:v>
                </c:pt>
                <c:pt idx="19">
                  <c:v>0.88019999999999998</c:v>
                </c:pt>
                <c:pt idx="20">
                  <c:v>0.9385</c:v>
                </c:pt>
                <c:pt idx="21">
                  <c:v>1.1868000000000001</c:v>
                </c:pt>
                <c:pt idx="22">
                  <c:v>1.0226999999999999</c:v>
                </c:pt>
                <c:pt idx="23">
                  <c:v>1.0173000000000001</c:v>
                </c:pt>
                <c:pt idx="24">
                  <c:v>0.60489999999999999</c:v>
                </c:pt>
                <c:pt idx="25">
                  <c:v>0.43020000000000003</c:v>
                </c:pt>
                <c:pt idx="26">
                  <c:v>0.14680000000000001</c:v>
                </c:pt>
                <c:pt idx="27">
                  <c:v>5.2999999999999999E-2</c:v>
                </c:pt>
                <c:pt idx="28">
                  <c:v>-1.15E-2</c:v>
                </c:pt>
                <c:pt idx="29">
                  <c:v>4.1000000000000002E-2</c:v>
                </c:pt>
                <c:pt idx="30">
                  <c:v>3.0499999999999999E-2</c:v>
                </c:pt>
                <c:pt idx="31">
                  <c:v>-4.1000000000000003E-3</c:v>
                </c:pt>
                <c:pt idx="32">
                  <c:v>3.8999999999999998E-3</c:v>
                </c:pt>
                <c:pt idx="33">
                  <c:v>-2.5000000000000001E-3</c:v>
                </c:pt>
                <c:pt idx="34">
                  <c:v>1.83E-2</c:v>
                </c:pt>
                <c:pt idx="35">
                  <c:v>1.5699999999999999E-2</c:v>
                </c:pt>
                <c:pt idx="36">
                  <c:v>8.6E-3</c:v>
                </c:pt>
                <c:pt idx="37">
                  <c:v>4.6800000000000001E-2</c:v>
                </c:pt>
                <c:pt idx="38">
                  <c:v>8.1000000000000003E-2</c:v>
                </c:pt>
                <c:pt idx="39">
                  <c:v>0.2147</c:v>
                </c:pt>
                <c:pt idx="40">
                  <c:v>0.2621</c:v>
                </c:pt>
                <c:pt idx="41">
                  <c:v>0.41299999999999998</c:v>
                </c:pt>
                <c:pt idx="42">
                  <c:v>0.50539999999999996</c:v>
                </c:pt>
                <c:pt idx="43">
                  <c:v>0.53749999999999998</c:v>
                </c:pt>
                <c:pt idx="44">
                  <c:v>0.47760000000000002</c:v>
                </c:pt>
                <c:pt idx="45">
                  <c:v>0.35599999999999998</c:v>
                </c:pt>
                <c:pt idx="46">
                  <c:v>0.2258</c:v>
                </c:pt>
                <c:pt idx="47">
                  <c:v>0.2024</c:v>
                </c:pt>
                <c:pt idx="48">
                  <c:v>0.22770000000000001</c:v>
                </c:pt>
                <c:pt idx="49">
                  <c:v>0.16059999999999999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061952"/>
        <c:axId val="38428672"/>
      </c:scatterChart>
      <c:valAx>
        <c:axId val="38061952"/>
        <c:scaling>
          <c:orientation val="minMax"/>
          <c:max val="1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x/L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38428672"/>
        <c:crossesAt val="0"/>
        <c:crossBetween val="midCat"/>
      </c:valAx>
      <c:valAx>
        <c:axId val="38428672"/>
        <c:scaling>
          <c:orientation val="minMax"/>
          <c:max val="1.4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i="1"/>
                </a:pPr>
                <a:r>
                  <a:rPr lang="en-US" i="1"/>
                  <a:t>H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38061952"/>
        <c:crosses val="autoZero"/>
        <c:crossBetween val="midCat"/>
      </c:valAx>
      <c:spPr>
        <a:ln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51223857683539231"/>
          <c:y val="7.369021580635754E-2"/>
          <c:w val="0.20450844322877665"/>
          <c:h val="0.16743438320209975"/>
        </c:manualLayout>
      </c:layout>
      <c:overlay val="0"/>
      <c:spPr>
        <a:ln>
          <a:solidFill>
            <a:schemeClr val="tx1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Line 2.49.3</c:v>
          </c:tx>
          <c:marker>
            <c:symbol val="none"/>
          </c:marker>
          <c:xVal>
            <c:numRef>
              <c:f>Sheet2!$J$2:$J$63</c:f>
              <c:numCache>
                <c:formatCode>General</c:formatCode>
                <c:ptCount val="62"/>
                <c:pt idx="0">
                  <c:v>5.7878999999999996</c:v>
                </c:pt>
                <c:pt idx="1">
                  <c:v>17.363700000000001</c:v>
                </c:pt>
                <c:pt idx="2">
                  <c:v>28.939499999999999</c:v>
                </c:pt>
                <c:pt idx="3">
                  <c:v>40.515300000000003</c:v>
                </c:pt>
                <c:pt idx="4">
                  <c:v>52.091099999999997</c:v>
                </c:pt>
                <c:pt idx="5">
                  <c:v>63.666899999999998</c:v>
                </c:pt>
                <c:pt idx="6">
                  <c:v>75.242699999999999</c:v>
                </c:pt>
                <c:pt idx="7">
                  <c:v>86.8185</c:v>
                </c:pt>
                <c:pt idx="8">
                  <c:v>98.394300000000001</c:v>
                </c:pt>
                <c:pt idx="9">
                  <c:v>109.9701</c:v>
                </c:pt>
                <c:pt idx="10">
                  <c:v>121.5459</c:v>
                </c:pt>
                <c:pt idx="11">
                  <c:v>133.1217</c:v>
                </c:pt>
                <c:pt idx="12">
                  <c:v>144.69749999999999</c:v>
                </c:pt>
                <c:pt idx="13">
                  <c:v>156.27330000000001</c:v>
                </c:pt>
                <c:pt idx="14">
                  <c:v>167.84909999999999</c:v>
                </c:pt>
                <c:pt idx="15">
                  <c:v>179.42490000000001</c:v>
                </c:pt>
                <c:pt idx="16">
                  <c:v>191.00069999999999</c:v>
                </c:pt>
                <c:pt idx="17">
                  <c:v>202.57650000000001</c:v>
                </c:pt>
                <c:pt idx="18">
                  <c:v>214.1523</c:v>
                </c:pt>
                <c:pt idx="19">
                  <c:v>225.72810000000001</c:v>
                </c:pt>
                <c:pt idx="20">
                  <c:v>237.3039</c:v>
                </c:pt>
                <c:pt idx="21">
                  <c:v>248.87970000000001</c:v>
                </c:pt>
                <c:pt idx="22">
                  <c:v>260.45549999999997</c:v>
                </c:pt>
                <c:pt idx="23">
                  <c:v>272.03129999999999</c:v>
                </c:pt>
                <c:pt idx="24">
                  <c:v>283.6071</c:v>
                </c:pt>
                <c:pt idx="25">
                  <c:v>295.18290000000002</c:v>
                </c:pt>
                <c:pt idx="26">
                  <c:v>306.75869999999998</c:v>
                </c:pt>
                <c:pt idx="27">
                  <c:v>318.33449999999999</c:v>
                </c:pt>
                <c:pt idx="28">
                  <c:v>329.91030000000001</c:v>
                </c:pt>
                <c:pt idx="29">
                  <c:v>341.48610000000002</c:v>
                </c:pt>
                <c:pt idx="30">
                  <c:v>353.06189999999998</c:v>
                </c:pt>
                <c:pt idx="31">
                  <c:v>364.6377</c:v>
                </c:pt>
                <c:pt idx="32">
                  <c:v>376.21350000000001</c:v>
                </c:pt>
                <c:pt idx="33">
                  <c:v>387.78930000000003</c:v>
                </c:pt>
                <c:pt idx="34">
                  <c:v>399.36509999999998</c:v>
                </c:pt>
                <c:pt idx="35">
                  <c:v>410.9409</c:v>
                </c:pt>
                <c:pt idx="36">
                  <c:v>422.51670000000001</c:v>
                </c:pt>
                <c:pt idx="37">
                  <c:v>434.09249999999997</c:v>
                </c:pt>
                <c:pt idx="38">
                  <c:v>445.66829999999999</c:v>
                </c:pt>
                <c:pt idx="39">
                  <c:v>457.2441</c:v>
                </c:pt>
                <c:pt idx="40">
                  <c:v>468.81990000000002</c:v>
                </c:pt>
                <c:pt idx="41">
                  <c:v>480.39569999999998</c:v>
                </c:pt>
                <c:pt idx="42">
                  <c:v>491.97149999999999</c:v>
                </c:pt>
                <c:pt idx="43">
                  <c:v>503.54730000000001</c:v>
                </c:pt>
                <c:pt idx="44">
                  <c:v>515.12310000000002</c:v>
                </c:pt>
                <c:pt idx="45">
                  <c:v>526.69889999999998</c:v>
                </c:pt>
                <c:pt idx="46">
                  <c:v>538.27470000000005</c:v>
                </c:pt>
                <c:pt idx="47">
                  <c:v>549.85050000000001</c:v>
                </c:pt>
                <c:pt idx="48">
                  <c:v>561.42629999999997</c:v>
                </c:pt>
                <c:pt idx="49">
                  <c:v>573.00210000000004</c:v>
                </c:pt>
                <c:pt idx="50">
                  <c:v>584.5779</c:v>
                </c:pt>
                <c:pt idx="51">
                  <c:v>596.15369999999996</c:v>
                </c:pt>
                <c:pt idx="52">
                  <c:v>607.72950000000003</c:v>
                </c:pt>
                <c:pt idx="53">
                  <c:v>619.30529999999999</c:v>
                </c:pt>
                <c:pt idx="54">
                  <c:v>630.88109999999995</c:v>
                </c:pt>
                <c:pt idx="55">
                  <c:v>642.45690000000002</c:v>
                </c:pt>
                <c:pt idx="56">
                  <c:v>654.03269999999998</c:v>
                </c:pt>
                <c:pt idx="57">
                  <c:v>665.60850000000005</c:v>
                </c:pt>
                <c:pt idx="58">
                  <c:v>677.18430000000001</c:v>
                </c:pt>
                <c:pt idx="59">
                  <c:v>688.76009999999997</c:v>
                </c:pt>
                <c:pt idx="60">
                  <c:v>700.33590000000004</c:v>
                </c:pt>
                <c:pt idx="61">
                  <c:v>711.9117</c:v>
                </c:pt>
              </c:numCache>
            </c:numRef>
          </c:xVal>
          <c:yVal>
            <c:numRef>
              <c:f>Sheet2!$K$2:$K$63</c:f>
              <c:numCache>
                <c:formatCode>General</c:formatCode>
                <c:ptCount val="62"/>
                <c:pt idx="0">
                  <c:v>0.15840000000000001</c:v>
                </c:pt>
                <c:pt idx="1">
                  <c:v>0.2077</c:v>
                </c:pt>
                <c:pt idx="2">
                  <c:v>0.27260000000000001</c:v>
                </c:pt>
                <c:pt idx="3">
                  <c:v>0.35880000000000001</c:v>
                </c:pt>
                <c:pt idx="4">
                  <c:v>0.38069999999999998</c:v>
                </c:pt>
                <c:pt idx="5">
                  <c:v>0.45369999999999999</c:v>
                </c:pt>
                <c:pt idx="6">
                  <c:v>0.52480000000000004</c:v>
                </c:pt>
                <c:pt idx="7">
                  <c:v>0.56620000000000004</c:v>
                </c:pt>
                <c:pt idx="8">
                  <c:v>0.63419999999999999</c:v>
                </c:pt>
                <c:pt idx="9">
                  <c:v>0.67090000000000005</c:v>
                </c:pt>
                <c:pt idx="10">
                  <c:v>0.74270000000000003</c:v>
                </c:pt>
                <c:pt idx="11">
                  <c:v>0.8024</c:v>
                </c:pt>
                <c:pt idx="12">
                  <c:v>0.83630000000000004</c:v>
                </c:pt>
                <c:pt idx="13">
                  <c:v>0.77680000000000005</c:v>
                </c:pt>
                <c:pt idx="14">
                  <c:v>0.84550000000000003</c:v>
                </c:pt>
                <c:pt idx="15">
                  <c:v>0.8337</c:v>
                </c:pt>
                <c:pt idx="16">
                  <c:v>0.82320000000000004</c:v>
                </c:pt>
                <c:pt idx="17">
                  <c:v>0.86870000000000003</c:v>
                </c:pt>
                <c:pt idx="18">
                  <c:v>0.80640000000000001</c:v>
                </c:pt>
                <c:pt idx="19">
                  <c:v>0.90249999999999997</c:v>
                </c:pt>
                <c:pt idx="20">
                  <c:v>0.87829999999999997</c:v>
                </c:pt>
                <c:pt idx="21">
                  <c:v>0.91110000000000002</c:v>
                </c:pt>
                <c:pt idx="22">
                  <c:v>0.83679999999999999</c:v>
                </c:pt>
                <c:pt idx="23">
                  <c:v>0.90810000000000002</c:v>
                </c:pt>
                <c:pt idx="24">
                  <c:v>0.91290000000000004</c:v>
                </c:pt>
                <c:pt idx="25">
                  <c:v>0.85499999999999998</c:v>
                </c:pt>
                <c:pt idx="26">
                  <c:v>0.77639999999999998</c:v>
                </c:pt>
                <c:pt idx="27">
                  <c:v>1.1075999999999999</c:v>
                </c:pt>
                <c:pt idx="28">
                  <c:v>0.82569999999999999</c:v>
                </c:pt>
                <c:pt idx="29">
                  <c:v>0.60219999999999996</c:v>
                </c:pt>
                <c:pt idx="30">
                  <c:v>0.313</c:v>
                </c:pt>
                <c:pt idx="31">
                  <c:v>0.17749999999999999</c:v>
                </c:pt>
                <c:pt idx="32">
                  <c:v>8.6400000000000005E-2</c:v>
                </c:pt>
                <c:pt idx="33">
                  <c:v>2.6100000000000002E-2</c:v>
                </c:pt>
                <c:pt idx="34">
                  <c:v>3.5799999999999998E-2</c:v>
                </c:pt>
                <c:pt idx="35">
                  <c:v>3.0999999999999999E-3</c:v>
                </c:pt>
                <c:pt idx="36">
                  <c:v>3.4799999999999998E-2</c:v>
                </c:pt>
                <c:pt idx="37">
                  <c:v>3.2099999999999997E-2</c:v>
                </c:pt>
                <c:pt idx="38">
                  <c:v>3.3999999999999998E-3</c:v>
                </c:pt>
                <c:pt idx="39">
                  <c:v>2.0799999999999999E-2</c:v>
                </c:pt>
                <c:pt idx="40">
                  <c:v>1.1900000000000001E-2</c:v>
                </c:pt>
                <c:pt idx="41">
                  <c:v>3.0800000000000001E-2</c:v>
                </c:pt>
                <c:pt idx="42">
                  <c:v>1.34E-2</c:v>
                </c:pt>
                <c:pt idx="43">
                  <c:v>6.1499999999999999E-2</c:v>
                </c:pt>
                <c:pt idx="44">
                  <c:v>6.8099999999999994E-2</c:v>
                </c:pt>
                <c:pt idx="45">
                  <c:v>0.10009999999999999</c:v>
                </c:pt>
                <c:pt idx="46">
                  <c:v>0.18060000000000001</c:v>
                </c:pt>
                <c:pt idx="47">
                  <c:v>0.2374</c:v>
                </c:pt>
                <c:pt idx="48">
                  <c:v>0.31540000000000001</c:v>
                </c:pt>
                <c:pt idx="49">
                  <c:v>0.36980000000000002</c:v>
                </c:pt>
                <c:pt idx="50">
                  <c:v>0.36109999999999998</c:v>
                </c:pt>
                <c:pt idx="51">
                  <c:v>0.38100000000000001</c:v>
                </c:pt>
                <c:pt idx="52">
                  <c:v>0.36909999999999998</c:v>
                </c:pt>
                <c:pt idx="53">
                  <c:v>0.35580000000000001</c:v>
                </c:pt>
                <c:pt idx="54">
                  <c:v>0.30649999999999999</c:v>
                </c:pt>
                <c:pt idx="55">
                  <c:v>0.26040000000000002</c:v>
                </c:pt>
                <c:pt idx="56">
                  <c:v>0.24890000000000001</c:v>
                </c:pt>
                <c:pt idx="57">
                  <c:v>0.25069999999999998</c:v>
                </c:pt>
                <c:pt idx="58">
                  <c:v>0.23480000000000001</c:v>
                </c:pt>
                <c:pt idx="59">
                  <c:v>0.25059999999999999</c:v>
                </c:pt>
                <c:pt idx="60">
                  <c:v>0.1071</c:v>
                </c:pt>
                <c:pt idx="61">
                  <c:v>0.18210000000000001</c:v>
                </c:pt>
              </c:numCache>
            </c:numRef>
          </c:yVal>
          <c:smooth val="1"/>
        </c:ser>
        <c:ser>
          <c:idx val="1"/>
          <c:order val="1"/>
          <c:tx>
            <c:v>Line 9.31.2</c:v>
          </c:tx>
          <c:marker>
            <c:symbol val="none"/>
          </c:marker>
          <c:xVal>
            <c:numRef>
              <c:f>Sheet2!$J$2:$J$63</c:f>
              <c:numCache>
                <c:formatCode>General</c:formatCode>
                <c:ptCount val="62"/>
                <c:pt idx="0">
                  <c:v>5.7878999999999996</c:v>
                </c:pt>
                <c:pt idx="1">
                  <c:v>17.363700000000001</c:v>
                </c:pt>
                <c:pt idx="2">
                  <c:v>28.939499999999999</c:v>
                </c:pt>
                <c:pt idx="3">
                  <c:v>40.515300000000003</c:v>
                </c:pt>
                <c:pt idx="4">
                  <c:v>52.091099999999997</c:v>
                </c:pt>
                <c:pt idx="5">
                  <c:v>63.666899999999998</c:v>
                </c:pt>
                <c:pt idx="6">
                  <c:v>75.242699999999999</c:v>
                </c:pt>
                <c:pt idx="7">
                  <c:v>86.8185</c:v>
                </c:pt>
                <c:pt idx="8">
                  <c:v>98.394300000000001</c:v>
                </c:pt>
                <c:pt idx="9">
                  <c:v>109.9701</c:v>
                </c:pt>
                <c:pt idx="10">
                  <c:v>121.5459</c:v>
                </c:pt>
                <c:pt idx="11">
                  <c:v>133.1217</c:v>
                </c:pt>
                <c:pt idx="12">
                  <c:v>144.69749999999999</c:v>
                </c:pt>
                <c:pt idx="13">
                  <c:v>156.27330000000001</c:v>
                </c:pt>
                <c:pt idx="14">
                  <c:v>167.84909999999999</c:v>
                </c:pt>
                <c:pt idx="15">
                  <c:v>179.42490000000001</c:v>
                </c:pt>
                <c:pt idx="16">
                  <c:v>191.00069999999999</c:v>
                </c:pt>
                <c:pt idx="17">
                  <c:v>202.57650000000001</c:v>
                </c:pt>
                <c:pt idx="18">
                  <c:v>214.1523</c:v>
                </c:pt>
                <c:pt idx="19">
                  <c:v>225.72810000000001</c:v>
                </c:pt>
                <c:pt idx="20">
                  <c:v>237.3039</c:v>
                </c:pt>
                <c:pt idx="21">
                  <c:v>248.87970000000001</c:v>
                </c:pt>
                <c:pt idx="22">
                  <c:v>260.45549999999997</c:v>
                </c:pt>
                <c:pt idx="23">
                  <c:v>272.03129999999999</c:v>
                </c:pt>
                <c:pt idx="24">
                  <c:v>283.6071</c:v>
                </c:pt>
                <c:pt idx="25">
                  <c:v>295.18290000000002</c:v>
                </c:pt>
                <c:pt idx="26">
                  <c:v>306.75869999999998</c:v>
                </c:pt>
                <c:pt idx="27">
                  <c:v>318.33449999999999</c:v>
                </c:pt>
                <c:pt idx="28">
                  <c:v>329.91030000000001</c:v>
                </c:pt>
                <c:pt idx="29">
                  <c:v>341.48610000000002</c:v>
                </c:pt>
                <c:pt idx="30">
                  <c:v>353.06189999999998</c:v>
                </c:pt>
                <c:pt idx="31">
                  <c:v>364.6377</c:v>
                </c:pt>
                <c:pt idx="32">
                  <c:v>376.21350000000001</c:v>
                </c:pt>
                <c:pt idx="33">
                  <c:v>387.78930000000003</c:v>
                </c:pt>
                <c:pt idx="34">
                  <c:v>399.36509999999998</c:v>
                </c:pt>
                <c:pt idx="35">
                  <c:v>410.9409</c:v>
                </c:pt>
                <c:pt idx="36">
                  <c:v>422.51670000000001</c:v>
                </c:pt>
                <c:pt idx="37">
                  <c:v>434.09249999999997</c:v>
                </c:pt>
                <c:pt idx="38">
                  <c:v>445.66829999999999</c:v>
                </c:pt>
                <c:pt idx="39">
                  <c:v>457.2441</c:v>
                </c:pt>
                <c:pt idx="40">
                  <c:v>468.81990000000002</c:v>
                </c:pt>
                <c:pt idx="41">
                  <c:v>480.39569999999998</c:v>
                </c:pt>
                <c:pt idx="42">
                  <c:v>491.97149999999999</c:v>
                </c:pt>
                <c:pt idx="43">
                  <c:v>503.54730000000001</c:v>
                </c:pt>
                <c:pt idx="44">
                  <c:v>515.12310000000002</c:v>
                </c:pt>
                <c:pt idx="45">
                  <c:v>526.69889999999998</c:v>
                </c:pt>
                <c:pt idx="46">
                  <c:v>538.27470000000005</c:v>
                </c:pt>
                <c:pt idx="47">
                  <c:v>549.85050000000001</c:v>
                </c:pt>
                <c:pt idx="48">
                  <c:v>561.42629999999997</c:v>
                </c:pt>
                <c:pt idx="49">
                  <c:v>573.00210000000004</c:v>
                </c:pt>
                <c:pt idx="50">
                  <c:v>584.5779</c:v>
                </c:pt>
                <c:pt idx="51">
                  <c:v>596.15369999999996</c:v>
                </c:pt>
                <c:pt idx="52">
                  <c:v>607.72950000000003</c:v>
                </c:pt>
                <c:pt idx="53">
                  <c:v>619.30529999999999</c:v>
                </c:pt>
                <c:pt idx="54">
                  <c:v>630.88109999999995</c:v>
                </c:pt>
                <c:pt idx="55">
                  <c:v>642.45690000000002</c:v>
                </c:pt>
                <c:pt idx="56">
                  <c:v>654.03269999999998</c:v>
                </c:pt>
                <c:pt idx="57">
                  <c:v>665.60850000000005</c:v>
                </c:pt>
                <c:pt idx="58">
                  <c:v>677.18430000000001</c:v>
                </c:pt>
                <c:pt idx="59">
                  <c:v>688.76009999999997</c:v>
                </c:pt>
                <c:pt idx="60">
                  <c:v>700.33590000000004</c:v>
                </c:pt>
                <c:pt idx="61">
                  <c:v>711.9117</c:v>
                </c:pt>
              </c:numCache>
            </c:numRef>
          </c:xVal>
          <c:yVal>
            <c:numRef>
              <c:f>Sheet2!$M$2:$M$50</c:f>
              <c:numCache>
                <c:formatCode>General</c:formatCode>
                <c:ptCount val="49"/>
                <c:pt idx="0">
                  <c:v>0.26369999999999999</c:v>
                </c:pt>
                <c:pt idx="1">
                  <c:v>0.29630000000000001</c:v>
                </c:pt>
                <c:pt idx="2">
                  <c:v>0.27489999999999998</c:v>
                </c:pt>
                <c:pt idx="3">
                  <c:v>0.27729999999999999</c:v>
                </c:pt>
                <c:pt idx="4">
                  <c:v>0.30499999999999999</c:v>
                </c:pt>
                <c:pt idx="5">
                  <c:v>0.35170000000000001</c:v>
                </c:pt>
                <c:pt idx="6">
                  <c:v>0.46610000000000001</c:v>
                </c:pt>
                <c:pt idx="7">
                  <c:v>0.53169999999999995</c:v>
                </c:pt>
                <c:pt idx="8">
                  <c:v>0.61950000000000005</c:v>
                </c:pt>
                <c:pt idx="9">
                  <c:v>0.64700000000000002</c:v>
                </c:pt>
                <c:pt idx="10">
                  <c:v>0.63790000000000002</c:v>
                </c:pt>
                <c:pt idx="11">
                  <c:v>0.84350000000000003</c:v>
                </c:pt>
                <c:pt idx="12">
                  <c:v>0.80359999999999998</c:v>
                </c:pt>
                <c:pt idx="13">
                  <c:v>1.0155000000000001</c:v>
                </c:pt>
                <c:pt idx="14">
                  <c:v>0.85750000000000004</c:v>
                </c:pt>
                <c:pt idx="15">
                  <c:v>0.77270000000000005</c:v>
                </c:pt>
                <c:pt idx="16">
                  <c:v>0.93010000000000004</c:v>
                </c:pt>
                <c:pt idx="17">
                  <c:v>0.84589999999999999</c:v>
                </c:pt>
                <c:pt idx="18">
                  <c:v>0.92830000000000001</c:v>
                </c:pt>
                <c:pt idx="19">
                  <c:v>1.0076000000000001</c:v>
                </c:pt>
                <c:pt idx="20">
                  <c:v>1.056</c:v>
                </c:pt>
                <c:pt idx="21">
                  <c:v>1.0046999999999999</c:v>
                </c:pt>
                <c:pt idx="22">
                  <c:v>0.82169999999999999</c:v>
                </c:pt>
                <c:pt idx="23">
                  <c:v>0.51729999999999998</c:v>
                </c:pt>
                <c:pt idx="24">
                  <c:v>0.25900000000000001</c:v>
                </c:pt>
                <c:pt idx="25">
                  <c:v>0.1007</c:v>
                </c:pt>
                <c:pt idx="26">
                  <c:v>7.3899999999999993E-2</c:v>
                </c:pt>
                <c:pt idx="27">
                  <c:v>-2E-3</c:v>
                </c:pt>
                <c:pt idx="28">
                  <c:v>1.5699999999999999E-2</c:v>
                </c:pt>
                <c:pt idx="29">
                  <c:v>2.1899999999999999E-2</c:v>
                </c:pt>
                <c:pt idx="30">
                  <c:v>-2.9000000000000001E-2</c:v>
                </c:pt>
                <c:pt idx="31">
                  <c:v>9.9000000000000008E-3</c:v>
                </c:pt>
                <c:pt idx="32">
                  <c:v>2.0299999999999999E-2</c:v>
                </c:pt>
                <c:pt idx="33">
                  <c:v>6.7999999999999996E-3</c:v>
                </c:pt>
                <c:pt idx="34">
                  <c:v>4.6199999999999998E-2</c:v>
                </c:pt>
                <c:pt idx="35">
                  <c:v>0.1003</c:v>
                </c:pt>
                <c:pt idx="36">
                  <c:v>0.23430000000000001</c:v>
                </c:pt>
                <c:pt idx="37">
                  <c:v>0.25309999999999999</c:v>
                </c:pt>
                <c:pt idx="38">
                  <c:v>0.307</c:v>
                </c:pt>
                <c:pt idx="39">
                  <c:v>0.40479999999999999</c:v>
                </c:pt>
                <c:pt idx="40">
                  <c:v>0.38030000000000003</c:v>
                </c:pt>
                <c:pt idx="41">
                  <c:v>0.38390000000000002</c:v>
                </c:pt>
                <c:pt idx="42">
                  <c:v>0.33529999999999999</c:v>
                </c:pt>
                <c:pt idx="43">
                  <c:v>0.27079999999999999</c:v>
                </c:pt>
                <c:pt idx="44">
                  <c:v>0.2276</c:v>
                </c:pt>
                <c:pt idx="45">
                  <c:v>0.1867</c:v>
                </c:pt>
                <c:pt idx="46">
                  <c:v>0.12959999999999999</c:v>
                </c:pt>
                <c:pt idx="47">
                  <c:v>0.16039999999999999</c:v>
                </c:pt>
                <c:pt idx="48">
                  <c:v>0.12970000000000001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939648"/>
        <c:axId val="38962688"/>
      </c:scatterChart>
      <c:valAx>
        <c:axId val="389396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baseline="0" dirty="0" smtClean="0"/>
                  <a:t>x (µm)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38962688"/>
        <c:crossesAt val="0"/>
        <c:crossBetween val="midCat"/>
      </c:valAx>
      <c:valAx>
        <c:axId val="38962688"/>
        <c:scaling>
          <c:orientation val="minMax"/>
          <c:max val="1.4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38939648"/>
        <c:crosses val="autoZero"/>
        <c:crossBetween val="midCat"/>
      </c:valAx>
      <c:spPr>
        <a:ln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51004200167745628"/>
          <c:y val="8.2949475065616798E-2"/>
          <c:w val="0.20450848753979972"/>
          <c:h val="0.16743438320209975"/>
        </c:manualLayout>
      </c:layout>
      <c:overlay val="0"/>
      <c:spPr>
        <a:ln>
          <a:solidFill>
            <a:schemeClr val="tx1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Line 2.49.3</c:v>
          </c:tx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Sheet2!$C$2:$C$51</c:f>
                <c:numCache>
                  <c:formatCode>General</c:formatCode>
                  <c:ptCount val="50"/>
                  <c:pt idx="0">
                    <c:v>7.8799999999999995E-2</c:v>
                  </c:pt>
                  <c:pt idx="1">
                    <c:v>9.1899999999999996E-2</c:v>
                  </c:pt>
                  <c:pt idx="2">
                    <c:v>0.1152</c:v>
                  </c:pt>
                  <c:pt idx="3">
                    <c:v>0.1623</c:v>
                  </c:pt>
                  <c:pt idx="4">
                    <c:v>0.1956</c:v>
                  </c:pt>
                  <c:pt idx="5">
                    <c:v>0.19420000000000001</c:v>
                  </c:pt>
                  <c:pt idx="6">
                    <c:v>0.20280000000000001</c:v>
                  </c:pt>
                  <c:pt idx="7">
                    <c:v>0.22259999999999999</c:v>
                  </c:pt>
                  <c:pt idx="8">
                    <c:v>0.16769999999999999</c:v>
                  </c:pt>
                  <c:pt idx="9">
                    <c:v>0.1434</c:v>
                  </c:pt>
                  <c:pt idx="10">
                    <c:v>0.1734</c:v>
                  </c:pt>
                  <c:pt idx="11">
                    <c:v>0.14929999999999999</c:v>
                  </c:pt>
                  <c:pt idx="12">
                    <c:v>0.1671</c:v>
                  </c:pt>
                  <c:pt idx="13">
                    <c:v>8.3699999999999997E-2</c:v>
                  </c:pt>
                  <c:pt idx="14">
                    <c:v>0.1389</c:v>
                  </c:pt>
                  <c:pt idx="15">
                    <c:v>0.17249999999999999</c:v>
                  </c:pt>
                  <c:pt idx="16">
                    <c:v>0.12230000000000001</c:v>
                  </c:pt>
                  <c:pt idx="17">
                    <c:v>0.1028</c:v>
                  </c:pt>
                  <c:pt idx="18">
                    <c:v>0.16889999999999999</c:v>
                  </c:pt>
                  <c:pt idx="19">
                    <c:v>0.2271</c:v>
                  </c:pt>
                  <c:pt idx="20">
                    <c:v>0.1353</c:v>
                  </c:pt>
                  <c:pt idx="21">
                    <c:v>0.1837</c:v>
                  </c:pt>
                  <c:pt idx="22">
                    <c:v>0.36280000000000001</c:v>
                  </c:pt>
                  <c:pt idx="23">
                    <c:v>0.7056</c:v>
                  </c:pt>
                  <c:pt idx="24">
                    <c:v>0.47639999999999999</c:v>
                  </c:pt>
                  <c:pt idx="25">
                    <c:v>0.33179999999999998</c:v>
                  </c:pt>
                  <c:pt idx="26">
                    <c:v>0.18859999999999999</c:v>
                  </c:pt>
                  <c:pt idx="27">
                    <c:v>9.2999999999999999E-2</c:v>
                  </c:pt>
                  <c:pt idx="28">
                    <c:v>2.7699999999999999E-2</c:v>
                  </c:pt>
                  <c:pt idx="29">
                    <c:v>2.7E-2</c:v>
                  </c:pt>
                  <c:pt idx="30">
                    <c:v>3.2399999999999998E-2</c:v>
                  </c:pt>
                  <c:pt idx="31">
                    <c:v>3.0800000000000001E-2</c:v>
                  </c:pt>
                  <c:pt idx="32">
                    <c:v>4.5600000000000002E-2</c:v>
                  </c:pt>
                  <c:pt idx="33">
                    <c:v>1.9800000000000002E-2</c:v>
                  </c:pt>
                  <c:pt idx="34">
                    <c:v>3.6299999999999999E-2</c:v>
                  </c:pt>
                  <c:pt idx="35">
                    <c:v>2.4E-2</c:v>
                  </c:pt>
                  <c:pt idx="36">
                    <c:v>3.1E-2</c:v>
                  </c:pt>
                  <c:pt idx="37">
                    <c:v>4.6699999999999998E-2</c:v>
                  </c:pt>
                  <c:pt idx="38">
                    <c:v>4.6300000000000001E-2</c:v>
                  </c:pt>
                  <c:pt idx="39">
                    <c:v>0.16889999999999999</c:v>
                  </c:pt>
                  <c:pt idx="40">
                    <c:v>0.20499999999999999</c:v>
                  </c:pt>
                  <c:pt idx="41">
                    <c:v>0.24110000000000001</c:v>
                  </c:pt>
                  <c:pt idx="42">
                    <c:v>0.26740000000000003</c:v>
                  </c:pt>
                  <c:pt idx="43">
                    <c:v>0.2359</c:v>
                  </c:pt>
                  <c:pt idx="44">
                    <c:v>0.24360000000000001</c:v>
                  </c:pt>
                  <c:pt idx="45">
                    <c:v>0.21329999999999999</c:v>
                  </c:pt>
                  <c:pt idx="46">
                    <c:v>0.16300000000000001</c:v>
                  </c:pt>
                  <c:pt idx="47">
                    <c:v>0.106</c:v>
                  </c:pt>
                  <c:pt idx="48">
                    <c:v>0.14680000000000001</c:v>
                  </c:pt>
                  <c:pt idx="49">
                    <c:v>9.3899999999999997E-2</c:v>
                  </c:pt>
                </c:numCache>
              </c:numRef>
            </c:plus>
            <c:minus>
              <c:numRef>
                <c:f>Sheet2!$C$2:$C$51</c:f>
                <c:numCache>
                  <c:formatCode>General</c:formatCode>
                  <c:ptCount val="50"/>
                  <c:pt idx="0">
                    <c:v>7.8799999999999995E-2</c:v>
                  </c:pt>
                  <c:pt idx="1">
                    <c:v>9.1899999999999996E-2</c:v>
                  </c:pt>
                  <c:pt idx="2">
                    <c:v>0.1152</c:v>
                  </c:pt>
                  <c:pt idx="3">
                    <c:v>0.1623</c:v>
                  </c:pt>
                  <c:pt idx="4">
                    <c:v>0.1956</c:v>
                  </c:pt>
                  <c:pt idx="5">
                    <c:v>0.19420000000000001</c:v>
                  </c:pt>
                  <c:pt idx="6">
                    <c:v>0.20280000000000001</c:v>
                  </c:pt>
                  <c:pt idx="7">
                    <c:v>0.22259999999999999</c:v>
                  </c:pt>
                  <c:pt idx="8">
                    <c:v>0.16769999999999999</c:v>
                  </c:pt>
                  <c:pt idx="9">
                    <c:v>0.1434</c:v>
                  </c:pt>
                  <c:pt idx="10">
                    <c:v>0.1734</c:v>
                  </c:pt>
                  <c:pt idx="11">
                    <c:v>0.14929999999999999</c:v>
                  </c:pt>
                  <c:pt idx="12">
                    <c:v>0.1671</c:v>
                  </c:pt>
                  <c:pt idx="13">
                    <c:v>8.3699999999999997E-2</c:v>
                  </c:pt>
                  <c:pt idx="14">
                    <c:v>0.1389</c:v>
                  </c:pt>
                  <c:pt idx="15">
                    <c:v>0.17249999999999999</c:v>
                  </c:pt>
                  <c:pt idx="16">
                    <c:v>0.12230000000000001</c:v>
                  </c:pt>
                  <c:pt idx="17">
                    <c:v>0.1028</c:v>
                  </c:pt>
                  <c:pt idx="18">
                    <c:v>0.16889999999999999</c:v>
                  </c:pt>
                  <c:pt idx="19">
                    <c:v>0.2271</c:v>
                  </c:pt>
                  <c:pt idx="20">
                    <c:v>0.1353</c:v>
                  </c:pt>
                  <c:pt idx="21">
                    <c:v>0.1837</c:v>
                  </c:pt>
                  <c:pt idx="22">
                    <c:v>0.36280000000000001</c:v>
                  </c:pt>
                  <c:pt idx="23">
                    <c:v>0.7056</c:v>
                  </c:pt>
                  <c:pt idx="24">
                    <c:v>0.47639999999999999</c:v>
                  </c:pt>
                  <c:pt idx="25">
                    <c:v>0.33179999999999998</c:v>
                  </c:pt>
                  <c:pt idx="26">
                    <c:v>0.18859999999999999</c:v>
                  </c:pt>
                  <c:pt idx="27">
                    <c:v>9.2999999999999999E-2</c:v>
                  </c:pt>
                  <c:pt idx="28">
                    <c:v>2.7699999999999999E-2</c:v>
                  </c:pt>
                  <c:pt idx="29">
                    <c:v>2.7E-2</c:v>
                  </c:pt>
                  <c:pt idx="30">
                    <c:v>3.2399999999999998E-2</c:v>
                  </c:pt>
                  <c:pt idx="31">
                    <c:v>3.0800000000000001E-2</c:v>
                  </c:pt>
                  <c:pt idx="32">
                    <c:v>4.5600000000000002E-2</c:v>
                  </c:pt>
                  <c:pt idx="33">
                    <c:v>1.9800000000000002E-2</c:v>
                  </c:pt>
                  <c:pt idx="34">
                    <c:v>3.6299999999999999E-2</c:v>
                  </c:pt>
                  <c:pt idx="35">
                    <c:v>2.4E-2</c:v>
                  </c:pt>
                  <c:pt idx="36">
                    <c:v>3.1E-2</c:v>
                  </c:pt>
                  <c:pt idx="37">
                    <c:v>4.6699999999999998E-2</c:v>
                  </c:pt>
                  <c:pt idx="38">
                    <c:v>4.6300000000000001E-2</c:v>
                  </c:pt>
                  <c:pt idx="39">
                    <c:v>0.16889999999999999</c:v>
                  </c:pt>
                  <c:pt idx="40">
                    <c:v>0.20499999999999999</c:v>
                  </c:pt>
                  <c:pt idx="41">
                    <c:v>0.24110000000000001</c:v>
                  </c:pt>
                  <c:pt idx="42">
                    <c:v>0.26740000000000003</c:v>
                  </c:pt>
                  <c:pt idx="43">
                    <c:v>0.2359</c:v>
                  </c:pt>
                  <c:pt idx="44">
                    <c:v>0.24360000000000001</c:v>
                  </c:pt>
                  <c:pt idx="45">
                    <c:v>0.21329999999999999</c:v>
                  </c:pt>
                  <c:pt idx="46">
                    <c:v>0.16300000000000001</c:v>
                  </c:pt>
                  <c:pt idx="47">
                    <c:v>0.106</c:v>
                  </c:pt>
                  <c:pt idx="48">
                    <c:v>0.14680000000000001</c:v>
                  </c:pt>
                  <c:pt idx="49">
                    <c:v>9.3899999999999997E-2</c:v>
                  </c:pt>
                </c:numCache>
              </c:numRef>
            </c:minus>
            <c:spPr>
              <a:ln>
                <a:solidFill>
                  <a:schemeClr val="accent1"/>
                </a:solidFill>
              </a:ln>
            </c:spPr>
          </c:errBars>
          <c:xVal>
            <c:numRef>
              <c:f>Sheet2!$A$2:$A$51</c:f>
              <c:numCache>
                <c:formatCode>General</c:formatCode>
                <c:ptCount val="50"/>
                <c:pt idx="0">
                  <c:v>0.01</c:v>
                </c:pt>
                <c:pt idx="1">
                  <c:v>0.03</c:v>
                </c:pt>
                <c:pt idx="2">
                  <c:v>0.05</c:v>
                </c:pt>
                <c:pt idx="3">
                  <c:v>7.0000000000000007E-2</c:v>
                </c:pt>
                <c:pt idx="4">
                  <c:v>0.09</c:v>
                </c:pt>
                <c:pt idx="5">
                  <c:v>0.11</c:v>
                </c:pt>
                <c:pt idx="6">
                  <c:v>0.13</c:v>
                </c:pt>
                <c:pt idx="7">
                  <c:v>0.15</c:v>
                </c:pt>
                <c:pt idx="8">
                  <c:v>0.17</c:v>
                </c:pt>
                <c:pt idx="9">
                  <c:v>0.19</c:v>
                </c:pt>
                <c:pt idx="10">
                  <c:v>0.21</c:v>
                </c:pt>
                <c:pt idx="11">
                  <c:v>0.23</c:v>
                </c:pt>
                <c:pt idx="12">
                  <c:v>0.25</c:v>
                </c:pt>
                <c:pt idx="13">
                  <c:v>0.27</c:v>
                </c:pt>
                <c:pt idx="14">
                  <c:v>0.28999999999999998</c:v>
                </c:pt>
                <c:pt idx="15">
                  <c:v>0.31</c:v>
                </c:pt>
                <c:pt idx="16">
                  <c:v>0.33</c:v>
                </c:pt>
                <c:pt idx="17">
                  <c:v>0.35</c:v>
                </c:pt>
                <c:pt idx="18">
                  <c:v>0.37</c:v>
                </c:pt>
                <c:pt idx="19">
                  <c:v>0.39</c:v>
                </c:pt>
                <c:pt idx="20">
                  <c:v>0.41</c:v>
                </c:pt>
                <c:pt idx="21">
                  <c:v>0.43</c:v>
                </c:pt>
                <c:pt idx="22">
                  <c:v>0.45</c:v>
                </c:pt>
                <c:pt idx="23">
                  <c:v>0.47</c:v>
                </c:pt>
                <c:pt idx="24">
                  <c:v>0.49</c:v>
                </c:pt>
                <c:pt idx="25">
                  <c:v>0.51</c:v>
                </c:pt>
                <c:pt idx="26">
                  <c:v>0.53</c:v>
                </c:pt>
                <c:pt idx="27">
                  <c:v>0.55000000000000004</c:v>
                </c:pt>
                <c:pt idx="28">
                  <c:v>0.56999999999999995</c:v>
                </c:pt>
                <c:pt idx="29">
                  <c:v>0.59</c:v>
                </c:pt>
                <c:pt idx="30">
                  <c:v>0.61</c:v>
                </c:pt>
                <c:pt idx="31">
                  <c:v>0.63</c:v>
                </c:pt>
                <c:pt idx="32">
                  <c:v>0.65</c:v>
                </c:pt>
                <c:pt idx="33">
                  <c:v>0.67</c:v>
                </c:pt>
                <c:pt idx="34">
                  <c:v>0.69</c:v>
                </c:pt>
                <c:pt idx="35">
                  <c:v>0.71</c:v>
                </c:pt>
                <c:pt idx="36">
                  <c:v>0.73</c:v>
                </c:pt>
                <c:pt idx="37">
                  <c:v>0.75</c:v>
                </c:pt>
                <c:pt idx="38">
                  <c:v>0.77</c:v>
                </c:pt>
                <c:pt idx="39">
                  <c:v>0.79</c:v>
                </c:pt>
                <c:pt idx="40">
                  <c:v>0.81</c:v>
                </c:pt>
                <c:pt idx="41">
                  <c:v>0.83</c:v>
                </c:pt>
                <c:pt idx="42">
                  <c:v>0.85</c:v>
                </c:pt>
                <c:pt idx="43">
                  <c:v>0.87</c:v>
                </c:pt>
                <c:pt idx="44">
                  <c:v>0.89</c:v>
                </c:pt>
                <c:pt idx="45">
                  <c:v>0.91</c:v>
                </c:pt>
                <c:pt idx="46">
                  <c:v>0.93</c:v>
                </c:pt>
                <c:pt idx="47">
                  <c:v>0.95</c:v>
                </c:pt>
                <c:pt idx="48">
                  <c:v>0.97</c:v>
                </c:pt>
                <c:pt idx="49">
                  <c:v>0.99</c:v>
                </c:pt>
              </c:numCache>
            </c:numRef>
          </c:xVal>
          <c:yVal>
            <c:numRef>
              <c:f>Sheet2!$B$2:$B$51</c:f>
              <c:numCache>
                <c:formatCode>General</c:formatCode>
                <c:ptCount val="50"/>
                <c:pt idx="0">
                  <c:v>0.1988</c:v>
                </c:pt>
                <c:pt idx="1">
                  <c:v>0.2979</c:v>
                </c:pt>
                <c:pt idx="2">
                  <c:v>0.3397</c:v>
                </c:pt>
                <c:pt idx="3">
                  <c:v>0.43980000000000002</c:v>
                </c:pt>
                <c:pt idx="4">
                  <c:v>0.47920000000000001</c:v>
                </c:pt>
                <c:pt idx="5">
                  <c:v>0.59870000000000001</c:v>
                </c:pt>
                <c:pt idx="6">
                  <c:v>0.6331</c:v>
                </c:pt>
                <c:pt idx="7">
                  <c:v>0.7056</c:v>
                </c:pt>
                <c:pt idx="8">
                  <c:v>0.7369</c:v>
                </c:pt>
                <c:pt idx="9">
                  <c:v>0.7883</c:v>
                </c:pt>
                <c:pt idx="10">
                  <c:v>0.89280000000000004</c:v>
                </c:pt>
                <c:pt idx="11">
                  <c:v>0.77510000000000001</c:v>
                </c:pt>
                <c:pt idx="12">
                  <c:v>0.91779999999999995</c:v>
                </c:pt>
                <c:pt idx="13">
                  <c:v>0.83460000000000001</c:v>
                </c:pt>
                <c:pt idx="14">
                  <c:v>0.86699999999999999</c:v>
                </c:pt>
                <c:pt idx="15">
                  <c:v>0.82150000000000001</c:v>
                </c:pt>
                <c:pt idx="16">
                  <c:v>0.92549999999999999</c:v>
                </c:pt>
                <c:pt idx="17">
                  <c:v>0.86480000000000001</c:v>
                </c:pt>
                <c:pt idx="18">
                  <c:v>0.89939999999999998</c:v>
                </c:pt>
                <c:pt idx="19">
                  <c:v>0.87260000000000004</c:v>
                </c:pt>
                <c:pt idx="20">
                  <c:v>0.90629999999999999</c:v>
                </c:pt>
                <c:pt idx="21">
                  <c:v>0.89529999999999998</c:v>
                </c:pt>
                <c:pt idx="22">
                  <c:v>0.85170000000000001</c:v>
                </c:pt>
                <c:pt idx="23">
                  <c:v>1.0589</c:v>
                </c:pt>
                <c:pt idx="24">
                  <c:v>0.67749999999999999</c:v>
                </c:pt>
                <c:pt idx="25">
                  <c:v>0.4304</c:v>
                </c:pt>
                <c:pt idx="26">
                  <c:v>0.2387</c:v>
                </c:pt>
                <c:pt idx="27">
                  <c:v>5.79E-2</c:v>
                </c:pt>
                <c:pt idx="28">
                  <c:v>3.6299999999999999E-2</c:v>
                </c:pt>
                <c:pt idx="29">
                  <c:v>1.2800000000000001E-2</c:v>
                </c:pt>
                <c:pt idx="30">
                  <c:v>4.3E-3</c:v>
                </c:pt>
                <c:pt idx="31">
                  <c:v>0.02</c:v>
                </c:pt>
                <c:pt idx="32">
                  <c:v>1.77E-2</c:v>
                </c:pt>
                <c:pt idx="33">
                  <c:v>1.2999999999999999E-2</c:v>
                </c:pt>
                <c:pt idx="34">
                  <c:v>-1.2999999999999999E-2</c:v>
                </c:pt>
                <c:pt idx="35">
                  <c:v>-1E-3</c:v>
                </c:pt>
                <c:pt idx="36">
                  <c:v>-2.0000000000000001E-4</c:v>
                </c:pt>
                <c:pt idx="37">
                  <c:v>3.1699999999999999E-2</c:v>
                </c:pt>
                <c:pt idx="38">
                  <c:v>2.7699999999999999E-2</c:v>
                </c:pt>
                <c:pt idx="39">
                  <c:v>0.13239999999999999</c:v>
                </c:pt>
                <c:pt idx="40">
                  <c:v>0.2082</c:v>
                </c:pt>
                <c:pt idx="41">
                  <c:v>0.31340000000000001</c:v>
                </c:pt>
                <c:pt idx="42">
                  <c:v>0.45200000000000001</c:v>
                </c:pt>
                <c:pt idx="43">
                  <c:v>0.45469999999999999</c:v>
                </c:pt>
                <c:pt idx="44">
                  <c:v>0.47289999999999999</c:v>
                </c:pt>
                <c:pt idx="45">
                  <c:v>0.37059999999999998</c:v>
                </c:pt>
                <c:pt idx="46">
                  <c:v>0.33360000000000001</c:v>
                </c:pt>
                <c:pt idx="47">
                  <c:v>0.26100000000000001</c:v>
                </c:pt>
                <c:pt idx="48">
                  <c:v>0.22950000000000001</c:v>
                </c:pt>
                <c:pt idx="49">
                  <c:v>0.13300000000000001</c:v>
                </c:pt>
              </c:numCache>
            </c:numRef>
          </c:yVal>
          <c:smooth val="1"/>
        </c:ser>
        <c:ser>
          <c:idx val="1"/>
          <c:order val="1"/>
          <c:tx>
            <c:v>Line 9.31.2</c:v>
          </c:tx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Sheet2!$E$2:$E$51</c:f>
                <c:numCache>
                  <c:formatCode>General</c:formatCode>
                  <c:ptCount val="50"/>
                  <c:pt idx="0">
                    <c:v>0.1406</c:v>
                  </c:pt>
                  <c:pt idx="1">
                    <c:v>0.127</c:v>
                  </c:pt>
                  <c:pt idx="2">
                    <c:v>0.16539999999999999</c:v>
                  </c:pt>
                  <c:pt idx="3">
                    <c:v>0.11890000000000001</c:v>
                  </c:pt>
                  <c:pt idx="4">
                    <c:v>0.14949999999999999</c:v>
                  </c:pt>
                  <c:pt idx="5">
                    <c:v>0.115</c:v>
                  </c:pt>
                  <c:pt idx="6">
                    <c:v>0.13100000000000001</c:v>
                  </c:pt>
                  <c:pt idx="7">
                    <c:v>0.19900000000000001</c:v>
                  </c:pt>
                  <c:pt idx="8">
                    <c:v>0.2</c:v>
                  </c:pt>
                  <c:pt idx="9">
                    <c:v>0.17080000000000001</c:v>
                  </c:pt>
                  <c:pt idx="10">
                    <c:v>0.16300000000000001</c:v>
                  </c:pt>
                  <c:pt idx="11">
                    <c:v>0.1283</c:v>
                  </c:pt>
                  <c:pt idx="12">
                    <c:v>0.1845</c:v>
                  </c:pt>
                  <c:pt idx="13">
                    <c:v>0.11840000000000001</c:v>
                  </c:pt>
                  <c:pt idx="14">
                    <c:v>0.112</c:v>
                  </c:pt>
                  <c:pt idx="15">
                    <c:v>0.38669999999999999</c:v>
                  </c:pt>
                  <c:pt idx="16">
                    <c:v>0.1726</c:v>
                  </c:pt>
                  <c:pt idx="17">
                    <c:v>0.13170000000000001</c:v>
                  </c:pt>
                  <c:pt idx="18">
                    <c:v>0.14610000000000001</c:v>
                  </c:pt>
                  <c:pt idx="19">
                    <c:v>9.0300000000000005E-2</c:v>
                  </c:pt>
                  <c:pt idx="20">
                    <c:v>0.29139999999999999</c:v>
                  </c:pt>
                  <c:pt idx="21">
                    <c:v>0.61480000000000001</c:v>
                  </c:pt>
                  <c:pt idx="22">
                    <c:v>0.34310000000000002</c:v>
                  </c:pt>
                  <c:pt idx="23">
                    <c:v>0.4204</c:v>
                  </c:pt>
                  <c:pt idx="24">
                    <c:v>0.21279999999999999</c:v>
                  </c:pt>
                  <c:pt idx="25">
                    <c:v>0.29899999999999999</c:v>
                  </c:pt>
                  <c:pt idx="26">
                    <c:v>9.0399999999999994E-2</c:v>
                  </c:pt>
                  <c:pt idx="27">
                    <c:v>9.0200000000000002E-2</c:v>
                  </c:pt>
                  <c:pt idx="28">
                    <c:v>3.7600000000000001E-2</c:v>
                  </c:pt>
                  <c:pt idx="29">
                    <c:v>6.3399999999999998E-2</c:v>
                  </c:pt>
                  <c:pt idx="30">
                    <c:v>5.04E-2</c:v>
                  </c:pt>
                  <c:pt idx="31">
                    <c:v>4.9599999999999998E-2</c:v>
                  </c:pt>
                  <c:pt idx="32">
                    <c:v>2.5999999999999999E-2</c:v>
                  </c:pt>
                  <c:pt idx="33">
                    <c:v>3.3099999999999997E-2</c:v>
                  </c:pt>
                  <c:pt idx="34">
                    <c:v>4.2200000000000001E-2</c:v>
                  </c:pt>
                  <c:pt idx="35">
                    <c:v>4.5199999999999997E-2</c:v>
                  </c:pt>
                  <c:pt idx="36">
                    <c:v>6.8099999999999994E-2</c:v>
                  </c:pt>
                  <c:pt idx="37">
                    <c:v>6.6699999999999995E-2</c:v>
                  </c:pt>
                  <c:pt idx="38">
                    <c:v>0.10639999999999999</c:v>
                  </c:pt>
                  <c:pt idx="39">
                    <c:v>0.124</c:v>
                  </c:pt>
                  <c:pt idx="40">
                    <c:v>0.15290000000000001</c:v>
                  </c:pt>
                  <c:pt idx="41">
                    <c:v>0.1925</c:v>
                  </c:pt>
                  <c:pt idx="42">
                    <c:v>0.15279999999999999</c:v>
                  </c:pt>
                  <c:pt idx="43">
                    <c:v>0.192</c:v>
                  </c:pt>
                  <c:pt idx="44">
                    <c:v>0.13789999999999999</c:v>
                  </c:pt>
                  <c:pt idx="45">
                    <c:v>0.1177</c:v>
                  </c:pt>
                  <c:pt idx="46">
                    <c:v>9.7000000000000003E-2</c:v>
                  </c:pt>
                  <c:pt idx="47">
                    <c:v>0.1162</c:v>
                  </c:pt>
                  <c:pt idx="48">
                    <c:v>0.1208</c:v>
                  </c:pt>
                  <c:pt idx="49">
                    <c:v>0.10539999999999999</c:v>
                  </c:pt>
                </c:numCache>
              </c:numRef>
            </c:plus>
            <c:minus>
              <c:numRef>
                <c:f>Sheet2!$E$2:$E$51</c:f>
                <c:numCache>
                  <c:formatCode>General</c:formatCode>
                  <c:ptCount val="50"/>
                  <c:pt idx="0">
                    <c:v>0.1406</c:v>
                  </c:pt>
                  <c:pt idx="1">
                    <c:v>0.127</c:v>
                  </c:pt>
                  <c:pt idx="2">
                    <c:v>0.16539999999999999</c:v>
                  </c:pt>
                  <c:pt idx="3">
                    <c:v>0.11890000000000001</c:v>
                  </c:pt>
                  <c:pt idx="4">
                    <c:v>0.14949999999999999</c:v>
                  </c:pt>
                  <c:pt idx="5">
                    <c:v>0.115</c:v>
                  </c:pt>
                  <c:pt idx="6">
                    <c:v>0.13100000000000001</c:v>
                  </c:pt>
                  <c:pt idx="7">
                    <c:v>0.19900000000000001</c:v>
                  </c:pt>
                  <c:pt idx="8">
                    <c:v>0.2</c:v>
                  </c:pt>
                  <c:pt idx="9">
                    <c:v>0.17080000000000001</c:v>
                  </c:pt>
                  <c:pt idx="10">
                    <c:v>0.16300000000000001</c:v>
                  </c:pt>
                  <c:pt idx="11">
                    <c:v>0.1283</c:v>
                  </c:pt>
                  <c:pt idx="12">
                    <c:v>0.1845</c:v>
                  </c:pt>
                  <c:pt idx="13">
                    <c:v>0.11840000000000001</c:v>
                  </c:pt>
                  <c:pt idx="14">
                    <c:v>0.112</c:v>
                  </c:pt>
                  <c:pt idx="15">
                    <c:v>0.38669999999999999</c:v>
                  </c:pt>
                  <c:pt idx="16">
                    <c:v>0.1726</c:v>
                  </c:pt>
                  <c:pt idx="17">
                    <c:v>0.13170000000000001</c:v>
                  </c:pt>
                  <c:pt idx="18">
                    <c:v>0.14610000000000001</c:v>
                  </c:pt>
                  <c:pt idx="19">
                    <c:v>9.0300000000000005E-2</c:v>
                  </c:pt>
                  <c:pt idx="20">
                    <c:v>0.29139999999999999</c:v>
                  </c:pt>
                  <c:pt idx="21">
                    <c:v>0.61480000000000001</c:v>
                  </c:pt>
                  <c:pt idx="22">
                    <c:v>0.34310000000000002</c:v>
                  </c:pt>
                  <c:pt idx="23">
                    <c:v>0.4204</c:v>
                  </c:pt>
                  <c:pt idx="24">
                    <c:v>0.21279999999999999</c:v>
                  </c:pt>
                  <c:pt idx="25">
                    <c:v>0.29899999999999999</c:v>
                  </c:pt>
                  <c:pt idx="26">
                    <c:v>9.0399999999999994E-2</c:v>
                  </c:pt>
                  <c:pt idx="27">
                    <c:v>9.0200000000000002E-2</c:v>
                  </c:pt>
                  <c:pt idx="28">
                    <c:v>3.7600000000000001E-2</c:v>
                  </c:pt>
                  <c:pt idx="29">
                    <c:v>6.3399999999999998E-2</c:v>
                  </c:pt>
                  <c:pt idx="30">
                    <c:v>5.04E-2</c:v>
                  </c:pt>
                  <c:pt idx="31">
                    <c:v>4.9599999999999998E-2</c:v>
                  </c:pt>
                  <c:pt idx="32">
                    <c:v>2.5999999999999999E-2</c:v>
                  </c:pt>
                  <c:pt idx="33">
                    <c:v>3.3099999999999997E-2</c:v>
                  </c:pt>
                  <c:pt idx="34">
                    <c:v>4.2200000000000001E-2</c:v>
                  </c:pt>
                  <c:pt idx="35">
                    <c:v>4.5199999999999997E-2</c:v>
                  </c:pt>
                  <c:pt idx="36">
                    <c:v>6.8099999999999994E-2</c:v>
                  </c:pt>
                  <c:pt idx="37">
                    <c:v>6.6699999999999995E-2</c:v>
                  </c:pt>
                  <c:pt idx="38">
                    <c:v>0.10639999999999999</c:v>
                  </c:pt>
                  <c:pt idx="39">
                    <c:v>0.124</c:v>
                  </c:pt>
                  <c:pt idx="40">
                    <c:v>0.15290000000000001</c:v>
                  </c:pt>
                  <c:pt idx="41">
                    <c:v>0.1925</c:v>
                  </c:pt>
                  <c:pt idx="42">
                    <c:v>0.15279999999999999</c:v>
                  </c:pt>
                  <c:pt idx="43">
                    <c:v>0.192</c:v>
                  </c:pt>
                  <c:pt idx="44">
                    <c:v>0.13789999999999999</c:v>
                  </c:pt>
                  <c:pt idx="45">
                    <c:v>0.1177</c:v>
                  </c:pt>
                  <c:pt idx="46">
                    <c:v>9.7000000000000003E-2</c:v>
                  </c:pt>
                  <c:pt idx="47">
                    <c:v>0.1162</c:v>
                  </c:pt>
                  <c:pt idx="48">
                    <c:v>0.1208</c:v>
                  </c:pt>
                  <c:pt idx="49">
                    <c:v>0.10539999999999999</c:v>
                  </c:pt>
                </c:numCache>
              </c:numRef>
            </c:minus>
            <c:spPr>
              <a:ln>
                <a:solidFill>
                  <a:schemeClr val="accent2"/>
                </a:solidFill>
              </a:ln>
            </c:spPr>
          </c:errBars>
          <c:xVal>
            <c:numRef>
              <c:f>Sheet2!$A$2:$A$51</c:f>
              <c:numCache>
                <c:formatCode>General</c:formatCode>
                <c:ptCount val="50"/>
                <c:pt idx="0">
                  <c:v>0.01</c:v>
                </c:pt>
                <c:pt idx="1">
                  <c:v>0.03</c:v>
                </c:pt>
                <c:pt idx="2">
                  <c:v>0.05</c:v>
                </c:pt>
                <c:pt idx="3">
                  <c:v>7.0000000000000007E-2</c:v>
                </c:pt>
                <c:pt idx="4">
                  <c:v>0.09</c:v>
                </c:pt>
                <c:pt idx="5">
                  <c:v>0.11</c:v>
                </c:pt>
                <c:pt idx="6">
                  <c:v>0.13</c:v>
                </c:pt>
                <c:pt idx="7">
                  <c:v>0.15</c:v>
                </c:pt>
                <c:pt idx="8">
                  <c:v>0.17</c:v>
                </c:pt>
                <c:pt idx="9">
                  <c:v>0.19</c:v>
                </c:pt>
                <c:pt idx="10">
                  <c:v>0.21</c:v>
                </c:pt>
                <c:pt idx="11">
                  <c:v>0.23</c:v>
                </c:pt>
                <c:pt idx="12">
                  <c:v>0.25</c:v>
                </c:pt>
                <c:pt idx="13">
                  <c:v>0.27</c:v>
                </c:pt>
                <c:pt idx="14">
                  <c:v>0.28999999999999998</c:v>
                </c:pt>
                <c:pt idx="15">
                  <c:v>0.31</c:v>
                </c:pt>
                <c:pt idx="16">
                  <c:v>0.33</c:v>
                </c:pt>
                <c:pt idx="17">
                  <c:v>0.35</c:v>
                </c:pt>
                <c:pt idx="18">
                  <c:v>0.37</c:v>
                </c:pt>
                <c:pt idx="19">
                  <c:v>0.39</c:v>
                </c:pt>
                <c:pt idx="20">
                  <c:v>0.41</c:v>
                </c:pt>
                <c:pt idx="21">
                  <c:v>0.43</c:v>
                </c:pt>
                <c:pt idx="22">
                  <c:v>0.45</c:v>
                </c:pt>
                <c:pt idx="23">
                  <c:v>0.47</c:v>
                </c:pt>
                <c:pt idx="24">
                  <c:v>0.49</c:v>
                </c:pt>
                <c:pt idx="25">
                  <c:v>0.51</c:v>
                </c:pt>
                <c:pt idx="26">
                  <c:v>0.53</c:v>
                </c:pt>
                <c:pt idx="27">
                  <c:v>0.55000000000000004</c:v>
                </c:pt>
                <c:pt idx="28">
                  <c:v>0.56999999999999995</c:v>
                </c:pt>
                <c:pt idx="29">
                  <c:v>0.59</c:v>
                </c:pt>
                <c:pt idx="30">
                  <c:v>0.61</c:v>
                </c:pt>
                <c:pt idx="31">
                  <c:v>0.63</c:v>
                </c:pt>
                <c:pt idx="32">
                  <c:v>0.65</c:v>
                </c:pt>
                <c:pt idx="33">
                  <c:v>0.67</c:v>
                </c:pt>
                <c:pt idx="34">
                  <c:v>0.69</c:v>
                </c:pt>
                <c:pt idx="35">
                  <c:v>0.71</c:v>
                </c:pt>
                <c:pt idx="36">
                  <c:v>0.73</c:v>
                </c:pt>
                <c:pt idx="37">
                  <c:v>0.75</c:v>
                </c:pt>
                <c:pt idx="38">
                  <c:v>0.77</c:v>
                </c:pt>
                <c:pt idx="39">
                  <c:v>0.79</c:v>
                </c:pt>
                <c:pt idx="40">
                  <c:v>0.81</c:v>
                </c:pt>
                <c:pt idx="41">
                  <c:v>0.83</c:v>
                </c:pt>
                <c:pt idx="42">
                  <c:v>0.85</c:v>
                </c:pt>
                <c:pt idx="43">
                  <c:v>0.87</c:v>
                </c:pt>
                <c:pt idx="44">
                  <c:v>0.89</c:v>
                </c:pt>
                <c:pt idx="45">
                  <c:v>0.91</c:v>
                </c:pt>
                <c:pt idx="46">
                  <c:v>0.93</c:v>
                </c:pt>
                <c:pt idx="47">
                  <c:v>0.95</c:v>
                </c:pt>
                <c:pt idx="48">
                  <c:v>0.97</c:v>
                </c:pt>
                <c:pt idx="49">
                  <c:v>0.99</c:v>
                </c:pt>
              </c:numCache>
            </c:numRef>
          </c:xVal>
          <c:yVal>
            <c:numRef>
              <c:f>Sheet2!$D$2:$D$51</c:f>
              <c:numCache>
                <c:formatCode>General</c:formatCode>
                <c:ptCount val="50"/>
                <c:pt idx="0">
                  <c:v>0.29199999999999998</c:v>
                </c:pt>
                <c:pt idx="1">
                  <c:v>0.2828</c:v>
                </c:pt>
                <c:pt idx="2">
                  <c:v>0.31059999999999999</c:v>
                </c:pt>
                <c:pt idx="3">
                  <c:v>0.3115</c:v>
                </c:pt>
                <c:pt idx="4">
                  <c:v>0.35849999999999999</c:v>
                </c:pt>
                <c:pt idx="5">
                  <c:v>0.3745</c:v>
                </c:pt>
                <c:pt idx="6">
                  <c:v>0.48199999999999998</c:v>
                </c:pt>
                <c:pt idx="7">
                  <c:v>0.56569999999999998</c:v>
                </c:pt>
                <c:pt idx="8">
                  <c:v>0.58140000000000003</c:v>
                </c:pt>
                <c:pt idx="9">
                  <c:v>0.65680000000000005</c:v>
                </c:pt>
                <c:pt idx="10">
                  <c:v>0.72370000000000001</c:v>
                </c:pt>
                <c:pt idx="11">
                  <c:v>0.78890000000000005</c:v>
                </c:pt>
                <c:pt idx="12">
                  <c:v>0.91549999999999998</c:v>
                </c:pt>
                <c:pt idx="13">
                  <c:v>0.94989999999999997</c:v>
                </c:pt>
                <c:pt idx="14">
                  <c:v>0.84589999999999999</c:v>
                </c:pt>
                <c:pt idx="15">
                  <c:v>0.82789999999999997</c:v>
                </c:pt>
                <c:pt idx="16">
                  <c:v>0.9556</c:v>
                </c:pt>
                <c:pt idx="17">
                  <c:v>0.9325</c:v>
                </c:pt>
                <c:pt idx="18">
                  <c:v>0.871</c:v>
                </c:pt>
                <c:pt idx="19">
                  <c:v>0.88019999999999998</c:v>
                </c:pt>
                <c:pt idx="20">
                  <c:v>0.9385</c:v>
                </c:pt>
                <c:pt idx="21">
                  <c:v>1.1868000000000001</c:v>
                </c:pt>
                <c:pt idx="22">
                  <c:v>1.0226999999999999</c:v>
                </c:pt>
                <c:pt idx="23">
                  <c:v>1.0173000000000001</c:v>
                </c:pt>
                <c:pt idx="24">
                  <c:v>0.60489999999999999</c:v>
                </c:pt>
                <c:pt idx="25">
                  <c:v>0.43020000000000003</c:v>
                </c:pt>
                <c:pt idx="26">
                  <c:v>0.14680000000000001</c:v>
                </c:pt>
                <c:pt idx="27">
                  <c:v>5.2999999999999999E-2</c:v>
                </c:pt>
                <c:pt idx="28">
                  <c:v>-1.15E-2</c:v>
                </c:pt>
                <c:pt idx="29">
                  <c:v>4.1000000000000002E-2</c:v>
                </c:pt>
                <c:pt idx="30">
                  <c:v>3.0499999999999999E-2</c:v>
                </c:pt>
                <c:pt idx="31">
                  <c:v>-4.1000000000000003E-3</c:v>
                </c:pt>
                <c:pt idx="32">
                  <c:v>3.8999999999999998E-3</c:v>
                </c:pt>
                <c:pt idx="33">
                  <c:v>-2.5000000000000001E-3</c:v>
                </c:pt>
                <c:pt idx="34">
                  <c:v>1.83E-2</c:v>
                </c:pt>
                <c:pt idx="35">
                  <c:v>1.5699999999999999E-2</c:v>
                </c:pt>
                <c:pt idx="36">
                  <c:v>8.6E-3</c:v>
                </c:pt>
                <c:pt idx="37">
                  <c:v>4.6800000000000001E-2</c:v>
                </c:pt>
                <c:pt idx="38">
                  <c:v>8.1000000000000003E-2</c:v>
                </c:pt>
                <c:pt idx="39">
                  <c:v>0.2147</c:v>
                </c:pt>
                <c:pt idx="40">
                  <c:v>0.2621</c:v>
                </c:pt>
                <c:pt idx="41">
                  <c:v>0.41299999999999998</c:v>
                </c:pt>
                <c:pt idx="42">
                  <c:v>0.50539999999999996</c:v>
                </c:pt>
                <c:pt idx="43">
                  <c:v>0.53749999999999998</c:v>
                </c:pt>
                <c:pt idx="44">
                  <c:v>0.47760000000000002</c:v>
                </c:pt>
                <c:pt idx="45">
                  <c:v>0.35599999999999998</c:v>
                </c:pt>
                <c:pt idx="46">
                  <c:v>0.2258</c:v>
                </c:pt>
                <c:pt idx="47">
                  <c:v>0.2024</c:v>
                </c:pt>
                <c:pt idx="48">
                  <c:v>0.22770000000000001</c:v>
                </c:pt>
                <c:pt idx="49">
                  <c:v>0.16059999999999999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3588096"/>
        <c:axId val="93627136"/>
      </c:scatterChart>
      <c:valAx>
        <c:axId val="93588096"/>
        <c:scaling>
          <c:orientation val="minMax"/>
          <c:max val="1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x/L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93627136"/>
        <c:crossesAt val="0"/>
        <c:crossBetween val="midCat"/>
      </c:valAx>
      <c:valAx>
        <c:axId val="93627136"/>
        <c:scaling>
          <c:orientation val="minMax"/>
          <c:max val="2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i="1"/>
                </a:pPr>
                <a:r>
                  <a:rPr lang="en-US" i="1"/>
                  <a:t>H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93588096"/>
        <c:crosses val="autoZero"/>
        <c:crossBetween val="midCat"/>
      </c:valAx>
      <c:spPr>
        <a:ln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51223857683539231"/>
          <c:y val="7.369021580635754E-2"/>
          <c:w val="0.20450844322877665"/>
          <c:h val="0.16743438320209975"/>
        </c:manualLayout>
      </c:layout>
      <c:overlay val="0"/>
      <c:spPr>
        <a:ln>
          <a:solidFill>
            <a:schemeClr val="tx1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Line 2.49.3</c:v>
          </c:tx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Sheet2!$L$2:$L$63</c:f>
                <c:numCache>
                  <c:formatCode>General</c:formatCode>
                  <c:ptCount val="62"/>
                  <c:pt idx="0">
                    <c:v>9.5899999999999999E-2</c:v>
                  </c:pt>
                  <c:pt idx="1">
                    <c:v>4.6699999999999998E-2</c:v>
                  </c:pt>
                  <c:pt idx="2">
                    <c:v>7.3099999999999998E-2</c:v>
                  </c:pt>
                  <c:pt idx="3">
                    <c:v>0.1106</c:v>
                  </c:pt>
                  <c:pt idx="4">
                    <c:v>0.1318</c:v>
                  </c:pt>
                  <c:pt idx="5">
                    <c:v>0.1163</c:v>
                  </c:pt>
                  <c:pt idx="6">
                    <c:v>0.13220000000000001</c:v>
                  </c:pt>
                  <c:pt idx="7">
                    <c:v>0.1845</c:v>
                  </c:pt>
                  <c:pt idx="8">
                    <c:v>0.18840000000000001</c:v>
                  </c:pt>
                  <c:pt idx="9">
                    <c:v>0.19739999999999999</c:v>
                  </c:pt>
                  <c:pt idx="10">
                    <c:v>0.2326</c:v>
                  </c:pt>
                  <c:pt idx="11">
                    <c:v>0.17449999999999999</c:v>
                  </c:pt>
                  <c:pt idx="12">
                    <c:v>0.13619999999999999</c:v>
                  </c:pt>
                  <c:pt idx="13">
                    <c:v>0.15440000000000001</c:v>
                  </c:pt>
                  <c:pt idx="14">
                    <c:v>0.2014</c:v>
                  </c:pt>
                  <c:pt idx="15">
                    <c:v>0.129</c:v>
                  </c:pt>
                  <c:pt idx="16">
                    <c:v>0.12559999999999999</c:v>
                  </c:pt>
                  <c:pt idx="17">
                    <c:v>0.13650000000000001</c:v>
                  </c:pt>
                  <c:pt idx="18">
                    <c:v>0.16980000000000001</c:v>
                  </c:pt>
                  <c:pt idx="19">
                    <c:v>8.5000000000000006E-2</c:v>
                  </c:pt>
                  <c:pt idx="20">
                    <c:v>8.8499999999999995E-2</c:v>
                  </c:pt>
                  <c:pt idx="21">
                    <c:v>0.20200000000000001</c:v>
                  </c:pt>
                  <c:pt idx="22">
                    <c:v>0.20610000000000001</c:v>
                  </c:pt>
                  <c:pt idx="23">
                    <c:v>0.1968</c:v>
                  </c:pt>
                  <c:pt idx="24">
                    <c:v>0.15970000000000001</c:v>
                  </c:pt>
                  <c:pt idx="25">
                    <c:v>0.18390000000000001</c:v>
                  </c:pt>
                  <c:pt idx="26">
                    <c:v>0.28160000000000002</c:v>
                  </c:pt>
                  <c:pt idx="27">
                    <c:v>0.84140000000000004</c:v>
                  </c:pt>
                  <c:pt idx="28">
                    <c:v>0.43540000000000001</c:v>
                  </c:pt>
                  <c:pt idx="29">
                    <c:v>0.40679999999999999</c:v>
                  </c:pt>
                  <c:pt idx="30">
                    <c:v>0.20200000000000001</c:v>
                  </c:pt>
                  <c:pt idx="31">
                    <c:v>0.14810000000000001</c:v>
                  </c:pt>
                  <c:pt idx="32">
                    <c:v>7.3999999999999996E-2</c:v>
                  </c:pt>
                  <c:pt idx="33">
                    <c:v>3.0800000000000001E-2</c:v>
                  </c:pt>
                  <c:pt idx="34">
                    <c:v>2.9399999999999999E-2</c:v>
                  </c:pt>
                  <c:pt idx="35">
                    <c:v>4.0500000000000001E-2</c:v>
                  </c:pt>
                  <c:pt idx="36">
                    <c:v>3.1699999999999999E-2</c:v>
                  </c:pt>
                  <c:pt idx="37">
                    <c:v>3.4500000000000003E-2</c:v>
                  </c:pt>
                  <c:pt idx="38">
                    <c:v>2.53E-2</c:v>
                  </c:pt>
                  <c:pt idx="39">
                    <c:v>2.1000000000000001E-2</c:v>
                  </c:pt>
                  <c:pt idx="40">
                    <c:v>7.3300000000000004E-2</c:v>
                  </c:pt>
                  <c:pt idx="41">
                    <c:v>3.8699999999999998E-2</c:v>
                  </c:pt>
                  <c:pt idx="42">
                    <c:v>0.104</c:v>
                  </c:pt>
                  <c:pt idx="43">
                    <c:v>0.13550000000000001</c:v>
                  </c:pt>
                  <c:pt idx="44">
                    <c:v>0.1105</c:v>
                  </c:pt>
                  <c:pt idx="45">
                    <c:v>0.18099999999999999</c:v>
                  </c:pt>
                  <c:pt idx="46">
                    <c:v>0.17810000000000001</c:v>
                  </c:pt>
                  <c:pt idx="47">
                    <c:v>0.20580000000000001</c:v>
                  </c:pt>
                  <c:pt idx="48">
                    <c:v>0.26550000000000001</c:v>
                  </c:pt>
                  <c:pt idx="49">
                    <c:v>0.28360000000000002</c:v>
                  </c:pt>
                  <c:pt idx="50">
                    <c:v>0.30409999999999998</c:v>
                  </c:pt>
                  <c:pt idx="51">
                    <c:v>0.27689999999999998</c:v>
                  </c:pt>
                  <c:pt idx="52">
                    <c:v>0.24079999999999999</c:v>
                  </c:pt>
                  <c:pt idx="53">
                    <c:v>0.2205</c:v>
                  </c:pt>
                  <c:pt idx="54">
                    <c:v>0.14280000000000001</c:v>
                  </c:pt>
                  <c:pt idx="55">
                    <c:v>0.155</c:v>
                  </c:pt>
                  <c:pt idx="56">
                    <c:v>0.15840000000000001</c:v>
                  </c:pt>
                  <c:pt idx="57">
                    <c:v>0.1668</c:v>
                  </c:pt>
                  <c:pt idx="58">
                    <c:v>0.12180000000000001</c:v>
                  </c:pt>
                  <c:pt idx="59">
                    <c:v>0.1278</c:v>
                  </c:pt>
                  <c:pt idx="60">
                    <c:v>8.7900000000000006E-2</c:v>
                  </c:pt>
                  <c:pt idx="61">
                    <c:v>0.1399</c:v>
                  </c:pt>
                </c:numCache>
              </c:numRef>
            </c:plus>
            <c:minus>
              <c:numRef>
                <c:f>Sheet2!$L$2:$L$63</c:f>
                <c:numCache>
                  <c:formatCode>General</c:formatCode>
                  <c:ptCount val="62"/>
                  <c:pt idx="0">
                    <c:v>9.5899999999999999E-2</c:v>
                  </c:pt>
                  <c:pt idx="1">
                    <c:v>4.6699999999999998E-2</c:v>
                  </c:pt>
                  <c:pt idx="2">
                    <c:v>7.3099999999999998E-2</c:v>
                  </c:pt>
                  <c:pt idx="3">
                    <c:v>0.1106</c:v>
                  </c:pt>
                  <c:pt idx="4">
                    <c:v>0.1318</c:v>
                  </c:pt>
                  <c:pt idx="5">
                    <c:v>0.1163</c:v>
                  </c:pt>
                  <c:pt idx="6">
                    <c:v>0.13220000000000001</c:v>
                  </c:pt>
                  <c:pt idx="7">
                    <c:v>0.1845</c:v>
                  </c:pt>
                  <c:pt idx="8">
                    <c:v>0.18840000000000001</c:v>
                  </c:pt>
                  <c:pt idx="9">
                    <c:v>0.19739999999999999</c:v>
                  </c:pt>
                  <c:pt idx="10">
                    <c:v>0.2326</c:v>
                  </c:pt>
                  <c:pt idx="11">
                    <c:v>0.17449999999999999</c:v>
                  </c:pt>
                  <c:pt idx="12">
                    <c:v>0.13619999999999999</c:v>
                  </c:pt>
                  <c:pt idx="13">
                    <c:v>0.15440000000000001</c:v>
                  </c:pt>
                  <c:pt idx="14">
                    <c:v>0.2014</c:v>
                  </c:pt>
                  <c:pt idx="15">
                    <c:v>0.129</c:v>
                  </c:pt>
                  <c:pt idx="16">
                    <c:v>0.12559999999999999</c:v>
                  </c:pt>
                  <c:pt idx="17">
                    <c:v>0.13650000000000001</c:v>
                  </c:pt>
                  <c:pt idx="18">
                    <c:v>0.16980000000000001</c:v>
                  </c:pt>
                  <c:pt idx="19">
                    <c:v>8.5000000000000006E-2</c:v>
                  </c:pt>
                  <c:pt idx="20">
                    <c:v>8.8499999999999995E-2</c:v>
                  </c:pt>
                  <c:pt idx="21">
                    <c:v>0.20200000000000001</c:v>
                  </c:pt>
                  <c:pt idx="22">
                    <c:v>0.20610000000000001</c:v>
                  </c:pt>
                  <c:pt idx="23">
                    <c:v>0.1968</c:v>
                  </c:pt>
                  <c:pt idx="24">
                    <c:v>0.15970000000000001</c:v>
                  </c:pt>
                  <c:pt idx="25">
                    <c:v>0.18390000000000001</c:v>
                  </c:pt>
                  <c:pt idx="26">
                    <c:v>0.28160000000000002</c:v>
                  </c:pt>
                  <c:pt idx="27">
                    <c:v>0.84140000000000004</c:v>
                  </c:pt>
                  <c:pt idx="28">
                    <c:v>0.43540000000000001</c:v>
                  </c:pt>
                  <c:pt idx="29">
                    <c:v>0.40679999999999999</c:v>
                  </c:pt>
                  <c:pt idx="30">
                    <c:v>0.20200000000000001</c:v>
                  </c:pt>
                  <c:pt idx="31">
                    <c:v>0.14810000000000001</c:v>
                  </c:pt>
                  <c:pt idx="32">
                    <c:v>7.3999999999999996E-2</c:v>
                  </c:pt>
                  <c:pt idx="33">
                    <c:v>3.0800000000000001E-2</c:v>
                  </c:pt>
                  <c:pt idx="34">
                    <c:v>2.9399999999999999E-2</c:v>
                  </c:pt>
                  <c:pt idx="35">
                    <c:v>4.0500000000000001E-2</c:v>
                  </c:pt>
                  <c:pt idx="36">
                    <c:v>3.1699999999999999E-2</c:v>
                  </c:pt>
                  <c:pt idx="37">
                    <c:v>3.4500000000000003E-2</c:v>
                  </c:pt>
                  <c:pt idx="38">
                    <c:v>2.53E-2</c:v>
                  </c:pt>
                  <c:pt idx="39">
                    <c:v>2.1000000000000001E-2</c:v>
                  </c:pt>
                  <c:pt idx="40">
                    <c:v>7.3300000000000004E-2</c:v>
                  </c:pt>
                  <c:pt idx="41">
                    <c:v>3.8699999999999998E-2</c:v>
                  </c:pt>
                  <c:pt idx="42">
                    <c:v>0.104</c:v>
                  </c:pt>
                  <c:pt idx="43">
                    <c:v>0.13550000000000001</c:v>
                  </c:pt>
                  <c:pt idx="44">
                    <c:v>0.1105</c:v>
                  </c:pt>
                  <c:pt idx="45">
                    <c:v>0.18099999999999999</c:v>
                  </c:pt>
                  <c:pt idx="46">
                    <c:v>0.17810000000000001</c:v>
                  </c:pt>
                  <c:pt idx="47">
                    <c:v>0.20580000000000001</c:v>
                  </c:pt>
                  <c:pt idx="48">
                    <c:v>0.26550000000000001</c:v>
                  </c:pt>
                  <c:pt idx="49">
                    <c:v>0.28360000000000002</c:v>
                  </c:pt>
                  <c:pt idx="50">
                    <c:v>0.30409999999999998</c:v>
                  </c:pt>
                  <c:pt idx="51">
                    <c:v>0.27689999999999998</c:v>
                  </c:pt>
                  <c:pt idx="52">
                    <c:v>0.24079999999999999</c:v>
                  </c:pt>
                  <c:pt idx="53">
                    <c:v>0.2205</c:v>
                  </c:pt>
                  <c:pt idx="54">
                    <c:v>0.14280000000000001</c:v>
                  </c:pt>
                  <c:pt idx="55">
                    <c:v>0.155</c:v>
                  </c:pt>
                  <c:pt idx="56">
                    <c:v>0.15840000000000001</c:v>
                  </c:pt>
                  <c:pt idx="57">
                    <c:v>0.1668</c:v>
                  </c:pt>
                  <c:pt idx="58">
                    <c:v>0.12180000000000001</c:v>
                  </c:pt>
                  <c:pt idx="59">
                    <c:v>0.1278</c:v>
                  </c:pt>
                  <c:pt idx="60">
                    <c:v>8.7900000000000006E-2</c:v>
                  </c:pt>
                  <c:pt idx="61">
                    <c:v>0.1399</c:v>
                  </c:pt>
                </c:numCache>
              </c:numRef>
            </c:minus>
            <c:spPr>
              <a:ln>
                <a:solidFill>
                  <a:schemeClr val="accent1"/>
                </a:solidFill>
              </a:ln>
            </c:spPr>
          </c:errBars>
          <c:xVal>
            <c:numRef>
              <c:f>Sheet2!$J$2:$J$63</c:f>
              <c:numCache>
                <c:formatCode>General</c:formatCode>
                <c:ptCount val="62"/>
                <c:pt idx="0">
                  <c:v>5.7878999999999996</c:v>
                </c:pt>
                <c:pt idx="1">
                  <c:v>17.363700000000001</c:v>
                </c:pt>
                <c:pt idx="2">
                  <c:v>28.939499999999999</c:v>
                </c:pt>
                <c:pt idx="3">
                  <c:v>40.515300000000003</c:v>
                </c:pt>
                <c:pt idx="4">
                  <c:v>52.091099999999997</c:v>
                </c:pt>
                <c:pt idx="5">
                  <c:v>63.666899999999998</c:v>
                </c:pt>
                <c:pt idx="6">
                  <c:v>75.242699999999999</c:v>
                </c:pt>
                <c:pt idx="7">
                  <c:v>86.8185</c:v>
                </c:pt>
                <c:pt idx="8">
                  <c:v>98.394300000000001</c:v>
                </c:pt>
                <c:pt idx="9">
                  <c:v>109.9701</c:v>
                </c:pt>
                <c:pt idx="10">
                  <c:v>121.5459</c:v>
                </c:pt>
                <c:pt idx="11">
                  <c:v>133.1217</c:v>
                </c:pt>
                <c:pt idx="12">
                  <c:v>144.69749999999999</c:v>
                </c:pt>
                <c:pt idx="13">
                  <c:v>156.27330000000001</c:v>
                </c:pt>
                <c:pt idx="14">
                  <c:v>167.84909999999999</c:v>
                </c:pt>
                <c:pt idx="15">
                  <c:v>179.42490000000001</c:v>
                </c:pt>
                <c:pt idx="16">
                  <c:v>191.00069999999999</c:v>
                </c:pt>
                <c:pt idx="17">
                  <c:v>202.57650000000001</c:v>
                </c:pt>
                <c:pt idx="18">
                  <c:v>214.1523</c:v>
                </c:pt>
                <c:pt idx="19">
                  <c:v>225.72810000000001</c:v>
                </c:pt>
                <c:pt idx="20">
                  <c:v>237.3039</c:v>
                </c:pt>
                <c:pt idx="21">
                  <c:v>248.87970000000001</c:v>
                </c:pt>
                <c:pt idx="22">
                  <c:v>260.45549999999997</c:v>
                </c:pt>
                <c:pt idx="23">
                  <c:v>272.03129999999999</c:v>
                </c:pt>
                <c:pt idx="24">
                  <c:v>283.6071</c:v>
                </c:pt>
                <c:pt idx="25">
                  <c:v>295.18290000000002</c:v>
                </c:pt>
                <c:pt idx="26">
                  <c:v>306.75869999999998</c:v>
                </c:pt>
                <c:pt idx="27">
                  <c:v>318.33449999999999</c:v>
                </c:pt>
                <c:pt idx="28">
                  <c:v>329.91030000000001</c:v>
                </c:pt>
                <c:pt idx="29">
                  <c:v>341.48610000000002</c:v>
                </c:pt>
                <c:pt idx="30">
                  <c:v>353.06189999999998</c:v>
                </c:pt>
                <c:pt idx="31">
                  <c:v>364.6377</c:v>
                </c:pt>
                <c:pt idx="32">
                  <c:v>376.21350000000001</c:v>
                </c:pt>
                <c:pt idx="33">
                  <c:v>387.78930000000003</c:v>
                </c:pt>
                <c:pt idx="34">
                  <c:v>399.36509999999998</c:v>
                </c:pt>
                <c:pt idx="35">
                  <c:v>410.9409</c:v>
                </c:pt>
                <c:pt idx="36">
                  <c:v>422.51670000000001</c:v>
                </c:pt>
                <c:pt idx="37">
                  <c:v>434.09249999999997</c:v>
                </c:pt>
                <c:pt idx="38">
                  <c:v>445.66829999999999</c:v>
                </c:pt>
                <c:pt idx="39">
                  <c:v>457.2441</c:v>
                </c:pt>
                <c:pt idx="40">
                  <c:v>468.81990000000002</c:v>
                </c:pt>
                <c:pt idx="41">
                  <c:v>480.39569999999998</c:v>
                </c:pt>
                <c:pt idx="42">
                  <c:v>491.97149999999999</c:v>
                </c:pt>
                <c:pt idx="43">
                  <c:v>503.54730000000001</c:v>
                </c:pt>
                <c:pt idx="44">
                  <c:v>515.12310000000002</c:v>
                </c:pt>
                <c:pt idx="45">
                  <c:v>526.69889999999998</c:v>
                </c:pt>
                <c:pt idx="46">
                  <c:v>538.27470000000005</c:v>
                </c:pt>
                <c:pt idx="47">
                  <c:v>549.85050000000001</c:v>
                </c:pt>
                <c:pt idx="48">
                  <c:v>561.42629999999997</c:v>
                </c:pt>
                <c:pt idx="49">
                  <c:v>573.00210000000004</c:v>
                </c:pt>
                <c:pt idx="50">
                  <c:v>584.5779</c:v>
                </c:pt>
                <c:pt idx="51">
                  <c:v>596.15369999999996</c:v>
                </c:pt>
                <c:pt idx="52">
                  <c:v>607.72950000000003</c:v>
                </c:pt>
                <c:pt idx="53">
                  <c:v>619.30529999999999</c:v>
                </c:pt>
                <c:pt idx="54">
                  <c:v>630.88109999999995</c:v>
                </c:pt>
                <c:pt idx="55">
                  <c:v>642.45690000000002</c:v>
                </c:pt>
                <c:pt idx="56">
                  <c:v>654.03269999999998</c:v>
                </c:pt>
                <c:pt idx="57">
                  <c:v>665.60850000000005</c:v>
                </c:pt>
                <c:pt idx="58">
                  <c:v>677.18430000000001</c:v>
                </c:pt>
                <c:pt idx="59">
                  <c:v>688.76009999999997</c:v>
                </c:pt>
                <c:pt idx="60">
                  <c:v>700.33590000000004</c:v>
                </c:pt>
                <c:pt idx="61">
                  <c:v>711.9117</c:v>
                </c:pt>
              </c:numCache>
            </c:numRef>
          </c:xVal>
          <c:yVal>
            <c:numRef>
              <c:f>Sheet2!$K$2:$K$63</c:f>
              <c:numCache>
                <c:formatCode>General</c:formatCode>
                <c:ptCount val="62"/>
                <c:pt idx="0">
                  <c:v>0.15840000000000001</c:v>
                </c:pt>
                <c:pt idx="1">
                  <c:v>0.2077</c:v>
                </c:pt>
                <c:pt idx="2">
                  <c:v>0.27260000000000001</c:v>
                </c:pt>
                <c:pt idx="3">
                  <c:v>0.35880000000000001</c:v>
                </c:pt>
                <c:pt idx="4">
                  <c:v>0.38069999999999998</c:v>
                </c:pt>
                <c:pt idx="5">
                  <c:v>0.45369999999999999</c:v>
                </c:pt>
                <c:pt idx="6">
                  <c:v>0.52480000000000004</c:v>
                </c:pt>
                <c:pt idx="7">
                  <c:v>0.56620000000000004</c:v>
                </c:pt>
                <c:pt idx="8">
                  <c:v>0.63419999999999999</c:v>
                </c:pt>
                <c:pt idx="9">
                  <c:v>0.67090000000000005</c:v>
                </c:pt>
                <c:pt idx="10">
                  <c:v>0.74270000000000003</c:v>
                </c:pt>
                <c:pt idx="11">
                  <c:v>0.8024</c:v>
                </c:pt>
                <c:pt idx="12">
                  <c:v>0.83630000000000004</c:v>
                </c:pt>
                <c:pt idx="13">
                  <c:v>0.77680000000000005</c:v>
                </c:pt>
                <c:pt idx="14">
                  <c:v>0.84550000000000003</c:v>
                </c:pt>
                <c:pt idx="15">
                  <c:v>0.8337</c:v>
                </c:pt>
                <c:pt idx="16">
                  <c:v>0.82320000000000004</c:v>
                </c:pt>
                <c:pt idx="17">
                  <c:v>0.86870000000000003</c:v>
                </c:pt>
                <c:pt idx="18">
                  <c:v>0.80640000000000001</c:v>
                </c:pt>
                <c:pt idx="19">
                  <c:v>0.90249999999999997</c:v>
                </c:pt>
                <c:pt idx="20">
                  <c:v>0.87829999999999997</c:v>
                </c:pt>
                <c:pt idx="21">
                  <c:v>0.91110000000000002</c:v>
                </c:pt>
                <c:pt idx="22">
                  <c:v>0.83679999999999999</c:v>
                </c:pt>
                <c:pt idx="23">
                  <c:v>0.90810000000000002</c:v>
                </c:pt>
                <c:pt idx="24">
                  <c:v>0.91290000000000004</c:v>
                </c:pt>
                <c:pt idx="25">
                  <c:v>0.85499999999999998</c:v>
                </c:pt>
                <c:pt idx="26">
                  <c:v>0.77639999999999998</c:v>
                </c:pt>
                <c:pt idx="27">
                  <c:v>1.1075999999999999</c:v>
                </c:pt>
                <c:pt idx="28">
                  <c:v>0.82569999999999999</c:v>
                </c:pt>
                <c:pt idx="29">
                  <c:v>0.60219999999999996</c:v>
                </c:pt>
                <c:pt idx="30">
                  <c:v>0.313</c:v>
                </c:pt>
                <c:pt idx="31">
                  <c:v>0.17749999999999999</c:v>
                </c:pt>
                <c:pt idx="32">
                  <c:v>8.6400000000000005E-2</c:v>
                </c:pt>
                <c:pt idx="33">
                  <c:v>2.6100000000000002E-2</c:v>
                </c:pt>
                <c:pt idx="34">
                  <c:v>3.5799999999999998E-2</c:v>
                </c:pt>
                <c:pt idx="35">
                  <c:v>3.0999999999999999E-3</c:v>
                </c:pt>
                <c:pt idx="36">
                  <c:v>3.4799999999999998E-2</c:v>
                </c:pt>
                <c:pt idx="37">
                  <c:v>3.2099999999999997E-2</c:v>
                </c:pt>
                <c:pt idx="38">
                  <c:v>3.3999999999999998E-3</c:v>
                </c:pt>
                <c:pt idx="39">
                  <c:v>2.0799999999999999E-2</c:v>
                </c:pt>
                <c:pt idx="40">
                  <c:v>1.1900000000000001E-2</c:v>
                </c:pt>
                <c:pt idx="41">
                  <c:v>3.0800000000000001E-2</c:v>
                </c:pt>
                <c:pt idx="42">
                  <c:v>1.34E-2</c:v>
                </c:pt>
                <c:pt idx="43">
                  <c:v>6.1499999999999999E-2</c:v>
                </c:pt>
                <c:pt idx="44">
                  <c:v>6.8099999999999994E-2</c:v>
                </c:pt>
                <c:pt idx="45">
                  <c:v>0.10009999999999999</c:v>
                </c:pt>
                <c:pt idx="46">
                  <c:v>0.18060000000000001</c:v>
                </c:pt>
                <c:pt idx="47">
                  <c:v>0.2374</c:v>
                </c:pt>
                <c:pt idx="48">
                  <c:v>0.31540000000000001</c:v>
                </c:pt>
                <c:pt idx="49">
                  <c:v>0.36980000000000002</c:v>
                </c:pt>
                <c:pt idx="50">
                  <c:v>0.36109999999999998</c:v>
                </c:pt>
                <c:pt idx="51">
                  <c:v>0.38100000000000001</c:v>
                </c:pt>
                <c:pt idx="52">
                  <c:v>0.36909999999999998</c:v>
                </c:pt>
                <c:pt idx="53">
                  <c:v>0.35580000000000001</c:v>
                </c:pt>
                <c:pt idx="54">
                  <c:v>0.30649999999999999</c:v>
                </c:pt>
                <c:pt idx="55">
                  <c:v>0.26040000000000002</c:v>
                </c:pt>
                <c:pt idx="56">
                  <c:v>0.24890000000000001</c:v>
                </c:pt>
                <c:pt idx="57">
                  <c:v>0.25069999999999998</c:v>
                </c:pt>
                <c:pt idx="58">
                  <c:v>0.23480000000000001</c:v>
                </c:pt>
                <c:pt idx="59">
                  <c:v>0.25059999999999999</c:v>
                </c:pt>
                <c:pt idx="60">
                  <c:v>0.1071</c:v>
                </c:pt>
                <c:pt idx="61">
                  <c:v>0.18210000000000001</c:v>
                </c:pt>
              </c:numCache>
            </c:numRef>
          </c:yVal>
          <c:smooth val="1"/>
        </c:ser>
        <c:ser>
          <c:idx val="1"/>
          <c:order val="1"/>
          <c:tx>
            <c:v>Line 9.31.2</c:v>
          </c:tx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Sheet2!$N$2:$N$50</c:f>
                <c:numCache>
                  <c:formatCode>General</c:formatCode>
                  <c:ptCount val="49"/>
                  <c:pt idx="0">
                    <c:v>0.1096</c:v>
                  </c:pt>
                  <c:pt idx="1">
                    <c:v>0.13189999999999999</c:v>
                  </c:pt>
                  <c:pt idx="2">
                    <c:v>0.1134</c:v>
                  </c:pt>
                  <c:pt idx="3">
                    <c:v>0.16739999999999999</c:v>
                  </c:pt>
                  <c:pt idx="4">
                    <c:v>0.1211</c:v>
                  </c:pt>
                  <c:pt idx="5">
                    <c:v>0.1681</c:v>
                  </c:pt>
                  <c:pt idx="6">
                    <c:v>0.154</c:v>
                  </c:pt>
                  <c:pt idx="7">
                    <c:v>0.15840000000000001</c:v>
                  </c:pt>
                  <c:pt idx="8">
                    <c:v>0.13059999999999999</c:v>
                  </c:pt>
                  <c:pt idx="9">
                    <c:v>0.1762</c:v>
                  </c:pt>
                  <c:pt idx="10">
                    <c:v>0.13550000000000001</c:v>
                  </c:pt>
                  <c:pt idx="11">
                    <c:v>0.13320000000000001</c:v>
                  </c:pt>
                  <c:pt idx="12">
                    <c:v>0.1246</c:v>
                  </c:pt>
                  <c:pt idx="13">
                    <c:v>0.1817</c:v>
                  </c:pt>
                  <c:pt idx="14">
                    <c:v>0.12709999999999999</c:v>
                  </c:pt>
                  <c:pt idx="15">
                    <c:v>0.29680000000000001</c:v>
                  </c:pt>
                  <c:pt idx="16">
                    <c:v>0.16769999999999999</c:v>
                  </c:pt>
                  <c:pt idx="17">
                    <c:v>9.5299999999999996E-2</c:v>
                  </c:pt>
                  <c:pt idx="18">
                    <c:v>0.17580000000000001</c:v>
                  </c:pt>
                  <c:pt idx="19">
                    <c:v>0.247</c:v>
                  </c:pt>
                  <c:pt idx="20">
                    <c:v>0.39190000000000003</c:v>
                  </c:pt>
                  <c:pt idx="21">
                    <c:v>0.35759999999999997</c:v>
                  </c:pt>
                  <c:pt idx="22">
                    <c:v>0.49519999999999997</c:v>
                  </c:pt>
                  <c:pt idx="23">
                    <c:v>0.41770000000000002</c:v>
                  </c:pt>
                  <c:pt idx="24">
                    <c:v>0.28220000000000001</c:v>
                  </c:pt>
                  <c:pt idx="25">
                    <c:v>0.13639999999999999</c:v>
                  </c:pt>
                  <c:pt idx="26">
                    <c:v>7.7200000000000005E-2</c:v>
                  </c:pt>
                  <c:pt idx="27">
                    <c:v>4.3299999999999998E-2</c:v>
                  </c:pt>
                  <c:pt idx="28">
                    <c:v>4.9500000000000002E-2</c:v>
                  </c:pt>
                  <c:pt idx="29">
                    <c:v>4.1000000000000002E-2</c:v>
                  </c:pt>
                  <c:pt idx="30">
                    <c:v>4.3799999999999999E-2</c:v>
                  </c:pt>
                  <c:pt idx="31">
                    <c:v>2.8000000000000001E-2</c:v>
                  </c:pt>
                  <c:pt idx="32">
                    <c:v>1.6500000000000001E-2</c:v>
                  </c:pt>
                  <c:pt idx="33">
                    <c:v>5.5399999999999998E-2</c:v>
                  </c:pt>
                  <c:pt idx="34">
                    <c:v>5.1700000000000003E-2</c:v>
                  </c:pt>
                  <c:pt idx="35">
                    <c:v>0.1212</c:v>
                  </c:pt>
                  <c:pt idx="36">
                    <c:v>0.2077</c:v>
                  </c:pt>
                  <c:pt idx="37">
                    <c:v>0.19839999999999999</c:v>
                  </c:pt>
                  <c:pt idx="38">
                    <c:v>0.2452</c:v>
                  </c:pt>
                  <c:pt idx="39">
                    <c:v>0.25080000000000002</c:v>
                  </c:pt>
                  <c:pt idx="40">
                    <c:v>0.26129999999999998</c:v>
                  </c:pt>
                  <c:pt idx="41">
                    <c:v>0.30669999999999997</c:v>
                  </c:pt>
                  <c:pt idx="42">
                    <c:v>0.25440000000000002</c:v>
                  </c:pt>
                  <c:pt idx="43">
                    <c:v>0.1075</c:v>
                  </c:pt>
                  <c:pt idx="44">
                    <c:v>0.13289999999999999</c:v>
                  </c:pt>
                  <c:pt idx="45">
                    <c:v>0.1153</c:v>
                  </c:pt>
                  <c:pt idx="46">
                    <c:v>0.1128</c:v>
                  </c:pt>
                  <c:pt idx="47">
                    <c:v>5.74E-2</c:v>
                  </c:pt>
                  <c:pt idx="48">
                    <c:v>0</c:v>
                  </c:pt>
                </c:numCache>
              </c:numRef>
            </c:plus>
            <c:minus>
              <c:numRef>
                <c:f>Sheet2!$N$2:$N$50</c:f>
                <c:numCache>
                  <c:formatCode>General</c:formatCode>
                  <c:ptCount val="49"/>
                  <c:pt idx="0">
                    <c:v>0.1096</c:v>
                  </c:pt>
                  <c:pt idx="1">
                    <c:v>0.13189999999999999</c:v>
                  </c:pt>
                  <c:pt idx="2">
                    <c:v>0.1134</c:v>
                  </c:pt>
                  <c:pt idx="3">
                    <c:v>0.16739999999999999</c:v>
                  </c:pt>
                  <c:pt idx="4">
                    <c:v>0.1211</c:v>
                  </c:pt>
                  <c:pt idx="5">
                    <c:v>0.1681</c:v>
                  </c:pt>
                  <c:pt idx="6">
                    <c:v>0.154</c:v>
                  </c:pt>
                  <c:pt idx="7">
                    <c:v>0.15840000000000001</c:v>
                  </c:pt>
                  <c:pt idx="8">
                    <c:v>0.13059999999999999</c:v>
                  </c:pt>
                  <c:pt idx="9">
                    <c:v>0.1762</c:v>
                  </c:pt>
                  <c:pt idx="10">
                    <c:v>0.13550000000000001</c:v>
                  </c:pt>
                  <c:pt idx="11">
                    <c:v>0.13320000000000001</c:v>
                  </c:pt>
                  <c:pt idx="12">
                    <c:v>0.1246</c:v>
                  </c:pt>
                  <c:pt idx="13">
                    <c:v>0.1817</c:v>
                  </c:pt>
                  <c:pt idx="14">
                    <c:v>0.12709999999999999</c:v>
                  </c:pt>
                  <c:pt idx="15">
                    <c:v>0.29680000000000001</c:v>
                  </c:pt>
                  <c:pt idx="16">
                    <c:v>0.16769999999999999</c:v>
                  </c:pt>
                  <c:pt idx="17">
                    <c:v>9.5299999999999996E-2</c:v>
                  </c:pt>
                  <c:pt idx="18">
                    <c:v>0.17580000000000001</c:v>
                  </c:pt>
                  <c:pt idx="19">
                    <c:v>0.247</c:v>
                  </c:pt>
                  <c:pt idx="20">
                    <c:v>0.39190000000000003</c:v>
                  </c:pt>
                  <c:pt idx="21">
                    <c:v>0.35759999999999997</c:v>
                  </c:pt>
                  <c:pt idx="22">
                    <c:v>0.49519999999999997</c:v>
                  </c:pt>
                  <c:pt idx="23">
                    <c:v>0.41770000000000002</c:v>
                  </c:pt>
                  <c:pt idx="24">
                    <c:v>0.28220000000000001</c:v>
                  </c:pt>
                  <c:pt idx="25">
                    <c:v>0.13639999999999999</c:v>
                  </c:pt>
                  <c:pt idx="26">
                    <c:v>7.7200000000000005E-2</c:v>
                  </c:pt>
                  <c:pt idx="27">
                    <c:v>4.3299999999999998E-2</c:v>
                  </c:pt>
                  <c:pt idx="28">
                    <c:v>4.9500000000000002E-2</c:v>
                  </c:pt>
                  <c:pt idx="29">
                    <c:v>4.1000000000000002E-2</c:v>
                  </c:pt>
                  <c:pt idx="30">
                    <c:v>4.3799999999999999E-2</c:v>
                  </c:pt>
                  <c:pt idx="31">
                    <c:v>2.8000000000000001E-2</c:v>
                  </c:pt>
                  <c:pt idx="32">
                    <c:v>1.6500000000000001E-2</c:v>
                  </c:pt>
                  <c:pt idx="33">
                    <c:v>5.5399999999999998E-2</c:v>
                  </c:pt>
                  <c:pt idx="34">
                    <c:v>5.1700000000000003E-2</c:v>
                  </c:pt>
                  <c:pt idx="35">
                    <c:v>0.1212</c:v>
                  </c:pt>
                  <c:pt idx="36">
                    <c:v>0.2077</c:v>
                  </c:pt>
                  <c:pt idx="37">
                    <c:v>0.19839999999999999</c:v>
                  </c:pt>
                  <c:pt idx="38">
                    <c:v>0.2452</c:v>
                  </c:pt>
                  <c:pt idx="39">
                    <c:v>0.25080000000000002</c:v>
                  </c:pt>
                  <c:pt idx="40">
                    <c:v>0.26129999999999998</c:v>
                  </c:pt>
                  <c:pt idx="41">
                    <c:v>0.30669999999999997</c:v>
                  </c:pt>
                  <c:pt idx="42">
                    <c:v>0.25440000000000002</c:v>
                  </c:pt>
                  <c:pt idx="43">
                    <c:v>0.1075</c:v>
                  </c:pt>
                  <c:pt idx="44">
                    <c:v>0.13289999999999999</c:v>
                  </c:pt>
                  <c:pt idx="45">
                    <c:v>0.1153</c:v>
                  </c:pt>
                  <c:pt idx="46">
                    <c:v>0.1128</c:v>
                  </c:pt>
                  <c:pt idx="47">
                    <c:v>5.74E-2</c:v>
                  </c:pt>
                  <c:pt idx="48">
                    <c:v>0</c:v>
                  </c:pt>
                </c:numCache>
              </c:numRef>
            </c:minus>
            <c:spPr>
              <a:ln>
                <a:solidFill>
                  <a:schemeClr val="accent2"/>
                </a:solidFill>
              </a:ln>
            </c:spPr>
          </c:errBars>
          <c:xVal>
            <c:numRef>
              <c:f>Sheet2!$J$2:$J$63</c:f>
              <c:numCache>
                <c:formatCode>General</c:formatCode>
                <c:ptCount val="62"/>
                <c:pt idx="0">
                  <c:v>5.7878999999999996</c:v>
                </c:pt>
                <c:pt idx="1">
                  <c:v>17.363700000000001</c:v>
                </c:pt>
                <c:pt idx="2">
                  <c:v>28.939499999999999</c:v>
                </c:pt>
                <c:pt idx="3">
                  <c:v>40.515300000000003</c:v>
                </c:pt>
                <c:pt idx="4">
                  <c:v>52.091099999999997</c:v>
                </c:pt>
                <c:pt idx="5">
                  <c:v>63.666899999999998</c:v>
                </c:pt>
                <c:pt idx="6">
                  <c:v>75.242699999999999</c:v>
                </c:pt>
                <c:pt idx="7">
                  <c:v>86.8185</c:v>
                </c:pt>
                <c:pt idx="8">
                  <c:v>98.394300000000001</c:v>
                </c:pt>
                <c:pt idx="9">
                  <c:v>109.9701</c:v>
                </c:pt>
                <c:pt idx="10">
                  <c:v>121.5459</c:v>
                </c:pt>
                <c:pt idx="11">
                  <c:v>133.1217</c:v>
                </c:pt>
                <c:pt idx="12">
                  <c:v>144.69749999999999</c:v>
                </c:pt>
                <c:pt idx="13">
                  <c:v>156.27330000000001</c:v>
                </c:pt>
                <c:pt idx="14">
                  <c:v>167.84909999999999</c:v>
                </c:pt>
                <c:pt idx="15">
                  <c:v>179.42490000000001</c:v>
                </c:pt>
                <c:pt idx="16">
                  <c:v>191.00069999999999</c:v>
                </c:pt>
                <c:pt idx="17">
                  <c:v>202.57650000000001</c:v>
                </c:pt>
                <c:pt idx="18">
                  <c:v>214.1523</c:v>
                </c:pt>
                <c:pt idx="19">
                  <c:v>225.72810000000001</c:v>
                </c:pt>
                <c:pt idx="20">
                  <c:v>237.3039</c:v>
                </c:pt>
                <c:pt idx="21">
                  <c:v>248.87970000000001</c:v>
                </c:pt>
                <c:pt idx="22">
                  <c:v>260.45549999999997</c:v>
                </c:pt>
                <c:pt idx="23">
                  <c:v>272.03129999999999</c:v>
                </c:pt>
                <c:pt idx="24">
                  <c:v>283.6071</c:v>
                </c:pt>
                <c:pt idx="25">
                  <c:v>295.18290000000002</c:v>
                </c:pt>
                <c:pt idx="26">
                  <c:v>306.75869999999998</c:v>
                </c:pt>
                <c:pt idx="27">
                  <c:v>318.33449999999999</c:v>
                </c:pt>
                <c:pt idx="28">
                  <c:v>329.91030000000001</c:v>
                </c:pt>
                <c:pt idx="29">
                  <c:v>341.48610000000002</c:v>
                </c:pt>
                <c:pt idx="30">
                  <c:v>353.06189999999998</c:v>
                </c:pt>
                <c:pt idx="31">
                  <c:v>364.6377</c:v>
                </c:pt>
                <c:pt idx="32">
                  <c:v>376.21350000000001</c:v>
                </c:pt>
                <c:pt idx="33">
                  <c:v>387.78930000000003</c:v>
                </c:pt>
                <c:pt idx="34">
                  <c:v>399.36509999999998</c:v>
                </c:pt>
                <c:pt idx="35">
                  <c:v>410.9409</c:v>
                </c:pt>
                <c:pt idx="36">
                  <c:v>422.51670000000001</c:v>
                </c:pt>
                <c:pt idx="37">
                  <c:v>434.09249999999997</c:v>
                </c:pt>
                <c:pt idx="38">
                  <c:v>445.66829999999999</c:v>
                </c:pt>
                <c:pt idx="39">
                  <c:v>457.2441</c:v>
                </c:pt>
                <c:pt idx="40">
                  <c:v>468.81990000000002</c:v>
                </c:pt>
                <c:pt idx="41">
                  <c:v>480.39569999999998</c:v>
                </c:pt>
                <c:pt idx="42">
                  <c:v>491.97149999999999</c:v>
                </c:pt>
                <c:pt idx="43">
                  <c:v>503.54730000000001</c:v>
                </c:pt>
                <c:pt idx="44">
                  <c:v>515.12310000000002</c:v>
                </c:pt>
                <c:pt idx="45">
                  <c:v>526.69889999999998</c:v>
                </c:pt>
                <c:pt idx="46">
                  <c:v>538.27470000000005</c:v>
                </c:pt>
                <c:pt idx="47">
                  <c:v>549.85050000000001</c:v>
                </c:pt>
                <c:pt idx="48">
                  <c:v>561.42629999999997</c:v>
                </c:pt>
                <c:pt idx="49">
                  <c:v>573.00210000000004</c:v>
                </c:pt>
                <c:pt idx="50">
                  <c:v>584.5779</c:v>
                </c:pt>
                <c:pt idx="51">
                  <c:v>596.15369999999996</c:v>
                </c:pt>
                <c:pt idx="52">
                  <c:v>607.72950000000003</c:v>
                </c:pt>
                <c:pt idx="53">
                  <c:v>619.30529999999999</c:v>
                </c:pt>
                <c:pt idx="54">
                  <c:v>630.88109999999995</c:v>
                </c:pt>
                <c:pt idx="55">
                  <c:v>642.45690000000002</c:v>
                </c:pt>
                <c:pt idx="56">
                  <c:v>654.03269999999998</c:v>
                </c:pt>
                <c:pt idx="57">
                  <c:v>665.60850000000005</c:v>
                </c:pt>
                <c:pt idx="58">
                  <c:v>677.18430000000001</c:v>
                </c:pt>
                <c:pt idx="59">
                  <c:v>688.76009999999997</c:v>
                </c:pt>
                <c:pt idx="60">
                  <c:v>700.33590000000004</c:v>
                </c:pt>
                <c:pt idx="61">
                  <c:v>711.9117</c:v>
                </c:pt>
              </c:numCache>
            </c:numRef>
          </c:xVal>
          <c:yVal>
            <c:numRef>
              <c:f>Sheet2!$M$2:$M$50</c:f>
              <c:numCache>
                <c:formatCode>General</c:formatCode>
                <c:ptCount val="49"/>
                <c:pt idx="0">
                  <c:v>0.26369999999999999</c:v>
                </c:pt>
                <c:pt idx="1">
                  <c:v>0.29630000000000001</c:v>
                </c:pt>
                <c:pt idx="2">
                  <c:v>0.27489999999999998</c:v>
                </c:pt>
                <c:pt idx="3">
                  <c:v>0.27729999999999999</c:v>
                </c:pt>
                <c:pt idx="4">
                  <c:v>0.30499999999999999</c:v>
                </c:pt>
                <c:pt idx="5">
                  <c:v>0.35170000000000001</c:v>
                </c:pt>
                <c:pt idx="6">
                  <c:v>0.46610000000000001</c:v>
                </c:pt>
                <c:pt idx="7">
                  <c:v>0.53169999999999995</c:v>
                </c:pt>
                <c:pt idx="8">
                  <c:v>0.61950000000000005</c:v>
                </c:pt>
                <c:pt idx="9">
                  <c:v>0.64700000000000002</c:v>
                </c:pt>
                <c:pt idx="10">
                  <c:v>0.63790000000000002</c:v>
                </c:pt>
                <c:pt idx="11">
                  <c:v>0.84350000000000003</c:v>
                </c:pt>
                <c:pt idx="12">
                  <c:v>0.80359999999999998</c:v>
                </c:pt>
                <c:pt idx="13">
                  <c:v>1.0155000000000001</c:v>
                </c:pt>
                <c:pt idx="14">
                  <c:v>0.85750000000000004</c:v>
                </c:pt>
                <c:pt idx="15">
                  <c:v>0.77270000000000005</c:v>
                </c:pt>
                <c:pt idx="16">
                  <c:v>0.93010000000000004</c:v>
                </c:pt>
                <c:pt idx="17">
                  <c:v>0.84589999999999999</c:v>
                </c:pt>
                <c:pt idx="18">
                  <c:v>0.92830000000000001</c:v>
                </c:pt>
                <c:pt idx="19">
                  <c:v>1.0076000000000001</c:v>
                </c:pt>
                <c:pt idx="20">
                  <c:v>1.056</c:v>
                </c:pt>
                <c:pt idx="21">
                  <c:v>1.0046999999999999</c:v>
                </c:pt>
                <c:pt idx="22">
                  <c:v>0.82169999999999999</c:v>
                </c:pt>
                <c:pt idx="23">
                  <c:v>0.51729999999999998</c:v>
                </c:pt>
                <c:pt idx="24">
                  <c:v>0.25900000000000001</c:v>
                </c:pt>
                <c:pt idx="25">
                  <c:v>0.1007</c:v>
                </c:pt>
                <c:pt idx="26">
                  <c:v>7.3899999999999993E-2</c:v>
                </c:pt>
                <c:pt idx="27">
                  <c:v>-2E-3</c:v>
                </c:pt>
                <c:pt idx="28">
                  <c:v>1.5699999999999999E-2</c:v>
                </c:pt>
                <c:pt idx="29">
                  <c:v>2.1899999999999999E-2</c:v>
                </c:pt>
                <c:pt idx="30">
                  <c:v>-2.9000000000000001E-2</c:v>
                </c:pt>
                <c:pt idx="31">
                  <c:v>9.9000000000000008E-3</c:v>
                </c:pt>
                <c:pt idx="32">
                  <c:v>2.0299999999999999E-2</c:v>
                </c:pt>
                <c:pt idx="33">
                  <c:v>6.7999999999999996E-3</c:v>
                </c:pt>
                <c:pt idx="34">
                  <c:v>4.6199999999999998E-2</c:v>
                </c:pt>
                <c:pt idx="35">
                  <c:v>0.1003</c:v>
                </c:pt>
                <c:pt idx="36">
                  <c:v>0.23430000000000001</c:v>
                </c:pt>
                <c:pt idx="37">
                  <c:v>0.25309999999999999</c:v>
                </c:pt>
                <c:pt idx="38">
                  <c:v>0.307</c:v>
                </c:pt>
                <c:pt idx="39">
                  <c:v>0.40479999999999999</c:v>
                </c:pt>
                <c:pt idx="40">
                  <c:v>0.38030000000000003</c:v>
                </c:pt>
                <c:pt idx="41">
                  <c:v>0.38390000000000002</c:v>
                </c:pt>
                <c:pt idx="42">
                  <c:v>0.33529999999999999</c:v>
                </c:pt>
                <c:pt idx="43">
                  <c:v>0.27079999999999999</c:v>
                </c:pt>
                <c:pt idx="44">
                  <c:v>0.2276</c:v>
                </c:pt>
                <c:pt idx="45">
                  <c:v>0.1867</c:v>
                </c:pt>
                <c:pt idx="46">
                  <c:v>0.12959999999999999</c:v>
                </c:pt>
                <c:pt idx="47">
                  <c:v>0.16039999999999999</c:v>
                </c:pt>
                <c:pt idx="48">
                  <c:v>0.12970000000000001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7545728"/>
        <c:axId val="127547264"/>
      </c:scatterChart>
      <c:valAx>
        <c:axId val="1275457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x(µm)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27547264"/>
        <c:crossesAt val="0"/>
        <c:crossBetween val="midCat"/>
      </c:valAx>
      <c:valAx>
        <c:axId val="127547264"/>
        <c:scaling>
          <c:orientation val="minMax"/>
          <c:max val="2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27545728"/>
        <c:crosses val="autoZero"/>
        <c:crossBetween val="midCat"/>
      </c:valAx>
      <c:spPr>
        <a:ln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51004200167745628"/>
          <c:y val="8.2949475065616798E-2"/>
          <c:w val="0.20450848753979972"/>
          <c:h val="0.16743438320209975"/>
        </c:manualLayout>
      </c:layout>
      <c:overlay val="0"/>
      <c:spPr>
        <a:ln>
          <a:solidFill>
            <a:schemeClr val="tx1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D966-A114-489F-8E38-5993C9DA594A}" type="datetimeFigureOut">
              <a:rPr lang="en-US" smtClean="0"/>
              <a:t>4/5/2013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8BF26-80A5-4027-A67B-C142B6099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62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D966-A114-489F-8E38-5993C9DA594A}" type="datetimeFigureOut">
              <a:rPr lang="en-US" smtClean="0"/>
              <a:t>4/5/2013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8BF26-80A5-4027-A67B-C142B6099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36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D966-A114-489F-8E38-5993C9DA594A}" type="datetimeFigureOut">
              <a:rPr lang="en-US" smtClean="0"/>
              <a:t>4/5/2013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8BF26-80A5-4027-A67B-C142B6099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13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D966-A114-489F-8E38-5993C9DA594A}" type="datetimeFigureOut">
              <a:rPr lang="en-US" smtClean="0"/>
              <a:t>4/5/2013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8BF26-80A5-4027-A67B-C142B6099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81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D966-A114-489F-8E38-5993C9DA594A}" type="datetimeFigureOut">
              <a:rPr lang="en-US" smtClean="0"/>
              <a:t>4/5/2013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8BF26-80A5-4027-A67B-C142B6099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41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D966-A114-489F-8E38-5993C9DA594A}" type="datetimeFigureOut">
              <a:rPr lang="en-US" smtClean="0"/>
              <a:t>4/5/2013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8BF26-80A5-4027-A67B-C142B6099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26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D966-A114-489F-8E38-5993C9DA594A}" type="datetimeFigureOut">
              <a:rPr lang="en-US" smtClean="0"/>
              <a:t>4/5/2013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8BF26-80A5-4027-A67B-C142B6099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7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D966-A114-489F-8E38-5993C9DA594A}" type="datetimeFigureOut">
              <a:rPr lang="en-US" smtClean="0"/>
              <a:t>4/5/2013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8BF26-80A5-4027-A67B-C142B6099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11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D966-A114-489F-8E38-5993C9DA594A}" type="datetimeFigureOut">
              <a:rPr lang="en-US" smtClean="0"/>
              <a:t>4/5/2013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8BF26-80A5-4027-A67B-C142B6099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55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D966-A114-489F-8E38-5993C9DA594A}" type="datetimeFigureOut">
              <a:rPr lang="en-US" smtClean="0"/>
              <a:t>4/5/2013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8BF26-80A5-4027-A67B-C142B6099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45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D966-A114-489F-8E38-5993C9DA594A}" type="datetimeFigureOut">
              <a:rPr lang="en-US" smtClean="0"/>
              <a:t>4/5/2013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8BF26-80A5-4027-A67B-C142B6099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8D966-A114-489F-8E38-5993C9DA594A}" type="datetimeFigureOut">
              <a:rPr lang="en-US" smtClean="0"/>
              <a:t>4/5/2013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8BF26-80A5-4027-A67B-C142B6099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3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C:\Users\che7oz\Desktop\w1118 2493 9312 Hb\Line 2493\L2493 Hb ab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425" y="713109"/>
            <a:ext cx="3203575" cy="2715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che7oz\Desktop\w1118 2493 9312 Hb\Line 2493\L2493 Hb r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713109"/>
            <a:ext cx="3203575" cy="2697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che7oz\Desktop\w1118 2493 9312 Hb\Line 9312\Line 9 Hb ab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395" y="3428999"/>
            <a:ext cx="3203575" cy="283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che7oz\Desktop\w1118 2493 9312 Hb\Line 9312\Line 9 Hb re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46188"/>
            <a:ext cx="3203575" cy="281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57200" y="2273300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 2.49.3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4419600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 9.31.2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391400" y="22733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 = 10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67600" y="4420632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=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54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8152769"/>
              </p:ext>
            </p:extLst>
          </p:nvPr>
        </p:nvGraphicFramePr>
        <p:xfrm>
          <a:off x="4572000" y="609600"/>
          <a:ext cx="461529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8293261"/>
              </p:ext>
            </p:extLst>
          </p:nvPr>
        </p:nvGraphicFramePr>
        <p:xfrm>
          <a:off x="0" y="587829"/>
          <a:ext cx="461529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7918550"/>
              </p:ext>
            </p:extLst>
          </p:nvPr>
        </p:nvGraphicFramePr>
        <p:xfrm>
          <a:off x="4554104" y="3418114"/>
          <a:ext cx="461529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2263500"/>
              </p:ext>
            </p:extLst>
          </p:nvPr>
        </p:nvGraphicFramePr>
        <p:xfrm>
          <a:off x="18143" y="3429000"/>
          <a:ext cx="461529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73848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20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CCHMC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Hunchback</dc:title>
  <dc:creator>CCHMC</dc:creator>
  <cp:lastModifiedBy>CCHMC</cp:lastModifiedBy>
  <cp:revision>5</cp:revision>
  <dcterms:created xsi:type="dcterms:W3CDTF">2013-04-05T20:12:41Z</dcterms:created>
  <dcterms:modified xsi:type="dcterms:W3CDTF">2013-04-05T22:15:58Z</dcterms:modified>
</cp:coreProperties>
</file>