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drawings/drawing1.xml" ContentType="application/vnd.openxmlformats-officedocument.drawingml.chartshapes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6" r:id="rId2"/>
    <p:sldId id="287" r:id="rId3"/>
    <p:sldId id="289" r:id="rId4"/>
    <p:sldId id="284" r:id="rId5"/>
    <p:sldId id="290" r:id="rId6"/>
    <p:sldId id="268" r:id="rId7"/>
    <p:sldId id="272" r:id="rId8"/>
    <p:sldId id="273" r:id="rId9"/>
    <p:sldId id="277" r:id="rId10"/>
    <p:sldId id="278" r:id="rId11"/>
    <p:sldId id="279" r:id="rId12"/>
    <p:sldId id="282" r:id="rId13"/>
    <p:sldId id="281" r:id="rId14"/>
    <p:sldId id="283" r:id="rId15"/>
    <p:sldId id="263" r:id="rId16"/>
    <p:sldId id="275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 varScale="1">
        <p:scale>
          <a:sx n="103" d="100"/>
          <a:sy n="103" d="100"/>
        </p:scale>
        <p:origin x="-204" y="-96"/>
      </p:cViewPr>
      <p:guideLst>
        <p:guide orient="horz" pos="1920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Bcd%20Profiles%20and%20Lambd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9312%20Hb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9312%20Hb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Bcd%20Profiles%20and%20Lambd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9312%20Hb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9312%20Hb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2493\Book2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solidFill>
                <a:schemeClr val="accent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x'!$D$63:$D$119</c:f>
                <c:numCache>
                  <c:formatCode>General</c:formatCode>
                  <c:ptCount val="57"/>
                  <c:pt idx="0">
                    <c:v>6.4612861581978702</c:v>
                  </c:pt>
                  <c:pt idx="1">
                    <c:v>5.8216972284075501</c:v>
                  </c:pt>
                  <c:pt idx="2">
                    <c:v>5.6521807140545697</c:v>
                  </c:pt>
                  <c:pt idx="3">
                    <c:v>6.2839983349936901</c:v>
                  </c:pt>
                  <c:pt idx="4">
                    <c:v>6.2499511180864902</c:v>
                  </c:pt>
                  <c:pt idx="5">
                    <c:v>5.7195207556630399</c:v>
                  </c:pt>
                  <c:pt idx="6">
                    <c:v>5.1731363353702502</c:v>
                  </c:pt>
                  <c:pt idx="7">
                    <c:v>5.5804620712931099</c:v>
                  </c:pt>
                  <c:pt idx="8">
                    <c:v>5.1187052717569097</c:v>
                  </c:pt>
                  <c:pt idx="9">
                    <c:v>6.2864004059241196</c:v>
                  </c:pt>
                  <c:pt idx="10">
                    <c:v>5.1978169651672204</c:v>
                  </c:pt>
                  <c:pt idx="11">
                    <c:v>5.9335619634523802</c:v>
                  </c:pt>
                  <c:pt idx="12">
                    <c:v>4.77104573052031</c:v>
                  </c:pt>
                  <c:pt idx="13">
                    <c:v>4.6833148351635101</c:v>
                  </c:pt>
                  <c:pt idx="14">
                    <c:v>3.9468008946234701</c:v>
                  </c:pt>
                  <c:pt idx="15">
                    <c:v>4.0223197050172699</c:v>
                  </c:pt>
                  <c:pt idx="16">
                    <c:v>3.2580937881118399</c:v>
                  </c:pt>
                  <c:pt idx="17">
                    <c:v>3.6752020076788798</c:v>
                  </c:pt>
                  <c:pt idx="18">
                    <c:v>2.8312345009389901</c:v>
                  </c:pt>
                  <c:pt idx="19">
                    <c:v>4.0443523350798802</c:v>
                  </c:pt>
                  <c:pt idx="20">
                    <c:v>2.2783962806136802</c:v>
                  </c:pt>
                  <c:pt idx="21">
                    <c:v>2.6920231357491899</c:v>
                  </c:pt>
                  <c:pt idx="22">
                    <c:v>2.4597600575553602</c:v>
                  </c:pt>
                  <c:pt idx="23">
                    <c:v>2.33395712218304</c:v>
                  </c:pt>
                  <c:pt idx="24">
                    <c:v>2.0676226574671102</c:v>
                  </c:pt>
                  <c:pt idx="25">
                    <c:v>1.81044774647888</c:v>
                  </c:pt>
                  <c:pt idx="26">
                    <c:v>1.70173094292142</c:v>
                  </c:pt>
                  <c:pt idx="27">
                    <c:v>1.86302738366328</c:v>
                  </c:pt>
                  <c:pt idx="28">
                    <c:v>1.4216516779386901</c:v>
                  </c:pt>
                  <c:pt idx="29">
                    <c:v>1.3779173687833499</c:v>
                  </c:pt>
                  <c:pt idx="30">
                    <c:v>1.5276913833311301</c:v>
                  </c:pt>
                  <c:pt idx="31">
                    <c:v>1.3554820770273801</c:v>
                  </c:pt>
                  <c:pt idx="32">
                    <c:v>1.0661886974447501</c:v>
                  </c:pt>
                  <c:pt idx="33">
                    <c:v>1.0630192161865699</c:v>
                  </c:pt>
                  <c:pt idx="34">
                    <c:v>1.1753284122262799</c:v>
                  </c:pt>
                  <c:pt idx="35">
                    <c:v>1.0028788922106699</c:v>
                  </c:pt>
                  <c:pt idx="36">
                    <c:v>1.1885578790639899</c:v>
                  </c:pt>
                  <c:pt idx="37">
                    <c:v>1.4986721107347101</c:v>
                  </c:pt>
                  <c:pt idx="38">
                    <c:v>1.3458784544814999</c:v>
                  </c:pt>
                  <c:pt idx="39">
                    <c:v>1.4305422305849</c:v>
                  </c:pt>
                  <c:pt idx="40">
                    <c:v>1.60940697429902</c:v>
                  </c:pt>
                  <c:pt idx="41">
                    <c:v>1.46274773067226</c:v>
                  </c:pt>
                  <c:pt idx="42">
                    <c:v>1.1756942036353</c:v>
                  </c:pt>
                  <c:pt idx="43">
                    <c:v>1.45095704946824</c:v>
                  </c:pt>
                  <c:pt idx="44">
                    <c:v>1.32978565918344</c:v>
                  </c:pt>
                  <c:pt idx="45">
                    <c:v>0.987720600892809</c:v>
                  </c:pt>
                  <c:pt idx="46">
                    <c:v>0.96723472545398204</c:v>
                  </c:pt>
                  <c:pt idx="47">
                    <c:v>1.58000435056293</c:v>
                  </c:pt>
                  <c:pt idx="48">
                    <c:v>1.39607487370931</c:v>
                  </c:pt>
                  <c:pt idx="49">
                    <c:v>1.2358536922273899</c:v>
                  </c:pt>
                  <c:pt idx="50">
                    <c:v>1.3441651082199</c:v>
                  </c:pt>
                  <c:pt idx="51">
                    <c:v>1.22319264421289</c:v>
                  </c:pt>
                  <c:pt idx="52">
                    <c:v>1.13714258318888</c:v>
                  </c:pt>
                  <c:pt idx="53">
                    <c:v>2.2633936510629602</c:v>
                  </c:pt>
                  <c:pt idx="54">
                    <c:v>1.0913650476782499</c:v>
                  </c:pt>
                  <c:pt idx="55">
                    <c:v>1.0084965567742601</c:v>
                  </c:pt>
                  <c:pt idx="56">
                    <c:v>1.05486421455698</c:v>
                  </c:pt>
                </c:numCache>
              </c:numRef>
            </c:plus>
            <c:minus>
              <c:numRef>
                <c:f>'Mean Bcd Profiles x'!$D$63:$D$119</c:f>
                <c:numCache>
                  <c:formatCode>General</c:formatCode>
                  <c:ptCount val="57"/>
                  <c:pt idx="0">
                    <c:v>6.4612861581978702</c:v>
                  </c:pt>
                  <c:pt idx="1">
                    <c:v>5.8216972284075501</c:v>
                  </c:pt>
                  <c:pt idx="2">
                    <c:v>5.6521807140545697</c:v>
                  </c:pt>
                  <c:pt idx="3">
                    <c:v>6.2839983349936901</c:v>
                  </c:pt>
                  <c:pt idx="4">
                    <c:v>6.2499511180864902</c:v>
                  </c:pt>
                  <c:pt idx="5">
                    <c:v>5.7195207556630399</c:v>
                  </c:pt>
                  <c:pt idx="6">
                    <c:v>5.1731363353702502</c:v>
                  </c:pt>
                  <c:pt idx="7">
                    <c:v>5.5804620712931099</c:v>
                  </c:pt>
                  <c:pt idx="8">
                    <c:v>5.1187052717569097</c:v>
                  </c:pt>
                  <c:pt idx="9">
                    <c:v>6.2864004059241196</c:v>
                  </c:pt>
                  <c:pt idx="10">
                    <c:v>5.1978169651672204</c:v>
                  </c:pt>
                  <c:pt idx="11">
                    <c:v>5.9335619634523802</c:v>
                  </c:pt>
                  <c:pt idx="12">
                    <c:v>4.77104573052031</c:v>
                  </c:pt>
                  <c:pt idx="13">
                    <c:v>4.6833148351635101</c:v>
                  </c:pt>
                  <c:pt idx="14">
                    <c:v>3.9468008946234701</c:v>
                  </c:pt>
                  <c:pt idx="15">
                    <c:v>4.0223197050172699</c:v>
                  </c:pt>
                  <c:pt idx="16">
                    <c:v>3.2580937881118399</c:v>
                  </c:pt>
                  <c:pt idx="17">
                    <c:v>3.6752020076788798</c:v>
                  </c:pt>
                  <c:pt idx="18">
                    <c:v>2.8312345009389901</c:v>
                  </c:pt>
                  <c:pt idx="19">
                    <c:v>4.0443523350798802</c:v>
                  </c:pt>
                  <c:pt idx="20">
                    <c:v>2.2783962806136802</c:v>
                  </c:pt>
                  <c:pt idx="21">
                    <c:v>2.6920231357491899</c:v>
                  </c:pt>
                  <c:pt idx="22">
                    <c:v>2.4597600575553602</c:v>
                  </c:pt>
                  <c:pt idx="23">
                    <c:v>2.33395712218304</c:v>
                  </c:pt>
                  <c:pt idx="24">
                    <c:v>2.0676226574671102</c:v>
                  </c:pt>
                  <c:pt idx="25">
                    <c:v>1.81044774647888</c:v>
                  </c:pt>
                  <c:pt idx="26">
                    <c:v>1.70173094292142</c:v>
                  </c:pt>
                  <c:pt idx="27">
                    <c:v>1.86302738366328</c:v>
                  </c:pt>
                  <c:pt idx="28">
                    <c:v>1.4216516779386901</c:v>
                  </c:pt>
                  <c:pt idx="29">
                    <c:v>1.3779173687833499</c:v>
                  </c:pt>
                  <c:pt idx="30">
                    <c:v>1.5276913833311301</c:v>
                  </c:pt>
                  <c:pt idx="31">
                    <c:v>1.3554820770273801</c:v>
                  </c:pt>
                  <c:pt idx="32">
                    <c:v>1.0661886974447501</c:v>
                  </c:pt>
                  <c:pt idx="33">
                    <c:v>1.0630192161865699</c:v>
                  </c:pt>
                  <c:pt idx="34">
                    <c:v>1.1753284122262799</c:v>
                  </c:pt>
                  <c:pt idx="35">
                    <c:v>1.0028788922106699</c:v>
                  </c:pt>
                  <c:pt idx="36">
                    <c:v>1.1885578790639899</c:v>
                  </c:pt>
                  <c:pt idx="37">
                    <c:v>1.4986721107347101</c:v>
                  </c:pt>
                  <c:pt idx="38">
                    <c:v>1.3458784544814999</c:v>
                  </c:pt>
                  <c:pt idx="39">
                    <c:v>1.4305422305849</c:v>
                  </c:pt>
                  <c:pt idx="40">
                    <c:v>1.60940697429902</c:v>
                  </c:pt>
                  <c:pt idx="41">
                    <c:v>1.46274773067226</c:v>
                  </c:pt>
                  <c:pt idx="42">
                    <c:v>1.1756942036353</c:v>
                  </c:pt>
                  <c:pt idx="43">
                    <c:v>1.45095704946824</c:v>
                  </c:pt>
                  <c:pt idx="44">
                    <c:v>1.32978565918344</c:v>
                  </c:pt>
                  <c:pt idx="45">
                    <c:v>0.987720600892809</c:v>
                  </c:pt>
                  <c:pt idx="46">
                    <c:v>0.96723472545398204</c:v>
                  </c:pt>
                  <c:pt idx="47">
                    <c:v>1.58000435056293</c:v>
                  </c:pt>
                  <c:pt idx="48">
                    <c:v>1.39607487370931</c:v>
                  </c:pt>
                  <c:pt idx="49">
                    <c:v>1.2358536922273899</c:v>
                  </c:pt>
                  <c:pt idx="50">
                    <c:v>1.3441651082199</c:v>
                  </c:pt>
                  <c:pt idx="51">
                    <c:v>1.22319264421289</c:v>
                  </c:pt>
                  <c:pt idx="52">
                    <c:v>1.13714258318888</c:v>
                  </c:pt>
                  <c:pt idx="53">
                    <c:v>2.2633936510629602</c:v>
                  </c:pt>
                  <c:pt idx="54">
                    <c:v>1.0913650476782499</c:v>
                  </c:pt>
                  <c:pt idx="55">
                    <c:v>1.0084965567742601</c:v>
                  </c:pt>
                  <c:pt idx="56">
                    <c:v>1.05486421455698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'Mean Bcd Profiles x'!$B$63:$B$119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</c:numCache>
            </c:numRef>
          </c:xVal>
          <c:yVal>
            <c:numRef>
              <c:f>'Mean Bcd Profiles x'!$C$63:$C$119</c:f>
              <c:numCache>
                <c:formatCode>General</c:formatCode>
                <c:ptCount val="57"/>
                <c:pt idx="0">
                  <c:v>21.906729507999998</c:v>
                </c:pt>
                <c:pt idx="1">
                  <c:v>23.854270492000001</c:v>
                </c:pt>
                <c:pt idx="2">
                  <c:v>25.436237706</c:v>
                </c:pt>
                <c:pt idx="3">
                  <c:v>25.700172130999999</c:v>
                </c:pt>
                <c:pt idx="4">
                  <c:v>26.226401638999999</c:v>
                </c:pt>
                <c:pt idx="5">
                  <c:v>24.778860654999999</c:v>
                </c:pt>
                <c:pt idx="6">
                  <c:v>24.378860656000001</c:v>
                </c:pt>
                <c:pt idx="7">
                  <c:v>24.210008196</c:v>
                </c:pt>
                <c:pt idx="8">
                  <c:v>22.473942623999999</c:v>
                </c:pt>
                <c:pt idx="9">
                  <c:v>22.014926230999997</c:v>
                </c:pt>
                <c:pt idx="10">
                  <c:v>21.114926230000002</c:v>
                </c:pt>
                <c:pt idx="11">
                  <c:v>19.493614755000003</c:v>
                </c:pt>
                <c:pt idx="12">
                  <c:v>18.616565572999999</c:v>
                </c:pt>
                <c:pt idx="13">
                  <c:v>17.191975410000001</c:v>
                </c:pt>
                <c:pt idx="14">
                  <c:v>16.506729506999999</c:v>
                </c:pt>
                <c:pt idx="15">
                  <c:v>15.164106555999998</c:v>
                </c:pt>
                <c:pt idx="16">
                  <c:v>13.580500000000001</c:v>
                </c:pt>
                <c:pt idx="17">
                  <c:v>12.291975408999999</c:v>
                </c:pt>
                <c:pt idx="18">
                  <c:v>11.178860653000001</c:v>
                </c:pt>
                <c:pt idx="19">
                  <c:v>10.544434427000002</c:v>
                </c:pt>
                <c:pt idx="20">
                  <c:v>8.2165655730000005</c:v>
                </c:pt>
                <c:pt idx="21">
                  <c:v>8.1968934410000003</c:v>
                </c:pt>
                <c:pt idx="22">
                  <c:v>7.4116475410000007</c:v>
                </c:pt>
                <c:pt idx="23">
                  <c:v>6.6411557379999993</c:v>
                </c:pt>
                <c:pt idx="24">
                  <c:v>5.8165655724999992</c:v>
                </c:pt>
                <c:pt idx="25">
                  <c:v>5.6132868841999999</c:v>
                </c:pt>
                <c:pt idx="26">
                  <c:v>4.8034508194000001</c:v>
                </c:pt>
                <c:pt idx="27">
                  <c:v>4.5509918028999996</c:v>
                </c:pt>
                <c:pt idx="28">
                  <c:v>3.7903360663000001</c:v>
                </c:pt>
                <c:pt idx="29">
                  <c:v>3.7755819673999995</c:v>
                </c:pt>
                <c:pt idx="30">
                  <c:v>3.3706639331999995</c:v>
                </c:pt>
                <c:pt idx="31">
                  <c:v>3.0985327865000003</c:v>
                </c:pt>
                <c:pt idx="32">
                  <c:v>2.7296803275000001</c:v>
                </c:pt>
                <c:pt idx="33">
                  <c:v>2.7821393444</c:v>
                </c:pt>
                <c:pt idx="34">
                  <c:v>2.5968934428999999</c:v>
                </c:pt>
                <c:pt idx="35">
                  <c:v>2.4313196727000004</c:v>
                </c:pt>
                <c:pt idx="36">
                  <c:v>2.1559098358999997</c:v>
                </c:pt>
                <c:pt idx="37">
                  <c:v>2.0608278683999997</c:v>
                </c:pt>
                <c:pt idx="38">
                  <c:v>2.1050901635999999</c:v>
                </c:pt>
                <c:pt idx="39">
                  <c:v>2.1772213121999999</c:v>
                </c:pt>
                <c:pt idx="40">
                  <c:v>1.5657459020999998</c:v>
                </c:pt>
                <c:pt idx="41">
                  <c:v>1.7198442622000001</c:v>
                </c:pt>
                <c:pt idx="42">
                  <c:v>1.5772213119</c:v>
                </c:pt>
                <c:pt idx="43">
                  <c:v>1.5706639343000002</c:v>
                </c:pt>
                <c:pt idx="44">
                  <c:v>1.3837786889000001</c:v>
                </c:pt>
                <c:pt idx="45">
                  <c:v>1.1772213114999999</c:v>
                </c:pt>
                <c:pt idx="46">
                  <c:v>1.4591885246000003</c:v>
                </c:pt>
                <c:pt idx="47">
                  <c:v>1.4755819672999997</c:v>
                </c:pt>
                <c:pt idx="48">
                  <c:v>0.9132868851</c:v>
                </c:pt>
                <c:pt idx="49">
                  <c:v>0.71328688519999972</c:v>
                </c:pt>
                <c:pt idx="50">
                  <c:v>0.62385154844444424</c:v>
                </c:pt>
                <c:pt idx="51">
                  <c:v>9.3796903444444413E-2</c:v>
                </c:pt>
                <c:pt idx="52">
                  <c:v>0.35427049183333326</c:v>
                </c:pt>
                <c:pt idx="53">
                  <c:v>-0.31786065559999965</c:v>
                </c:pt>
                <c:pt idx="54">
                  <c:v>0.60017213133333325</c:v>
                </c:pt>
                <c:pt idx="55">
                  <c:v>1.4608278690000001</c:v>
                </c:pt>
                <c:pt idx="56">
                  <c:v>0.24771311450000022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solidFill>
                <a:schemeClr val="accent2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x'!$G$63:$G$108</c:f>
                <c:numCache>
                  <c:formatCode>General</c:formatCode>
                  <c:ptCount val="46"/>
                  <c:pt idx="0">
                    <c:v>11.490005408174801</c:v>
                  </c:pt>
                  <c:pt idx="1">
                    <c:v>6.7804252285411097</c:v>
                  </c:pt>
                  <c:pt idx="2">
                    <c:v>7.5041698440597902</c:v>
                  </c:pt>
                  <c:pt idx="3">
                    <c:v>5.5955238692574598</c:v>
                  </c:pt>
                  <c:pt idx="4">
                    <c:v>4.9497906570683998</c:v>
                  </c:pt>
                  <c:pt idx="5">
                    <c:v>5.33312408480902</c:v>
                  </c:pt>
                  <c:pt idx="6">
                    <c:v>4.5243963111024499</c:v>
                  </c:pt>
                  <c:pt idx="7">
                    <c:v>4.7978947766648696</c:v>
                  </c:pt>
                  <c:pt idx="8">
                    <c:v>4.1419016461394298</c:v>
                  </c:pt>
                  <c:pt idx="9">
                    <c:v>4.2319630348674497</c:v>
                  </c:pt>
                  <c:pt idx="10">
                    <c:v>3.2676617855503398</c:v>
                  </c:pt>
                  <c:pt idx="11">
                    <c:v>3.0946034197728798</c:v>
                  </c:pt>
                  <c:pt idx="12">
                    <c:v>3.3336159107542498</c:v>
                  </c:pt>
                  <c:pt idx="13">
                    <c:v>3.6483602288338299</c:v>
                  </c:pt>
                  <c:pt idx="14">
                    <c:v>2.9492478012443399</c:v>
                  </c:pt>
                  <c:pt idx="15">
                    <c:v>2.8988299651735998</c:v>
                  </c:pt>
                  <c:pt idx="16">
                    <c:v>2.4477975575312998</c:v>
                  </c:pt>
                  <c:pt idx="17">
                    <c:v>2.3283463333485002</c:v>
                  </c:pt>
                  <c:pt idx="18">
                    <c:v>2.4933264620582798</c:v>
                  </c:pt>
                  <c:pt idx="19">
                    <c:v>2.1780351671670402</c:v>
                  </c:pt>
                  <c:pt idx="20">
                    <c:v>2.0009599220890801</c:v>
                  </c:pt>
                  <c:pt idx="21">
                    <c:v>1.83117429170581</c:v>
                  </c:pt>
                  <c:pt idx="22">
                    <c:v>1.75635049092757</c:v>
                  </c:pt>
                  <c:pt idx="23">
                    <c:v>1.86067838769803</c:v>
                  </c:pt>
                  <c:pt idx="24">
                    <c:v>1.5007168891087601</c:v>
                  </c:pt>
                  <c:pt idx="25">
                    <c:v>1.4852906432531601</c:v>
                  </c:pt>
                  <c:pt idx="26">
                    <c:v>1.49935528072854</c:v>
                  </c:pt>
                  <c:pt idx="27">
                    <c:v>1.5080250015635299</c:v>
                  </c:pt>
                  <c:pt idx="28">
                    <c:v>1.37083795427473</c:v>
                  </c:pt>
                  <c:pt idx="29">
                    <c:v>1.41782473082369</c:v>
                  </c:pt>
                  <c:pt idx="30">
                    <c:v>1.4389942168443599</c:v>
                  </c:pt>
                  <c:pt idx="31">
                    <c:v>1.18526455617074</c:v>
                  </c:pt>
                  <c:pt idx="32">
                    <c:v>1.3639519802836899</c:v>
                  </c:pt>
                  <c:pt idx="33">
                    <c:v>1.5237582461755099</c:v>
                  </c:pt>
                  <c:pt idx="34">
                    <c:v>1.4341984064342701</c:v>
                  </c:pt>
                  <c:pt idx="35">
                    <c:v>1.2642541941847101</c:v>
                  </c:pt>
                  <c:pt idx="36">
                    <c:v>1.4555091051831499</c:v>
                  </c:pt>
                  <c:pt idx="37">
                    <c:v>1.4966642606201299</c:v>
                  </c:pt>
                  <c:pt idx="38">
                    <c:v>1.3203648060405599</c:v>
                  </c:pt>
                  <c:pt idx="39">
                    <c:v>1.3649242653810501</c:v>
                  </c:pt>
                  <c:pt idx="40">
                    <c:v>1.2864193464759499</c:v>
                  </c:pt>
                  <c:pt idx="41">
                    <c:v>1.2718994493523199</c:v>
                  </c:pt>
                  <c:pt idx="42">
                    <c:v>1.35405602019039</c:v>
                  </c:pt>
                  <c:pt idx="43">
                    <c:v>1.7319732258435701</c:v>
                  </c:pt>
                  <c:pt idx="44">
                    <c:v>0.57758296226115002</c:v>
                  </c:pt>
                  <c:pt idx="45">
                    <c:v>0</c:v>
                  </c:pt>
                </c:numCache>
              </c:numRef>
            </c:plus>
            <c:minus>
              <c:numRef>
                <c:f>'Mean Bcd Profiles x'!$G$63:$G$108</c:f>
                <c:numCache>
                  <c:formatCode>General</c:formatCode>
                  <c:ptCount val="46"/>
                  <c:pt idx="0">
                    <c:v>11.490005408174801</c:v>
                  </c:pt>
                  <c:pt idx="1">
                    <c:v>6.7804252285411097</c:v>
                  </c:pt>
                  <c:pt idx="2">
                    <c:v>7.5041698440597902</c:v>
                  </c:pt>
                  <c:pt idx="3">
                    <c:v>5.5955238692574598</c:v>
                  </c:pt>
                  <c:pt idx="4">
                    <c:v>4.9497906570683998</c:v>
                  </c:pt>
                  <c:pt idx="5">
                    <c:v>5.33312408480902</c:v>
                  </c:pt>
                  <c:pt idx="6">
                    <c:v>4.5243963111024499</c:v>
                  </c:pt>
                  <c:pt idx="7">
                    <c:v>4.7978947766648696</c:v>
                  </c:pt>
                  <c:pt idx="8">
                    <c:v>4.1419016461394298</c:v>
                  </c:pt>
                  <c:pt idx="9">
                    <c:v>4.2319630348674497</c:v>
                  </c:pt>
                  <c:pt idx="10">
                    <c:v>3.2676617855503398</c:v>
                  </c:pt>
                  <c:pt idx="11">
                    <c:v>3.0946034197728798</c:v>
                  </c:pt>
                  <c:pt idx="12">
                    <c:v>3.3336159107542498</c:v>
                  </c:pt>
                  <c:pt idx="13">
                    <c:v>3.6483602288338299</c:v>
                  </c:pt>
                  <c:pt idx="14">
                    <c:v>2.9492478012443399</c:v>
                  </c:pt>
                  <c:pt idx="15">
                    <c:v>2.8988299651735998</c:v>
                  </c:pt>
                  <c:pt idx="16">
                    <c:v>2.4477975575312998</c:v>
                  </c:pt>
                  <c:pt idx="17">
                    <c:v>2.3283463333485002</c:v>
                  </c:pt>
                  <c:pt idx="18">
                    <c:v>2.4933264620582798</c:v>
                  </c:pt>
                  <c:pt idx="19">
                    <c:v>2.1780351671670402</c:v>
                  </c:pt>
                  <c:pt idx="20">
                    <c:v>2.0009599220890801</c:v>
                  </c:pt>
                  <c:pt idx="21">
                    <c:v>1.83117429170581</c:v>
                  </c:pt>
                  <c:pt idx="22">
                    <c:v>1.75635049092757</c:v>
                  </c:pt>
                  <c:pt idx="23">
                    <c:v>1.86067838769803</c:v>
                  </c:pt>
                  <c:pt idx="24">
                    <c:v>1.5007168891087601</c:v>
                  </c:pt>
                  <c:pt idx="25">
                    <c:v>1.4852906432531601</c:v>
                  </c:pt>
                  <c:pt idx="26">
                    <c:v>1.49935528072854</c:v>
                  </c:pt>
                  <c:pt idx="27">
                    <c:v>1.5080250015635299</c:v>
                  </c:pt>
                  <c:pt idx="28">
                    <c:v>1.37083795427473</c:v>
                  </c:pt>
                  <c:pt idx="29">
                    <c:v>1.41782473082369</c:v>
                  </c:pt>
                  <c:pt idx="30">
                    <c:v>1.4389942168443599</c:v>
                  </c:pt>
                  <c:pt idx="31">
                    <c:v>1.18526455617074</c:v>
                  </c:pt>
                  <c:pt idx="32">
                    <c:v>1.3639519802836899</c:v>
                  </c:pt>
                  <c:pt idx="33">
                    <c:v>1.5237582461755099</c:v>
                  </c:pt>
                  <c:pt idx="34">
                    <c:v>1.4341984064342701</c:v>
                  </c:pt>
                  <c:pt idx="35">
                    <c:v>1.2642541941847101</c:v>
                  </c:pt>
                  <c:pt idx="36">
                    <c:v>1.4555091051831499</c:v>
                  </c:pt>
                  <c:pt idx="37">
                    <c:v>1.4966642606201299</c:v>
                  </c:pt>
                  <c:pt idx="38">
                    <c:v>1.3203648060405599</c:v>
                  </c:pt>
                  <c:pt idx="39">
                    <c:v>1.3649242653810501</c:v>
                  </c:pt>
                  <c:pt idx="40">
                    <c:v>1.2864193464759499</c:v>
                  </c:pt>
                  <c:pt idx="41">
                    <c:v>1.2718994493523199</c:v>
                  </c:pt>
                  <c:pt idx="42">
                    <c:v>1.35405602019039</c:v>
                  </c:pt>
                  <c:pt idx="43">
                    <c:v>1.7319732258435701</c:v>
                  </c:pt>
                  <c:pt idx="44">
                    <c:v>0.57758296226115002</c:v>
                  </c:pt>
                  <c:pt idx="45">
                    <c:v>0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'Mean Bcd Profiles x'!$E$63:$E$108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</c:numCache>
            </c:numRef>
          </c:xVal>
          <c:yVal>
            <c:numRef>
              <c:f>'Mean Bcd Profiles x'!$F$63:$F$108</c:f>
              <c:numCache>
                <c:formatCode>General</c:formatCode>
                <c:ptCount val="46"/>
                <c:pt idx="0">
                  <c:v>38.584051416363643</c:v>
                </c:pt>
                <c:pt idx="1">
                  <c:v>39.652605811818177</c:v>
                </c:pt>
                <c:pt idx="2">
                  <c:v>40.736063338181822</c:v>
                </c:pt>
                <c:pt idx="3">
                  <c:v>38.429058867272722</c:v>
                </c:pt>
                <c:pt idx="4">
                  <c:v>34.49761326363636</c:v>
                </c:pt>
                <c:pt idx="5">
                  <c:v>32.257672876363635</c:v>
                </c:pt>
                <c:pt idx="6">
                  <c:v>28.749476154545452</c:v>
                </c:pt>
                <c:pt idx="7">
                  <c:v>24.932784649090909</c:v>
                </c:pt>
                <c:pt idx="8">
                  <c:v>22.616838301818181</c:v>
                </c:pt>
                <c:pt idx="9">
                  <c:v>20.809088673636367</c:v>
                </c:pt>
                <c:pt idx="10">
                  <c:v>18.840385246363635</c:v>
                </c:pt>
                <c:pt idx="11">
                  <c:v>16.950668405454543</c:v>
                </c:pt>
                <c:pt idx="12">
                  <c:v>14.604915796363635</c:v>
                </c:pt>
                <c:pt idx="13">
                  <c:v>13.759908345454544</c:v>
                </c:pt>
                <c:pt idx="14">
                  <c:v>12.281517885454546</c:v>
                </c:pt>
                <c:pt idx="15">
                  <c:v>10.958119969090909</c:v>
                </c:pt>
                <c:pt idx="16">
                  <c:v>9.5974642327272726</c:v>
                </c:pt>
                <c:pt idx="17">
                  <c:v>8.6839023854545445</c:v>
                </c:pt>
                <c:pt idx="18">
                  <c:v>7.9119202690909081</c:v>
                </c:pt>
                <c:pt idx="19">
                  <c:v>7.1071512664545455</c:v>
                </c:pt>
                <c:pt idx="20">
                  <c:v>6.3992526084545451</c:v>
                </c:pt>
                <c:pt idx="21">
                  <c:v>5.621309240090909</c:v>
                </c:pt>
                <c:pt idx="22">
                  <c:v>4.9923971689090907</c:v>
                </c:pt>
                <c:pt idx="23">
                  <c:v>4.6734701934545457</c:v>
                </c:pt>
                <c:pt idx="24">
                  <c:v>3.8344239941818175</c:v>
                </c:pt>
                <c:pt idx="25">
                  <c:v>3.5676579740909089</c:v>
                </c:pt>
                <c:pt idx="26">
                  <c:v>3.4245879283636356</c:v>
                </c:pt>
                <c:pt idx="27">
                  <c:v>2.6853926974545455</c:v>
                </c:pt>
                <c:pt idx="28">
                  <c:v>2.7241408342727267</c:v>
                </c:pt>
                <c:pt idx="29">
                  <c:v>2.6332317433636363</c:v>
                </c:pt>
                <c:pt idx="30">
                  <c:v>2.300891952454545</c:v>
                </c:pt>
                <c:pt idx="31">
                  <c:v>2.1578219076363636</c:v>
                </c:pt>
                <c:pt idx="32">
                  <c:v>1.9760037258181817</c:v>
                </c:pt>
                <c:pt idx="33">
                  <c:v>1.9193718331818181</c:v>
                </c:pt>
                <c:pt idx="34">
                  <c:v>1.6317414308181817</c:v>
                </c:pt>
                <c:pt idx="35">
                  <c:v>1.4842004471818178</c:v>
                </c:pt>
                <c:pt idx="36">
                  <c:v>1.1548412817272724</c:v>
                </c:pt>
                <c:pt idx="37">
                  <c:v>1.1578219076363634</c:v>
                </c:pt>
                <c:pt idx="38">
                  <c:v>1.0475387480909089</c:v>
                </c:pt>
                <c:pt idx="39">
                  <c:v>0.8061080477272724</c:v>
                </c:pt>
                <c:pt idx="40">
                  <c:v>0.92727049179999954</c:v>
                </c:pt>
                <c:pt idx="41">
                  <c:v>0.45841803279999971</c:v>
                </c:pt>
                <c:pt idx="42">
                  <c:v>0.46333606571428526</c:v>
                </c:pt>
                <c:pt idx="43">
                  <c:v>1.0534999999999997</c:v>
                </c:pt>
                <c:pt idx="44">
                  <c:v>0.19011202199999952</c:v>
                </c:pt>
                <c:pt idx="45">
                  <c:v>-1.7825655740000004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44480"/>
        <c:axId val="90646400"/>
      </c:scatterChart>
      <c:valAx>
        <c:axId val="90644480"/>
        <c:scaling>
          <c:orientation val="minMax"/>
          <c:max val="7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0646400"/>
        <c:crosses val="autoZero"/>
        <c:crossBetween val="midCat"/>
      </c:valAx>
      <c:valAx>
        <c:axId val="90646400"/>
        <c:scaling>
          <c:orientation val="minMax"/>
          <c:max val="5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064448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104707650791771"/>
          <c:y val="7.369021580635754E-2"/>
          <c:w val="0.20402579733665585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1"/>
            <c:trendlineLbl>
              <c:layout>
                <c:manualLayout>
                  <c:x val="0.14714772602417844"/>
                  <c:y val="-0.26916046952464273"/>
                </c:manualLayout>
              </c:layout>
              <c:numFmt formatCode="General" sourceLinked="0"/>
            </c:trendlineLbl>
          </c:trendline>
          <c:xVal>
            <c:numRef>
              <c:f>'Lambda plots x'!$J$7:$J$29</c:f>
              <c:numCache>
                <c:formatCode>General</c:formatCode>
                <c:ptCount val="23"/>
                <c:pt idx="0">
                  <c:v>63.666900000000005</c:v>
                </c:pt>
                <c:pt idx="1">
                  <c:v>75.242700000000013</c:v>
                </c:pt>
                <c:pt idx="2">
                  <c:v>86.8185</c:v>
                </c:pt>
                <c:pt idx="3">
                  <c:v>98.394300000000001</c:v>
                </c:pt>
                <c:pt idx="4">
                  <c:v>109.9701</c:v>
                </c:pt>
                <c:pt idx="5">
                  <c:v>121.5459</c:v>
                </c:pt>
                <c:pt idx="6">
                  <c:v>133.1217</c:v>
                </c:pt>
                <c:pt idx="7">
                  <c:v>144.69750000000002</c:v>
                </c:pt>
                <c:pt idx="8">
                  <c:v>156.27329999999998</c:v>
                </c:pt>
                <c:pt idx="9">
                  <c:v>167.84909999999999</c:v>
                </c:pt>
                <c:pt idx="10">
                  <c:v>179.42490000000001</c:v>
                </c:pt>
                <c:pt idx="11">
                  <c:v>191.00069999999999</c:v>
                </c:pt>
                <c:pt idx="12">
                  <c:v>202.57649999999998</c:v>
                </c:pt>
                <c:pt idx="13">
                  <c:v>214.15230000000003</c:v>
                </c:pt>
                <c:pt idx="14">
                  <c:v>225.72810000000001</c:v>
                </c:pt>
                <c:pt idx="15">
                  <c:v>237.3039</c:v>
                </c:pt>
                <c:pt idx="16">
                  <c:v>248.87969999999999</c:v>
                </c:pt>
                <c:pt idx="17">
                  <c:v>260.45549999999992</c:v>
                </c:pt>
                <c:pt idx="18">
                  <c:v>272.03129999999993</c:v>
                </c:pt>
                <c:pt idx="19">
                  <c:v>283.6071</c:v>
                </c:pt>
                <c:pt idx="20">
                  <c:v>295.18290000000002</c:v>
                </c:pt>
                <c:pt idx="21">
                  <c:v>306.75869999999992</c:v>
                </c:pt>
                <c:pt idx="22">
                  <c:v>318.33449999999999</c:v>
                </c:pt>
              </c:numCache>
            </c:numRef>
          </c:xVal>
          <c:yVal>
            <c:numRef>
              <c:f>'Lambda plots x'!$K$7:$K$29</c:f>
              <c:numCache>
                <c:formatCode>General</c:formatCode>
                <c:ptCount val="23"/>
                <c:pt idx="0">
                  <c:v>-5.6775640298932957E-2</c:v>
                </c:pt>
                <c:pt idx="1">
                  <c:v>-7.3050146803511656E-2</c:v>
                </c:pt>
                <c:pt idx="2">
                  <c:v>-8.0000427545177569E-2</c:v>
                </c:pt>
                <c:pt idx="3">
                  <c:v>-0.15441000454500159</c:v>
                </c:pt>
                <c:pt idx="4">
                  <c:v>-0.17504584868247092</c:v>
                </c:pt>
                <c:pt idx="5">
                  <c:v>-0.21678634237791805</c:v>
                </c:pt>
                <c:pt idx="6">
                  <c:v>-0.29667957354767255</c:v>
                </c:pt>
                <c:pt idx="7">
                  <c:v>-0.34271473047805484</c:v>
                </c:pt>
                <c:pt idx="8">
                  <c:v>-0.42232380801012137</c:v>
                </c:pt>
                <c:pt idx="9">
                  <c:v>-0.46299839036501528</c:v>
                </c:pt>
                <c:pt idx="10">
                  <c:v>-0.54783531249765249</c:v>
                </c:pt>
                <c:pt idx="11">
                  <c:v>-0.65813159672887733</c:v>
                </c:pt>
                <c:pt idx="12">
                  <c:v>-0.75781989333612099</c:v>
                </c:pt>
                <c:pt idx="13">
                  <c:v>-0.85274198389081468</c:v>
                </c:pt>
                <c:pt idx="14">
                  <c:v>-0.91116835877474467</c:v>
                </c:pt>
                <c:pt idx="15">
                  <c:v>-1.1606142287768249</c:v>
                </c:pt>
                <c:pt idx="16">
                  <c:v>-1.1630113032024938</c:v>
                </c:pt>
                <c:pt idx="17">
                  <c:v>-1.2637137822228839</c:v>
                </c:pt>
                <c:pt idx="18">
                  <c:v>-1.3734805317629781</c:v>
                </c:pt>
                <c:pt idx="19">
                  <c:v>-1.5060565572895508</c:v>
                </c:pt>
                <c:pt idx="20">
                  <c:v>-1.5416300917072701</c:v>
                </c:pt>
                <c:pt idx="21">
                  <c:v>-1.697431956710405</c:v>
                </c:pt>
                <c:pt idx="22">
                  <c:v>-1.7514213491645778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1"/>
            <c:trendlineLbl>
              <c:layout/>
              <c:numFmt formatCode="General" sourceLinked="0"/>
            </c:trendlineLbl>
          </c:trendline>
          <c:xVal>
            <c:numRef>
              <c:f>'Lambda plots x'!$L$6:$L$23</c:f>
              <c:numCache>
                <c:formatCode>General</c:formatCode>
                <c:ptCount val="18"/>
                <c:pt idx="0">
                  <c:v>52.091100000000004</c:v>
                </c:pt>
                <c:pt idx="1">
                  <c:v>63.666900000000005</c:v>
                </c:pt>
                <c:pt idx="2">
                  <c:v>75.242700000000013</c:v>
                </c:pt>
                <c:pt idx="3">
                  <c:v>86.8185</c:v>
                </c:pt>
                <c:pt idx="4">
                  <c:v>98.394300000000001</c:v>
                </c:pt>
                <c:pt idx="5">
                  <c:v>109.9701</c:v>
                </c:pt>
                <c:pt idx="6">
                  <c:v>121.5459</c:v>
                </c:pt>
                <c:pt idx="7">
                  <c:v>133.1217</c:v>
                </c:pt>
                <c:pt idx="8">
                  <c:v>144.69750000000002</c:v>
                </c:pt>
                <c:pt idx="9">
                  <c:v>156.27329999999998</c:v>
                </c:pt>
                <c:pt idx="10">
                  <c:v>167.84909999999999</c:v>
                </c:pt>
                <c:pt idx="11">
                  <c:v>179.42490000000001</c:v>
                </c:pt>
                <c:pt idx="12">
                  <c:v>191.00069999999999</c:v>
                </c:pt>
                <c:pt idx="13">
                  <c:v>202.57649999999998</c:v>
                </c:pt>
                <c:pt idx="14">
                  <c:v>214.15230000000003</c:v>
                </c:pt>
                <c:pt idx="15">
                  <c:v>225.72810000000001</c:v>
                </c:pt>
                <c:pt idx="16">
                  <c:v>237.3039</c:v>
                </c:pt>
                <c:pt idx="17">
                  <c:v>248.87969999999999</c:v>
                </c:pt>
              </c:numCache>
            </c:numRef>
          </c:xVal>
          <c:yVal>
            <c:numRef>
              <c:f>'Lambda plots x'!$M$2:$M$23</c:f>
              <c:numCache>
                <c:formatCode>General</c:formatCode>
                <c:ptCount val="22"/>
                <c:pt idx="0">
                  <c:v>-5.4275661854795716E-2</c:v>
                </c:pt>
                <c:pt idx="1">
                  <c:v>-2.6958010933217258E-2</c:v>
                </c:pt>
                <c:pt idx="2">
                  <c:v>-8.9998391292580579E-7</c:v>
                </c:pt>
                <c:pt idx="3">
                  <c:v>-5.8300762458537193E-2</c:v>
                </c:pt>
                <c:pt idx="4">
                  <c:v>-0.16622453632303941</c:v>
                </c:pt>
                <c:pt idx="5">
                  <c:v>-0.23335874361252754</c:v>
                </c:pt>
                <c:pt idx="6">
                  <c:v>-0.34849513083719275</c:v>
                </c:pt>
                <c:pt idx="7">
                  <c:v>-0.49093108718540918</c:v>
                </c:pt>
                <c:pt idx="8">
                  <c:v>-0.58841999073990525</c:v>
                </c:pt>
                <c:pt idx="9">
                  <c:v>-0.67172483046976983</c:v>
                </c:pt>
                <c:pt idx="10">
                  <c:v>-0.77111195994315029</c:v>
                </c:pt>
                <c:pt idx="11">
                  <c:v>-0.87680741020400876</c:v>
                </c:pt>
                <c:pt idx="12">
                  <c:v>-1.0257565067779086</c:v>
                </c:pt>
                <c:pt idx="13">
                  <c:v>-1.0853555056608808</c:v>
                </c:pt>
                <c:pt idx="14">
                  <c:v>-1.1990191558153509</c:v>
                </c:pt>
                <c:pt idx="15">
                  <c:v>-1.3130339460640339</c:v>
                </c:pt>
                <c:pt idx="16">
                  <c:v>-1.4456157560452969</c:v>
                </c:pt>
                <c:pt idx="17">
                  <c:v>-1.5456436659855355</c:v>
                </c:pt>
                <c:pt idx="18">
                  <c:v>-1.6387441601464343</c:v>
                </c:pt>
                <c:pt idx="19">
                  <c:v>-1.7460131794347673</c:v>
                </c:pt>
                <c:pt idx="20">
                  <c:v>-1.8509334735857488</c:v>
                </c:pt>
                <c:pt idx="21">
                  <c:v>-1.9805500795583924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149888"/>
        <c:axId val="96151808"/>
      </c:scatterChart>
      <c:valAx>
        <c:axId val="96149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96151808"/>
        <c:crossesAt val="-2.5"/>
        <c:crossBetween val="midCat"/>
      </c:valAx>
      <c:valAx>
        <c:axId val="96151808"/>
        <c:scaling>
          <c:orientation val="minMax"/>
          <c:max val="0.5"/>
          <c:min val="-2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ln(B/B</a:t>
                </a:r>
                <a:r>
                  <a:rPr lang="en-US" baseline="-25000"/>
                  <a:t>max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96149888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7916364336539949"/>
          <c:y val="8.2949475065616798E-2"/>
          <c:w val="0.16939197105463263"/>
          <c:h val="0.1674343832020999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Sheet2!$B$2:$B$51</c:f>
              <c:numCache>
                <c:formatCode>General</c:formatCode>
                <c:ptCount val="50"/>
                <c:pt idx="0">
                  <c:v>0.1988</c:v>
                </c:pt>
                <c:pt idx="1">
                  <c:v>0.2979</c:v>
                </c:pt>
                <c:pt idx="2">
                  <c:v>0.3397</c:v>
                </c:pt>
                <c:pt idx="3">
                  <c:v>0.43980000000000002</c:v>
                </c:pt>
                <c:pt idx="4">
                  <c:v>0.47920000000000001</c:v>
                </c:pt>
                <c:pt idx="5">
                  <c:v>0.59870000000000001</c:v>
                </c:pt>
                <c:pt idx="6">
                  <c:v>0.6331</c:v>
                </c:pt>
                <c:pt idx="7">
                  <c:v>0.7056</c:v>
                </c:pt>
                <c:pt idx="8">
                  <c:v>0.7369</c:v>
                </c:pt>
                <c:pt idx="9">
                  <c:v>0.7883</c:v>
                </c:pt>
                <c:pt idx="10">
                  <c:v>0.89280000000000004</c:v>
                </c:pt>
                <c:pt idx="11">
                  <c:v>0.77510000000000001</c:v>
                </c:pt>
                <c:pt idx="12">
                  <c:v>0.91779999999999995</c:v>
                </c:pt>
                <c:pt idx="13">
                  <c:v>0.83460000000000001</c:v>
                </c:pt>
                <c:pt idx="14">
                  <c:v>0.86699999999999999</c:v>
                </c:pt>
                <c:pt idx="15">
                  <c:v>0.82150000000000001</c:v>
                </c:pt>
                <c:pt idx="16">
                  <c:v>0.92549999999999999</c:v>
                </c:pt>
                <c:pt idx="17">
                  <c:v>0.86480000000000001</c:v>
                </c:pt>
                <c:pt idx="18">
                  <c:v>0.89939999999999998</c:v>
                </c:pt>
                <c:pt idx="19">
                  <c:v>0.87260000000000004</c:v>
                </c:pt>
                <c:pt idx="20">
                  <c:v>0.90629999999999999</c:v>
                </c:pt>
                <c:pt idx="21">
                  <c:v>0.89529999999999998</c:v>
                </c:pt>
                <c:pt idx="22">
                  <c:v>0.85170000000000001</c:v>
                </c:pt>
                <c:pt idx="23">
                  <c:v>1.0589</c:v>
                </c:pt>
                <c:pt idx="24">
                  <c:v>0.67749999999999999</c:v>
                </c:pt>
                <c:pt idx="25">
                  <c:v>0.4304</c:v>
                </c:pt>
                <c:pt idx="26">
                  <c:v>0.2387</c:v>
                </c:pt>
                <c:pt idx="27">
                  <c:v>5.79E-2</c:v>
                </c:pt>
                <c:pt idx="28">
                  <c:v>3.6299999999999999E-2</c:v>
                </c:pt>
                <c:pt idx="29">
                  <c:v>1.2800000000000001E-2</c:v>
                </c:pt>
                <c:pt idx="30">
                  <c:v>4.3E-3</c:v>
                </c:pt>
                <c:pt idx="31">
                  <c:v>0.02</c:v>
                </c:pt>
                <c:pt idx="32">
                  <c:v>1.77E-2</c:v>
                </c:pt>
                <c:pt idx="33">
                  <c:v>1.2999999999999999E-2</c:v>
                </c:pt>
                <c:pt idx="34">
                  <c:v>-1.2999999999999999E-2</c:v>
                </c:pt>
                <c:pt idx="35">
                  <c:v>-1E-3</c:v>
                </c:pt>
                <c:pt idx="36">
                  <c:v>-2.0000000000000001E-4</c:v>
                </c:pt>
                <c:pt idx="37">
                  <c:v>3.1699999999999999E-2</c:v>
                </c:pt>
                <c:pt idx="38">
                  <c:v>2.7699999999999999E-2</c:v>
                </c:pt>
                <c:pt idx="39">
                  <c:v>0.13239999999999999</c:v>
                </c:pt>
                <c:pt idx="40">
                  <c:v>0.2082</c:v>
                </c:pt>
                <c:pt idx="41">
                  <c:v>0.31340000000000001</c:v>
                </c:pt>
                <c:pt idx="42">
                  <c:v>0.45200000000000001</c:v>
                </c:pt>
                <c:pt idx="43">
                  <c:v>0.45469999999999999</c:v>
                </c:pt>
                <c:pt idx="44">
                  <c:v>0.47289999999999999</c:v>
                </c:pt>
                <c:pt idx="45">
                  <c:v>0.37059999999999998</c:v>
                </c:pt>
                <c:pt idx="46">
                  <c:v>0.33360000000000001</c:v>
                </c:pt>
                <c:pt idx="47">
                  <c:v>0.26100000000000001</c:v>
                </c:pt>
                <c:pt idx="48">
                  <c:v>0.22950000000000001</c:v>
                </c:pt>
                <c:pt idx="49">
                  <c:v>0.13300000000000001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Sheet2!$D$2:$D$51</c:f>
              <c:numCache>
                <c:formatCode>General</c:formatCode>
                <c:ptCount val="50"/>
                <c:pt idx="0">
                  <c:v>0.29199999999999998</c:v>
                </c:pt>
                <c:pt idx="1">
                  <c:v>0.2828</c:v>
                </c:pt>
                <c:pt idx="2">
                  <c:v>0.31059999999999999</c:v>
                </c:pt>
                <c:pt idx="3">
                  <c:v>0.3115</c:v>
                </c:pt>
                <c:pt idx="4">
                  <c:v>0.35849999999999999</c:v>
                </c:pt>
                <c:pt idx="5">
                  <c:v>0.3745</c:v>
                </c:pt>
                <c:pt idx="6">
                  <c:v>0.48199999999999998</c:v>
                </c:pt>
                <c:pt idx="7">
                  <c:v>0.56569999999999998</c:v>
                </c:pt>
                <c:pt idx="8">
                  <c:v>0.58140000000000003</c:v>
                </c:pt>
                <c:pt idx="9">
                  <c:v>0.65680000000000005</c:v>
                </c:pt>
                <c:pt idx="10">
                  <c:v>0.72370000000000001</c:v>
                </c:pt>
                <c:pt idx="11">
                  <c:v>0.78890000000000005</c:v>
                </c:pt>
                <c:pt idx="12">
                  <c:v>0.91549999999999998</c:v>
                </c:pt>
                <c:pt idx="13">
                  <c:v>0.94989999999999997</c:v>
                </c:pt>
                <c:pt idx="14">
                  <c:v>0.84589999999999999</c:v>
                </c:pt>
                <c:pt idx="15">
                  <c:v>0.82789999999999997</c:v>
                </c:pt>
                <c:pt idx="16">
                  <c:v>0.9556</c:v>
                </c:pt>
                <c:pt idx="17">
                  <c:v>0.9325</c:v>
                </c:pt>
                <c:pt idx="18">
                  <c:v>0.871</c:v>
                </c:pt>
                <c:pt idx="19">
                  <c:v>0.88019999999999998</c:v>
                </c:pt>
                <c:pt idx="20">
                  <c:v>0.9385</c:v>
                </c:pt>
                <c:pt idx="21">
                  <c:v>1.1868000000000001</c:v>
                </c:pt>
                <c:pt idx="22">
                  <c:v>1.0226999999999999</c:v>
                </c:pt>
                <c:pt idx="23">
                  <c:v>1.0173000000000001</c:v>
                </c:pt>
                <c:pt idx="24">
                  <c:v>0.60489999999999999</c:v>
                </c:pt>
                <c:pt idx="25">
                  <c:v>0.43020000000000003</c:v>
                </c:pt>
                <c:pt idx="26">
                  <c:v>0.14680000000000001</c:v>
                </c:pt>
                <c:pt idx="27">
                  <c:v>5.2999999999999999E-2</c:v>
                </c:pt>
                <c:pt idx="28">
                  <c:v>-1.15E-2</c:v>
                </c:pt>
                <c:pt idx="29">
                  <c:v>4.1000000000000002E-2</c:v>
                </c:pt>
                <c:pt idx="30">
                  <c:v>3.0499999999999999E-2</c:v>
                </c:pt>
                <c:pt idx="31">
                  <c:v>-4.1000000000000003E-3</c:v>
                </c:pt>
                <c:pt idx="32">
                  <c:v>3.8999999999999998E-3</c:v>
                </c:pt>
                <c:pt idx="33">
                  <c:v>-2.5000000000000001E-3</c:v>
                </c:pt>
                <c:pt idx="34">
                  <c:v>1.83E-2</c:v>
                </c:pt>
                <c:pt idx="35">
                  <c:v>1.5699999999999999E-2</c:v>
                </c:pt>
                <c:pt idx="36">
                  <c:v>8.6E-3</c:v>
                </c:pt>
                <c:pt idx="37">
                  <c:v>4.6800000000000001E-2</c:v>
                </c:pt>
                <c:pt idx="38">
                  <c:v>8.1000000000000003E-2</c:v>
                </c:pt>
                <c:pt idx="39">
                  <c:v>0.2147</c:v>
                </c:pt>
                <c:pt idx="40">
                  <c:v>0.2621</c:v>
                </c:pt>
                <c:pt idx="41">
                  <c:v>0.41299999999999998</c:v>
                </c:pt>
                <c:pt idx="42">
                  <c:v>0.50539999999999996</c:v>
                </c:pt>
                <c:pt idx="43">
                  <c:v>0.53749999999999998</c:v>
                </c:pt>
                <c:pt idx="44">
                  <c:v>0.47760000000000002</c:v>
                </c:pt>
                <c:pt idx="45">
                  <c:v>0.35599999999999998</c:v>
                </c:pt>
                <c:pt idx="46">
                  <c:v>0.2258</c:v>
                </c:pt>
                <c:pt idx="47">
                  <c:v>0.2024</c:v>
                </c:pt>
                <c:pt idx="48">
                  <c:v>0.22770000000000001</c:v>
                </c:pt>
                <c:pt idx="49">
                  <c:v>0.16059999999999999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22144"/>
        <c:axId val="30446720"/>
      </c:scatterChart>
      <c:valAx>
        <c:axId val="30422144"/>
        <c:scaling>
          <c:orientation val="minMax"/>
          <c:max val="1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0446720"/>
        <c:crossesAt val="0"/>
        <c:crossBetween val="midCat"/>
      </c:valAx>
      <c:valAx>
        <c:axId val="30446720"/>
        <c:scaling>
          <c:orientation val="minMax"/>
          <c:max val="1.4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0422144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1223857683539231"/>
          <c:y val="7.369021580635754E-2"/>
          <c:w val="0.20672471251579128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Sheet2!$J$2:$J$63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  <c:pt idx="57">
                  <c:v>665.60850000000005</c:v>
                </c:pt>
                <c:pt idx="58">
                  <c:v>677.18430000000001</c:v>
                </c:pt>
                <c:pt idx="59">
                  <c:v>688.76009999999997</c:v>
                </c:pt>
                <c:pt idx="60">
                  <c:v>700.33590000000004</c:v>
                </c:pt>
                <c:pt idx="61">
                  <c:v>711.9117</c:v>
                </c:pt>
              </c:numCache>
            </c:numRef>
          </c:xVal>
          <c:yVal>
            <c:numRef>
              <c:f>Sheet2!$K$2:$K$63</c:f>
              <c:numCache>
                <c:formatCode>General</c:formatCode>
                <c:ptCount val="62"/>
                <c:pt idx="0">
                  <c:v>0.15840000000000001</c:v>
                </c:pt>
                <c:pt idx="1">
                  <c:v>0.2077</c:v>
                </c:pt>
                <c:pt idx="2">
                  <c:v>0.27260000000000001</c:v>
                </c:pt>
                <c:pt idx="3">
                  <c:v>0.35880000000000001</c:v>
                </c:pt>
                <c:pt idx="4">
                  <c:v>0.38069999999999998</c:v>
                </c:pt>
                <c:pt idx="5">
                  <c:v>0.45369999999999999</c:v>
                </c:pt>
                <c:pt idx="6">
                  <c:v>0.52480000000000004</c:v>
                </c:pt>
                <c:pt idx="7">
                  <c:v>0.56620000000000004</c:v>
                </c:pt>
                <c:pt idx="8">
                  <c:v>0.63419999999999999</c:v>
                </c:pt>
                <c:pt idx="9">
                  <c:v>0.67090000000000005</c:v>
                </c:pt>
                <c:pt idx="10">
                  <c:v>0.74270000000000003</c:v>
                </c:pt>
                <c:pt idx="11">
                  <c:v>0.8024</c:v>
                </c:pt>
                <c:pt idx="12">
                  <c:v>0.83630000000000004</c:v>
                </c:pt>
                <c:pt idx="13">
                  <c:v>0.77680000000000005</c:v>
                </c:pt>
                <c:pt idx="14">
                  <c:v>0.84550000000000003</c:v>
                </c:pt>
                <c:pt idx="15">
                  <c:v>0.8337</c:v>
                </c:pt>
                <c:pt idx="16">
                  <c:v>0.82320000000000004</c:v>
                </c:pt>
                <c:pt idx="17">
                  <c:v>0.86870000000000003</c:v>
                </c:pt>
                <c:pt idx="18">
                  <c:v>0.80640000000000001</c:v>
                </c:pt>
                <c:pt idx="19">
                  <c:v>0.90249999999999997</c:v>
                </c:pt>
                <c:pt idx="20">
                  <c:v>0.87829999999999997</c:v>
                </c:pt>
                <c:pt idx="21">
                  <c:v>0.91110000000000002</c:v>
                </c:pt>
                <c:pt idx="22">
                  <c:v>0.83679999999999999</c:v>
                </c:pt>
                <c:pt idx="23">
                  <c:v>0.90810000000000002</c:v>
                </c:pt>
                <c:pt idx="24">
                  <c:v>0.91290000000000004</c:v>
                </c:pt>
                <c:pt idx="25">
                  <c:v>0.85499999999999998</c:v>
                </c:pt>
                <c:pt idx="26">
                  <c:v>0.77639999999999998</c:v>
                </c:pt>
                <c:pt idx="27">
                  <c:v>1.1075999999999999</c:v>
                </c:pt>
                <c:pt idx="28">
                  <c:v>0.82569999999999999</c:v>
                </c:pt>
                <c:pt idx="29">
                  <c:v>0.60219999999999996</c:v>
                </c:pt>
                <c:pt idx="30">
                  <c:v>0.313</c:v>
                </c:pt>
                <c:pt idx="31">
                  <c:v>0.17749999999999999</c:v>
                </c:pt>
                <c:pt idx="32">
                  <c:v>8.6400000000000005E-2</c:v>
                </c:pt>
                <c:pt idx="33">
                  <c:v>2.6100000000000002E-2</c:v>
                </c:pt>
                <c:pt idx="34">
                  <c:v>3.5799999999999998E-2</c:v>
                </c:pt>
                <c:pt idx="35">
                  <c:v>3.0999999999999999E-3</c:v>
                </c:pt>
                <c:pt idx="36">
                  <c:v>3.4799999999999998E-2</c:v>
                </c:pt>
                <c:pt idx="37">
                  <c:v>3.2099999999999997E-2</c:v>
                </c:pt>
                <c:pt idx="38">
                  <c:v>3.3999999999999998E-3</c:v>
                </c:pt>
                <c:pt idx="39">
                  <c:v>2.0799999999999999E-2</c:v>
                </c:pt>
                <c:pt idx="40">
                  <c:v>1.1900000000000001E-2</c:v>
                </c:pt>
                <c:pt idx="41">
                  <c:v>3.0800000000000001E-2</c:v>
                </c:pt>
                <c:pt idx="42">
                  <c:v>1.34E-2</c:v>
                </c:pt>
                <c:pt idx="43">
                  <c:v>6.1499999999999999E-2</c:v>
                </c:pt>
                <c:pt idx="44">
                  <c:v>6.8099999999999994E-2</c:v>
                </c:pt>
                <c:pt idx="45">
                  <c:v>0.10009999999999999</c:v>
                </c:pt>
                <c:pt idx="46">
                  <c:v>0.18060000000000001</c:v>
                </c:pt>
                <c:pt idx="47">
                  <c:v>0.2374</c:v>
                </c:pt>
                <c:pt idx="48">
                  <c:v>0.31540000000000001</c:v>
                </c:pt>
                <c:pt idx="49">
                  <c:v>0.36980000000000002</c:v>
                </c:pt>
                <c:pt idx="50">
                  <c:v>0.36109999999999998</c:v>
                </c:pt>
                <c:pt idx="51">
                  <c:v>0.38100000000000001</c:v>
                </c:pt>
                <c:pt idx="52">
                  <c:v>0.36909999999999998</c:v>
                </c:pt>
                <c:pt idx="53">
                  <c:v>0.35580000000000001</c:v>
                </c:pt>
                <c:pt idx="54">
                  <c:v>0.30649999999999999</c:v>
                </c:pt>
                <c:pt idx="55">
                  <c:v>0.26040000000000002</c:v>
                </c:pt>
                <c:pt idx="56">
                  <c:v>0.24890000000000001</c:v>
                </c:pt>
                <c:pt idx="57">
                  <c:v>0.25069999999999998</c:v>
                </c:pt>
                <c:pt idx="58">
                  <c:v>0.23480000000000001</c:v>
                </c:pt>
                <c:pt idx="59">
                  <c:v>0.25059999999999999</c:v>
                </c:pt>
                <c:pt idx="60">
                  <c:v>0.1071</c:v>
                </c:pt>
                <c:pt idx="61">
                  <c:v>0.18210000000000001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Sheet2!$J$2:$J$63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  <c:pt idx="57">
                  <c:v>665.60850000000005</c:v>
                </c:pt>
                <c:pt idx="58">
                  <c:v>677.18430000000001</c:v>
                </c:pt>
                <c:pt idx="59">
                  <c:v>688.76009999999997</c:v>
                </c:pt>
                <c:pt idx="60">
                  <c:v>700.33590000000004</c:v>
                </c:pt>
                <c:pt idx="61">
                  <c:v>711.9117</c:v>
                </c:pt>
              </c:numCache>
            </c:numRef>
          </c:xVal>
          <c:yVal>
            <c:numRef>
              <c:f>Sheet2!$M$2:$M$50</c:f>
              <c:numCache>
                <c:formatCode>General</c:formatCode>
                <c:ptCount val="49"/>
                <c:pt idx="0">
                  <c:v>0.26369999999999999</c:v>
                </c:pt>
                <c:pt idx="1">
                  <c:v>0.29630000000000001</c:v>
                </c:pt>
                <c:pt idx="2">
                  <c:v>0.27489999999999998</c:v>
                </c:pt>
                <c:pt idx="3">
                  <c:v>0.27729999999999999</c:v>
                </c:pt>
                <c:pt idx="4">
                  <c:v>0.30499999999999999</c:v>
                </c:pt>
                <c:pt idx="5">
                  <c:v>0.35170000000000001</c:v>
                </c:pt>
                <c:pt idx="6">
                  <c:v>0.46610000000000001</c:v>
                </c:pt>
                <c:pt idx="7">
                  <c:v>0.53169999999999995</c:v>
                </c:pt>
                <c:pt idx="8">
                  <c:v>0.61950000000000005</c:v>
                </c:pt>
                <c:pt idx="9">
                  <c:v>0.64700000000000002</c:v>
                </c:pt>
                <c:pt idx="10">
                  <c:v>0.63790000000000002</c:v>
                </c:pt>
                <c:pt idx="11">
                  <c:v>0.84350000000000003</c:v>
                </c:pt>
                <c:pt idx="12">
                  <c:v>0.80359999999999998</c:v>
                </c:pt>
                <c:pt idx="13">
                  <c:v>1.0155000000000001</c:v>
                </c:pt>
                <c:pt idx="14">
                  <c:v>0.85750000000000004</c:v>
                </c:pt>
                <c:pt idx="15">
                  <c:v>0.77270000000000005</c:v>
                </c:pt>
                <c:pt idx="16">
                  <c:v>0.93010000000000004</c:v>
                </c:pt>
                <c:pt idx="17">
                  <c:v>0.84589999999999999</c:v>
                </c:pt>
                <c:pt idx="18">
                  <c:v>0.92830000000000001</c:v>
                </c:pt>
                <c:pt idx="19">
                  <c:v>1.0076000000000001</c:v>
                </c:pt>
                <c:pt idx="20">
                  <c:v>1.056</c:v>
                </c:pt>
                <c:pt idx="21">
                  <c:v>1.0046999999999999</c:v>
                </c:pt>
                <c:pt idx="22">
                  <c:v>0.82169999999999999</c:v>
                </c:pt>
                <c:pt idx="23">
                  <c:v>0.51729999999999998</c:v>
                </c:pt>
                <c:pt idx="24">
                  <c:v>0.25900000000000001</c:v>
                </c:pt>
                <c:pt idx="25">
                  <c:v>0.1007</c:v>
                </c:pt>
                <c:pt idx="26">
                  <c:v>7.3899999999999993E-2</c:v>
                </c:pt>
                <c:pt idx="27">
                  <c:v>-2E-3</c:v>
                </c:pt>
                <c:pt idx="28">
                  <c:v>1.5699999999999999E-2</c:v>
                </c:pt>
                <c:pt idx="29">
                  <c:v>2.1899999999999999E-2</c:v>
                </c:pt>
                <c:pt idx="30">
                  <c:v>-2.9000000000000001E-2</c:v>
                </c:pt>
                <c:pt idx="31">
                  <c:v>9.9000000000000008E-3</c:v>
                </c:pt>
                <c:pt idx="32">
                  <c:v>2.0299999999999999E-2</c:v>
                </c:pt>
                <c:pt idx="33">
                  <c:v>6.7999999999999996E-3</c:v>
                </c:pt>
                <c:pt idx="34">
                  <c:v>4.6199999999999998E-2</c:v>
                </c:pt>
                <c:pt idx="35">
                  <c:v>0.1003</c:v>
                </c:pt>
                <c:pt idx="36">
                  <c:v>0.23430000000000001</c:v>
                </c:pt>
                <c:pt idx="37">
                  <c:v>0.25309999999999999</c:v>
                </c:pt>
                <c:pt idx="38">
                  <c:v>0.307</c:v>
                </c:pt>
                <c:pt idx="39">
                  <c:v>0.40479999999999999</c:v>
                </c:pt>
                <c:pt idx="40">
                  <c:v>0.38030000000000003</c:v>
                </c:pt>
                <c:pt idx="41">
                  <c:v>0.38390000000000002</c:v>
                </c:pt>
                <c:pt idx="42">
                  <c:v>0.33529999999999999</c:v>
                </c:pt>
                <c:pt idx="43">
                  <c:v>0.27079999999999999</c:v>
                </c:pt>
                <c:pt idx="44">
                  <c:v>0.2276</c:v>
                </c:pt>
                <c:pt idx="45">
                  <c:v>0.1867</c:v>
                </c:pt>
                <c:pt idx="46">
                  <c:v>0.12959999999999999</c:v>
                </c:pt>
                <c:pt idx="47">
                  <c:v>0.16039999999999999</c:v>
                </c:pt>
                <c:pt idx="48">
                  <c:v>0.12970000000000001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52704"/>
        <c:axId val="31372032"/>
      </c:scatterChart>
      <c:valAx>
        <c:axId val="31352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1372032"/>
        <c:crossesAt val="0"/>
        <c:crossBetween val="midCat"/>
      </c:valAx>
      <c:valAx>
        <c:axId val="31372032"/>
        <c:scaling>
          <c:orientation val="minMax"/>
          <c:max val="1.4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1352704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1004200167745628"/>
          <c:y val="8.2949475065616798E-2"/>
          <c:w val="0.20672475779242042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9672515002024"/>
          <c:y val="5.1400554097404488E-2"/>
          <c:w val="0.5577031398046195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Sheet1!$C$28:$C$48</c:f>
              <c:numCache>
                <c:formatCode>General</c:formatCode>
                <c:ptCount val="21"/>
                <c:pt idx="0">
                  <c:v>17574352.879567105</c:v>
                </c:pt>
                <c:pt idx="1">
                  <c:v>24855562.8509988</c:v>
                </c:pt>
                <c:pt idx="2">
                  <c:v>18741166.930721</c:v>
                </c:pt>
                <c:pt idx="3">
                  <c:v>23134142.789500996</c:v>
                </c:pt>
                <c:pt idx="4">
                  <c:v>17741792.955640689</c:v>
                </c:pt>
                <c:pt idx="5">
                  <c:v>24957004.293081287</c:v>
                </c:pt>
                <c:pt idx="6">
                  <c:v>26318535.8209976</c:v>
                </c:pt>
                <c:pt idx="7">
                  <c:v>22520395.234882399</c:v>
                </c:pt>
                <c:pt idx="8">
                  <c:v>27854323.235145587</c:v>
                </c:pt>
                <c:pt idx="9">
                  <c:v>18623684.749485787</c:v>
                </c:pt>
                <c:pt idx="10">
                  <c:v>26787964.496905487</c:v>
                </c:pt>
                <c:pt idx="11">
                  <c:v>22994308.515876587</c:v>
                </c:pt>
                <c:pt idx="12">
                  <c:v>20270019.1993405</c:v>
                </c:pt>
                <c:pt idx="13">
                  <c:v>20969304.334931701</c:v>
                </c:pt>
                <c:pt idx="14">
                  <c:v>18492326.190715998</c:v>
                </c:pt>
                <c:pt idx="15">
                  <c:v>20299375.733609088</c:v>
                </c:pt>
                <c:pt idx="16">
                  <c:v>20375470.296006601</c:v>
                </c:pt>
                <c:pt idx="17">
                  <c:v>23498584.795559701</c:v>
                </c:pt>
                <c:pt idx="18">
                  <c:v>22309717.530181009</c:v>
                </c:pt>
                <c:pt idx="19">
                  <c:v>21981930.908346798</c:v>
                </c:pt>
                <c:pt idx="20">
                  <c:v>24664510.116805099</c:v>
                </c:pt>
              </c:numCache>
            </c:numRef>
          </c:xVal>
          <c:yVal>
            <c:numRef>
              <c:f>Sheet1!$D$28:$D$48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Sheet1!$E$28:$E$39</c:f>
              <c:numCache>
                <c:formatCode>General</c:formatCode>
                <c:ptCount val="12"/>
                <c:pt idx="0">
                  <c:v>9362432.0624154098</c:v>
                </c:pt>
                <c:pt idx="1">
                  <c:v>11937844.2234836</c:v>
                </c:pt>
                <c:pt idx="2">
                  <c:v>9786781.8487915453</c:v>
                </c:pt>
                <c:pt idx="3">
                  <c:v>9448953.58308498</c:v>
                </c:pt>
                <c:pt idx="4">
                  <c:v>9685326.9120425899</c:v>
                </c:pt>
                <c:pt idx="5">
                  <c:v>8539307.2617410608</c:v>
                </c:pt>
                <c:pt idx="6">
                  <c:v>9496420.3265700936</c:v>
                </c:pt>
                <c:pt idx="7">
                  <c:v>13059695.256371794</c:v>
                </c:pt>
                <c:pt idx="8">
                  <c:v>11436854.841659706</c:v>
                </c:pt>
                <c:pt idx="9">
                  <c:v>11357419.3788212</c:v>
                </c:pt>
                <c:pt idx="10">
                  <c:v>11032284.775325494</c:v>
                </c:pt>
                <c:pt idx="11">
                  <c:v>11072979.737759201</c:v>
                </c:pt>
              </c:numCache>
            </c:numRef>
          </c:xVal>
          <c:yVal>
            <c:numRef>
              <c:f>Sheet1!$F$28:$F$39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3049121"/>
          </c:errBars>
          <c:xVal>
            <c:numRef>
              <c:f>Sheet1!$C$50</c:f>
              <c:numCache>
                <c:formatCode>General</c:formatCode>
                <c:ptCount val="1"/>
                <c:pt idx="0">
                  <c:v>22141165.421823796</c:v>
                </c:pt>
              </c:numCache>
            </c:numRef>
          </c:xVal>
          <c:yVal>
            <c:numRef>
              <c:f>Sheet1!$D$50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1323310.4070000001"/>
          </c:errBars>
          <c:xVal>
            <c:numRef>
              <c:f>Sheet1!$E$41</c:f>
              <c:numCache>
                <c:formatCode>General</c:formatCode>
                <c:ptCount val="1"/>
                <c:pt idx="0">
                  <c:v>10518025.017338883</c:v>
                </c:pt>
              </c:numCache>
            </c:numRef>
          </c:xVal>
          <c:yVal>
            <c:numRef>
              <c:f>Sheet1!$F$41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064512"/>
        <c:axId val="106066688"/>
      </c:scatterChart>
      <c:valAx>
        <c:axId val="106064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066688"/>
        <c:crosses val="autoZero"/>
        <c:crossBetween val="midCat"/>
      </c:valAx>
      <c:valAx>
        <c:axId val="1060666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</a:t>
                </a:r>
                <a:r>
                  <a:rPr lang="en-US" baseline="0"/>
                  <a:t>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064512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3762860209439"/>
          <c:y val="5.1400554097404488E-2"/>
          <c:w val="0.55855536681224816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Sheet1!$J$28:$J$48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572.35479999999961</c:v>
                </c:pt>
                <c:pt idx="3">
                  <c:v>671.85959999999966</c:v>
                </c:pt>
                <c:pt idx="4">
                  <c:v>626.76329999999996</c:v>
                </c:pt>
                <c:pt idx="5">
                  <c:v>721.8784000000004</c:v>
                </c:pt>
                <c:pt idx="6">
                  <c:v>738.44309999999996</c:v>
                </c:pt>
                <c:pt idx="7">
                  <c:v>667.19870000000049</c:v>
                </c:pt>
                <c:pt idx="8">
                  <c:v>702.28320000000031</c:v>
                </c:pt>
                <c:pt idx="9">
                  <c:v>619.8537</c:v>
                </c:pt>
                <c:pt idx="10">
                  <c:v>714.3484999999996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Sheet1!$K$28:$K$48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Sheet1!$L$28:$L$39</c:f>
              <c:numCache>
                <c:formatCode>General</c:formatCode>
                <c:ptCount val="12"/>
                <c:pt idx="0">
                  <c:v>496.435440594157</c:v>
                </c:pt>
                <c:pt idx="1">
                  <c:v>538.57587519214735</c:v>
                </c:pt>
                <c:pt idx="2">
                  <c:v>462.441682546533</c:v>
                </c:pt>
                <c:pt idx="3">
                  <c:v>486.494185130652</c:v>
                </c:pt>
                <c:pt idx="4">
                  <c:v>472.93015171200068</c:v>
                </c:pt>
                <c:pt idx="5">
                  <c:v>465.16337952654601</c:v>
                </c:pt>
                <c:pt idx="6">
                  <c:v>463.79646800921284</c:v>
                </c:pt>
                <c:pt idx="7">
                  <c:v>551.67241983298061</c:v>
                </c:pt>
                <c:pt idx="8">
                  <c:v>513.08327415120903</c:v>
                </c:pt>
                <c:pt idx="9">
                  <c:v>494.46561977068268</c:v>
                </c:pt>
                <c:pt idx="10">
                  <c:v>508.18139110518899</c:v>
                </c:pt>
                <c:pt idx="11">
                  <c:v>519.93025452277288</c:v>
                </c:pt>
              </c:numCache>
            </c:numRef>
          </c:xVal>
          <c:yVal>
            <c:numRef>
              <c:f>Sheet1!$M$28:$M$39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Sheet1!$J$50</c:f>
              <c:numCache>
                <c:formatCode>General</c:formatCode>
                <c:ptCount val="1"/>
                <c:pt idx="0">
                  <c:v>665.87653809523772</c:v>
                </c:pt>
              </c:numCache>
            </c:numRef>
          </c:xVal>
          <c:yVal>
            <c:numRef>
              <c:f>Sheet1!$K$50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29.583325839999965"/>
          </c:errBars>
          <c:xVal>
            <c:numRef>
              <c:f>Sheet1!$L$41</c:f>
              <c:numCache>
                <c:formatCode>General</c:formatCode>
                <c:ptCount val="1"/>
                <c:pt idx="0">
                  <c:v>497.76417850784026</c:v>
                </c:pt>
              </c:numCache>
            </c:numRef>
          </c:xVal>
          <c:yVal>
            <c:numRef>
              <c:f>Sheet1!$M$41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347648"/>
        <c:axId val="96349568"/>
      </c:scatterChart>
      <c:valAx>
        <c:axId val="96347648"/>
        <c:scaling>
          <c:orientation val="minMax"/>
          <c:min val="4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349568"/>
        <c:crosses val="autoZero"/>
        <c:crossBetween val="midCat"/>
      </c:valAx>
      <c:valAx>
        <c:axId val="96349568"/>
        <c:scaling>
          <c:orientation val="minMax"/>
          <c:max val="1400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 (a.u.)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347648"/>
        <c:crosses val="autoZero"/>
        <c:crossBetween val="midCat"/>
        <c:dispUnits>
          <c:builtInUnit val="hundredThousands"/>
        </c:dispUnits>
      </c:valAx>
      <c:spPr>
        <a:ln>
          <a:solidFill>
            <a:schemeClr val="tx1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360485733376283"/>
          <c:y val="7.1863050178586657E-2"/>
          <c:w val="0.55612270341207348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2.46.4</c:v>
          </c:tx>
          <c:spPr>
            <a:ln w="28575">
              <a:noFill/>
            </a:ln>
          </c:spPr>
          <c:marker>
            <c:symbol val="star"/>
            <c:size val="2"/>
            <c:spPr>
              <a:noFill/>
              <a:ln>
                <a:solidFill>
                  <a:schemeClr val="accent3"/>
                </a:solidFill>
              </a:ln>
            </c:spPr>
          </c:marker>
          <c:xVal>
            <c:numRef>
              <c:f>Sheet1!$C$2:$C$9</c:f>
              <c:numCache>
                <c:formatCode>General</c:formatCode>
                <c:ptCount val="8"/>
                <c:pt idx="0">
                  <c:v>785.19470000000001</c:v>
                </c:pt>
                <c:pt idx="1">
                  <c:v>806.81799999999998</c:v>
                </c:pt>
                <c:pt idx="2">
                  <c:v>707.16359999999997</c:v>
                </c:pt>
                <c:pt idx="3">
                  <c:v>702.45439999999996</c:v>
                </c:pt>
                <c:pt idx="4">
                  <c:v>739.03219999999999</c:v>
                </c:pt>
                <c:pt idx="5">
                  <c:v>734.80830000000003</c:v>
                </c:pt>
                <c:pt idx="6">
                  <c:v>710.28589999999997</c:v>
                </c:pt>
                <c:pt idx="7">
                  <c:v>776.21360000000004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8627423</c:v>
                </c:pt>
                <c:pt idx="1">
                  <c:v>9059236</c:v>
                </c:pt>
                <c:pt idx="2">
                  <c:v>6743613</c:v>
                </c:pt>
                <c:pt idx="3">
                  <c:v>7459567</c:v>
                </c:pt>
                <c:pt idx="4">
                  <c:v>8589703</c:v>
                </c:pt>
                <c:pt idx="5">
                  <c:v>8564600</c:v>
                </c:pt>
                <c:pt idx="6">
                  <c:v>7678896</c:v>
                </c:pt>
                <c:pt idx="7">
                  <c:v>7636057</c:v>
                </c:pt>
              </c:numCache>
            </c:numRef>
          </c:yVal>
          <c:smooth val="0"/>
        </c:ser>
        <c:ser>
          <c:idx val="1"/>
          <c:order val="1"/>
          <c:tx>
            <c:v>Line 9.17.1</c:v>
          </c:tx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accent4"/>
              </a:solidFill>
              <a:ln>
                <a:noFill/>
              </a:ln>
            </c:spPr>
          </c:marker>
          <c:xVal>
            <c:numRef>
              <c:f>Sheet1!$C$18:$C$32</c:f>
              <c:numCache>
                <c:formatCode>General</c:formatCode>
                <c:ptCount val="15"/>
                <c:pt idx="0">
                  <c:v>609.88800000000003</c:v>
                </c:pt>
                <c:pt idx="1">
                  <c:v>601.9008</c:v>
                </c:pt>
                <c:pt idx="2">
                  <c:v>664.18989999999997</c:v>
                </c:pt>
                <c:pt idx="3">
                  <c:v>635.43449999999996</c:v>
                </c:pt>
                <c:pt idx="4">
                  <c:v>627.45659999999998</c:v>
                </c:pt>
                <c:pt idx="5">
                  <c:v>599.33100000000002</c:v>
                </c:pt>
                <c:pt idx="6">
                  <c:v>624.03399999999999</c:v>
                </c:pt>
                <c:pt idx="7">
                  <c:v>582.86410000000001</c:v>
                </c:pt>
                <c:pt idx="8">
                  <c:v>632.78070000000002</c:v>
                </c:pt>
                <c:pt idx="9">
                  <c:v>602.69470000000001</c:v>
                </c:pt>
                <c:pt idx="10">
                  <c:v>625.77390000000003</c:v>
                </c:pt>
                <c:pt idx="11">
                  <c:v>628.49969999999996</c:v>
                </c:pt>
                <c:pt idx="12">
                  <c:v>569.95240000000001</c:v>
                </c:pt>
                <c:pt idx="13">
                  <c:v>573.38670000000002</c:v>
                </c:pt>
                <c:pt idx="14">
                  <c:v>631.71569999999997</c:v>
                </c:pt>
              </c:numCache>
            </c:numRef>
          </c:xVal>
          <c:yVal>
            <c:numRef>
              <c:f>Sheet1!$E$18:$E$32</c:f>
              <c:numCache>
                <c:formatCode>General</c:formatCode>
                <c:ptCount val="15"/>
                <c:pt idx="0">
                  <c:v>4829889</c:v>
                </c:pt>
                <c:pt idx="1">
                  <c:v>4458612</c:v>
                </c:pt>
                <c:pt idx="2">
                  <c:v>3878882</c:v>
                </c:pt>
                <c:pt idx="3">
                  <c:v>4139641</c:v>
                </c:pt>
                <c:pt idx="4">
                  <c:v>3752057</c:v>
                </c:pt>
                <c:pt idx="5">
                  <c:v>4133509</c:v>
                </c:pt>
                <c:pt idx="6">
                  <c:v>4084385</c:v>
                </c:pt>
                <c:pt idx="7">
                  <c:v>5083820</c:v>
                </c:pt>
                <c:pt idx="8">
                  <c:v>4713291</c:v>
                </c:pt>
                <c:pt idx="9">
                  <c:v>5207550</c:v>
                </c:pt>
                <c:pt idx="10">
                  <c:v>4657094</c:v>
                </c:pt>
                <c:pt idx="11">
                  <c:v>4910561</c:v>
                </c:pt>
                <c:pt idx="12">
                  <c:v>5136338</c:v>
                </c:pt>
                <c:pt idx="13">
                  <c:v>4632011</c:v>
                </c:pt>
                <c:pt idx="14">
                  <c:v>5136181</c:v>
                </c:pt>
              </c:numCache>
            </c:numRef>
          </c:yVal>
          <c:smooth val="0"/>
        </c:ser>
        <c:ser>
          <c:idx val="2"/>
          <c:order val="2"/>
          <c:tx>
            <c:v>2464mean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Sheet1!$E$12</c:f>
                <c:numCache>
                  <c:formatCode>General</c:formatCode>
                  <c:ptCount val="1"/>
                  <c:pt idx="0">
                    <c:v>781224.5943552684</c:v>
                  </c:pt>
                </c:numCache>
              </c:numRef>
            </c:plus>
            <c:minus>
              <c:numRef>
                <c:f>Sheet1!$E$12</c:f>
                <c:numCache>
                  <c:formatCode>General</c:formatCode>
                  <c:ptCount val="1"/>
                  <c:pt idx="0">
                    <c:v>781224.5943552684</c:v>
                  </c:pt>
                </c:numCache>
              </c:numRef>
            </c:minus>
          </c:errBars>
          <c:errBars>
            <c:errDir val="x"/>
            <c:errBarType val="both"/>
            <c:errValType val="cust"/>
            <c:noEndCap val="0"/>
            <c:plus>
              <c:numRef>
                <c:f>Sheet1!$C$12</c:f>
                <c:numCache>
                  <c:formatCode>General</c:formatCode>
                  <c:ptCount val="1"/>
                  <c:pt idx="0">
                    <c:v>39.636126682248495</c:v>
                  </c:pt>
                </c:numCache>
              </c:numRef>
            </c:plus>
            <c:minus>
              <c:numRef>
                <c:f>Sheet1!$C$12</c:f>
                <c:numCache>
                  <c:formatCode>General</c:formatCode>
                  <c:ptCount val="1"/>
                  <c:pt idx="0">
                    <c:v>39.636126682248495</c:v>
                  </c:pt>
                </c:numCache>
              </c:numRef>
            </c:minus>
          </c:errBars>
          <c:xVal>
            <c:numRef>
              <c:f>Sheet1!$C$11</c:f>
              <c:numCache>
                <c:formatCode>General</c:formatCode>
                <c:ptCount val="1"/>
                <c:pt idx="0">
                  <c:v>745.24633749999998</c:v>
                </c:pt>
              </c:numCache>
            </c:numRef>
          </c:xVal>
          <c:yVal>
            <c:numRef>
              <c:f>Sheet1!$E$11</c:f>
              <c:numCache>
                <c:formatCode>General</c:formatCode>
                <c:ptCount val="1"/>
                <c:pt idx="0">
                  <c:v>8044886.875</c:v>
                </c:pt>
              </c:numCache>
            </c:numRef>
          </c:yVal>
          <c:smooth val="0"/>
        </c:ser>
        <c:ser>
          <c:idx val="3"/>
          <c:order val="3"/>
          <c:tx>
            <c:v>9171mean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Sheet1!$E$35</c:f>
                <c:numCache>
                  <c:formatCode>General</c:formatCode>
                  <c:ptCount val="1"/>
                  <c:pt idx="0">
                    <c:v>485146.1901289532</c:v>
                  </c:pt>
                </c:numCache>
              </c:numRef>
            </c:plus>
            <c:minus>
              <c:numRef>
                <c:f>Sheet1!$E$35</c:f>
                <c:numCache>
                  <c:formatCode>General</c:formatCode>
                  <c:ptCount val="1"/>
                  <c:pt idx="0">
                    <c:v>485146.1901289532</c:v>
                  </c:pt>
                </c:numCache>
              </c:numRef>
            </c:minus>
          </c:errBars>
          <c:errBars>
            <c:errDir val="x"/>
            <c:errBarType val="both"/>
            <c:errValType val="cust"/>
            <c:noEndCap val="0"/>
            <c:plus>
              <c:numRef>
                <c:f>Sheet1!$C$35</c:f>
                <c:numCache>
                  <c:formatCode>General</c:formatCode>
                  <c:ptCount val="1"/>
                  <c:pt idx="0">
                    <c:v>25.83051244740458</c:v>
                  </c:pt>
                </c:numCache>
              </c:numRef>
            </c:plus>
            <c:minus>
              <c:numRef>
                <c:f>Sheet1!$C$35</c:f>
                <c:numCache>
                  <c:formatCode>General</c:formatCode>
                  <c:ptCount val="1"/>
                  <c:pt idx="0">
                    <c:v>25.83051244740458</c:v>
                  </c:pt>
                </c:numCache>
              </c:numRef>
            </c:minus>
          </c:errBars>
          <c:xVal>
            <c:numRef>
              <c:f>Sheet1!$C$34</c:f>
              <c:numCache>
                <c:formatCode>General</c:formatCode>
                <c:ptCount val="1"/>
                <c:pt idx="0">
                  <c:v>613.99351333333345</c:v>
                </c:pt>
              </c:numCache>
            </c:numRef>
          </c:xVal>
          <c:yVal>
            <c:numRef>
              <c:f>Sheet1!$E$34</c:f>
              <c:numCache>
                <c:formatCode>General</c:formatCode>
                <c:ptCount val="1"/>
                <c:pt idx="0">
                  <c:v>4583588.0666666664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219712"/>
        <c:axId val="57239808"/>
      </c:scatterChart>
      <c:valAx>
        <c:axId val="57219712"/>
        <c:scaling>
          <c:orientation val="minMax"/>
          <c:min val="5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EL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7239808"/>
        <c:crosses val="autoZero"/>
        <c:crossBetween val="midCat"/>
        <c:majorUnit val="350"/>
      </c:valAx>
      <c:valAx>
        <c:axId val="57239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7219712"/>
        <c:crosses val="autoZero"/>
        <c:crossBetween val="midCat"/>
        <c:majorUnit val="10000000"/>
        <c:dispUnits>
          <c:builtInUnit val="hundred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497462817147858"/>
          <c:y val="5.1400554097404488E-2"/>
          <c:w val="0.56258092738407695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2.46.4</c:v>
          </c:tx>
          <c:spPr>
            <a:ln w="28575">
              <a:noFill/>
            </a:ln>
          </c:spPr>
          <c:marker>
            <c:symbol val="star"/>
            <c:size val="2"/>
            <c:spPr>
              <a:noFill/>
              <a:ln>
                <a:solidFill>
                  <a:schemeClr val="accent3"/>
                </a:solidFill>
              </a:ln>
            </c:spPr>
          </c:marker>
          <c:xVal>
            <c:numRef>
              <c:f>Sheet1!$D$2:$D$9</c:f>
              <c:numCache>
                <c:formatCode>General</c:formatCode>
                <c:ptCount val="8"/>
                <c:pt idx="0">
                  <c:v>35126877.753955796</c:v>
                </c:pt>
                <c:pt idx="1">
                  <c:v>41516976.967402302</c:v>
                </c:pt>
                <c:pt idx="2">
                  <c:v>28519911.790396299</c:v>
                </c:pt>
                <c:pt idx="3">
                  <c:v>27761190.0393022</c:v>
                </c:pt>
                <c:pt idx="4">
                  <c:v>33031223.030021202</c:v>
                </c:pt>
                <c:pt idx="5">
                  <c:v>30063032.673227999</c:v>
                </c:pt>
                <c:pt idx="6">
                  <c:v>28241273.976850599</c:v>
                </c:pt>
                <c:pt idx="7">
                  <c:v>34849536.280694701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8627423</c:v>
                </c:pt>
                <c:pt idx="1">
                  <c:v>9059236</c:v>
                </c:pt>
                <c:pt idx="2">
                  <c:v>6743613</c:v>
                </c:pt>
                <c:pt idx="3">
                  <c:v>7459567</c:v>
                </c:pt>
                <c:pt idx="4">
                  <c:v>8589703</c:v>
                </c:pt>
                <c:pt idx="5">
                  <c:v>8564600</c:v>
                </c:pt>
                <c:pt idx="6">
                  <c:v>7678896</c:v>
                </c:pt>
                <c:pt idx="7">
                  <c:v>7636057</c:v>
                </c:pt>
              </c:numCache>
            </c:numRef>
          </c:yVal>
          <c:smooth val="0"/>
        </c:ser>
        <c:ser>
          <c:idx val="1"/>
          <c:order val="1"/>
          <c:tx>
            <c:v>2464mean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Sheet1!$E$12</c:f>
                <c:numCache>
                  <c:formatCode>General</c:formatCode>
                  <c:ptCount val="1"/>
                  <c:pt idx="0">
                    <c:v>781224.5943552684</c:v>
                  </c:pt>
                </c:numCache>
              </c:numRef>
            </c:plus>
            <c:minus>
              <c:numRef>
                <c:f>Sheet1!$E$12</c:f>
                <c:numCache>
                  <c:formatCode>General</c:formatCode>
                  <c:ptCount val="1"/>
                  <c:pt idx="0">
                    <c:v>781224.5943552684</c:v>
                  </c:pt>
                </c:numCache>
              </c:numRef>
            </c:minus>
            <c:spPr>
              <a:ln>
                <a:solidFill>
                  <a:schemeClr val="tx1"/>
                </a:solidFill>
              </a:ln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Sheet1!$D$12</c:f>
                <c:numCache>
                  <c:formatCode>General</c:formatCode>
                  <c:ptCount val="1"/>
                  <c:pt idx="0">
                    <c:v>4725052.5410152394</c:v>
                  </c:pt>
                </c:numCache>
              </c:numRef>
            </c:plus>
            <c:minus>
              <c:numRef>
                <c:f>Sheet1!$D$12</c:f>
                <c:numCache>
                  <c:formatCode>General</c:formatCode>
                  <c:ptCount val="1"/>
                  <c:pt idx="0">
                    <c:v>4725052.5410152394</c:v>
                  </c:pt>
                </c:numCache>
              </c:numRef>
            </c:minus>
          </c:errBars>
          <c:xVal>
            <c:numRef>
              <c:f>Sheet1!$D$11</c:f>
              <c:numCache>
                <c:formatCode>General</c:formatCode>
                <c:ptCount val="1"/>
                <c:pt idx="0">
                  <c:v>32388752.813981384</c:v>
                </c:pt>
              </c:numCache>
            </c:numRef>
          </c:xVal>
          <c:yVal>
            <c:numRef>
              <c:f>Sheet1!$E$11</c:f>
              <c:numCache>
                <c:formatCode>General</c:formatCode>
                <c:ptCount val="1"/>
                <c:pt idx="0">
                  <c:v>8044886.875</c:v>
                </c:pt>
              </c:numCache>
            </c:numRef>
          </c:yVal>
          <c:smooth val="0"/>
        </c:ser>
        <c:ser>
          <c:idx val="2"/>
          <c:order val="2"/>
          <c:tx>
            <c:v>Line 9.17.1</c:v>
          </c:tx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accent4"/>
              </a:solidFill>
              <a:ln>
                <a:noFill/>
              </a:ln>
            </c:spPr>
          </c:marker>
          <c:xVal>
            <c:numRef>
              <c:f>Sheet1!$D$18:$D$32</c:f>
              <c:numCache>
                <c:formatCode>General</c:formatCode>
                <c:ptCount val="15"/>
                <c:pt idx="0">
                  <c:v>17035717.160047501</c:v>
                </c:pt>
                <c:pt idx="1">
                  <c:v>15945489.3010878</c:v>
                </c:pt>
                <c:pt idx="2">
                  <c:v>17719545.127440602</c:v>
                </c:pt>
                <c:pt idx="3">
                  <c:v>15012332.233128</c:v>
                </c:pt>
                <c:pt idx="4">
                  <c:v>15713221.663031699</c:v>
                </c:pt>
                <c:pt idx="5">
                  <c:v>15117542.6731435</c:v>
                </c:pt>
                <c:pt idx="6">
                  <c:v>15129427.128249001</c:v>
                </c:pt>
                <c:pt idx="7">
                  <c:v>12623151.764506601</c:v>
                </c:pt>
                <c:pt idx="8">
                  <c:v>16717378.51255</c:v>
                </c:pt>
                <c:pt idx="9">
                  <c:v>18602770.420686301</c:v>
                </c:pt>
                <c:pt idx="10">
                  <c:v>18703925.139797099</c:v>
                </c:pt>
                <c:pt idx="11">
                  <c:v>18529525.389801301</c:v>
                </c:pt>
                <c:pt idx="12">
                  <c:v>18466157.790803298</c:v>
                </c:pt>
                <c:pt idx="13">
                  <c:v>12811684.931851201</c:v>
                </c:pt>
                <c:pt idx="14">
                  <c:v>18854531.232987899</c:v>
                </c:pt>
              </c:numCache>
            </c:numRef>
          </c:xVal>
          <c:yVal>
            <c:numRef>
              <c:f>Sheet1!$E$18:$E$32</c:f>
              <c:numCache>
                <c:formatCode>General</c:formatCode>
                <c:ptCount val="15"/>
                <c:pt idx="0">
                  <c:v>4829889</c:v>
                </c:pt>
                <c:pt idx="1">
                  <c:v>4458612</c:v>
                </c:pt>
                <c:pt idx="2">
                  <c:v>3878882</c:v>
                </c:pt>
                <c:pt idx="3">
                  <c:v>4139641</c:v>
                </c:pt>
                <c:pt idx="4">
                  <c:v>3752057</c:v>
                </c:pt>
                <c:pt idx="5">
                  <c:v>4133509</c:v>
                </c:pt>
                <c:pt idx="6">
                  <c:v>4084385</c:v>
                </c:pt>
                <c:pt idx="7">
                  <c:v>5083820</c:v>
                </c:pt>
                <c:pt idx="8">
                  <c:v>4713291</c:v>
                </c:pt>
                <c:pt idx="9">
                  <c:v>5207550</c:v>
                </c:pt>
                <c:pt idx="10">
                  <c:v>4657094</c:v>
                </c:pt>
                <c:pt idx="11">
                  <c:v>4910561</c:v>
                </c:pt>
                <c:pt idx="12">
                  <c:v>5136338</c:v>
                </c:pt>
                <c:pt idx="13">
                  <c:v>4632011</c:v>
                </c:pt>
                <c:pt idx="14">
                  <c:v>5136181</c:v>
                </c:pt>
              </c:numCache>
            </c:numRef>
          </c:yVal>
          <c:smooth val="0"/>
        </c:ser>
        <c:ser>
          <c:idx val="3"/>
          <c:order val="3"/>
          <c:tx>
            <c:v>9171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Sheet1!$E$35</c:f>
                <c:numCache>
                  <c:formatCode>General</c:formatCode>
                  <c:ptCount val="1"/>
                  <c:pt idx="0">
                    <c:v>485146.1901289532</c:v>
                  </c:pt>
                </c:numCache>
              </c:numRef>
            </c:plus>
            <c:minus>
              <c:numRef>
                <c:f>Sheet1!$E$35</c:f>
                <c:numCache>
                  <c:formatCode>General</c:formatCode>
                  <c:ptCount val="1"/>
                  <c:pt idx="0">
                    <c:v>485146.1901289532</c:v>
                  </c:pt>
                </c:numCache>
              </c:numRef>
            </c:minus>
          </c:errBars>
          <c:errBars>
            <c:errDir val="x"/>
            <c:errBarType val="both"/>
            <c:errValType val="cust"/>
            <c:noEndCap val="0"/>
            <c:plus>
              <c:numRef>
                <c:f>Sheet1!$D$35</c:f>
                <c:numCache>
                  <c:formatCode>General</c:formatCode>
                  <c:ptCount val="1"/>
                  <c:pt idx="0">
                    <c:v>2073198.1633244031</c:v>
                  </c:pt>
                </c:numCache>
              </c:numRef>
            </c:plus>
            <c:minus>
              <c:numRef>
                <c:f>Sheet1!$D$35</c:f>
                <c:numCache>
                  <c:formatCode>General</c:formatCode>
                  <c:ptCount val="1"/>
                  <c:pt idx="0">
                    <c:v>2073198.1633244031</c:v>
                  </c:pt>
                </c:numCache>
              </c:numRef>
            </c:minus>
          </c:errBars>
          <c:xVal>
            <c:numRef>
              <c:f>Sheet1!$D$34</c:f>
              <c:numCache>
                <c:formatCode>General</c:formatCode>
                <c:ptCount val="1"/>
                <c:pt idx="0">
                  <c:v>16465493.364607455</c:v>
                </c:pt>
              </c:numCache>
            </c:numRef>
          </c:xVal>
          <c:yVal>
            <c:numRef>
              <c:f>Sheet1!$E$34</c:f>
              <c:numCache>
                <c:formatCode>General</c:formatCode>
                <c:ptCount val="1"/>
                <c:pt idx="0">
                  <c:v>4583588.0666666664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31648"/>
        <c:axId val="39533952"/>
      </c:scatterChart>
      <c:valAx>
        <c:axId val="39531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EV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9533952"/>
        <c:crosses val="autoZero"/>
        <c:crossBetween val="midCat"/>
        <c:majorUnit val="50000000"/>
        <c:dispUnits>
          <c:builtInUnit val="millions"/>
        </c:dispUnits>
      </c:valAx>
      <c:valAx>
        <c:axId val="395339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9531648"/>
        <c:crosses val="autoZero"/>
        <c:crossBetween val="midCat"/>
        <c:majorUnit val="10000000"/>
        <c:dispUnits>
          <c:builtInUnit val="hundred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1856927311407"/>
          <c:y val="5.1400554097404488E-2"/>
          <c:w val="0.58705694227854954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Sheet1!$B$2:$B$22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572.35479999999961</c:v>
                </c:pt>
                <c:pt idx="3">
                  <c:v>671.85959999999966</c:v>
                </c:pt>
                <c:pt idx="4">
                  <c:v>626.76329999999996</c:v>
                </c:pt>
                <c:pt idx="5">
                  <c:v>721.8784000000004</c:v>
                </c:pt>
                <c:pt idx="6">
                  <c:v>738.44309999999996</c:v>
                </c:pt>
                <c:pt idx="7">
                  <c:v>667.19870000000049</c:v>
                </c:pt>
                <c:pt idx="8">
                  <c:v>702.28320000000031</c:v>
                </c:pt>
                <c:pt idx="9">
                  <c:v>619.8537</c:v>
                </c:pt>
                <c:pt idx="10">
                  <c:v>714.3484999999996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Sheet1!$H$2:$H$13</c:f>
              <c:numCache>
                <c:formatCode>General</c:formatCode>
                <c:ptCount val="12"/>
                <c:pt idx="0">
                  <c:v>496.43539999999973</c:v>
                </c:pt>
                <c:pt idx="1">
                  <c:v>538.57590000000005</c:v>
                </c:pt>
                <c:pt idx="2">
                  <c:v>462.44170000000003</c:v>
                </c:pt>
                <c:pt idx="3">
                  <c:v>486.49419999999964</c:v>
                </c:pt>
                <c:pt idx="4">
                  <c:v>472.93019999999973</c:v>
                </c:pt>
                <c:pt idx="5">
                  <c:v>465.16340000000002</c:v>
                </c:pt>
                <c:pt idx="6">
                  <c:v>463.79649999999964</c:v>
                </c:pt>
                <c:pt idx="7">
                  <c:v>551.67240000000004</c:v>
                </c:pt>
                <c:pt idx="8">
                  <c:v>513.08330000000035</c:v>
                </c:pt>
                <c:pt idx="9">
                  <c:v>494.46559999999977</c:v>
                </c:pt>
                <c:pt idx="10">
                  <c:v>508.1814</c:v>
                </c:pt>
                <c:pt idx="11">
                  <c:v>519.93029999999965</c:v>
                </c:pt>
              </c:numCache>
            </c:numRef>
          </c:xVal>
          <c:yVal>
            <c:numRef>
              <c:f>Sheet1!$J$2:$J$13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4"/>
          <c:order val="2"/>
          <c:tx>
            <c:v>Line2493Mean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Sheet1!$B$24</c:f>
              <c:numCache>
                <c:formatCode>General</c:formatCode>
                <c:ptCount val="1"/>
                <c:pt idx="0">
                  <c:v>665.87653809523772</c:v>
                </c:pt>
              </c:numCache>
            </c:numRef>
          </c:xVal>
          <c:yVal>
            <c:numRef>
              <c:f>Sheet1!$D$24</c:f>
              <c:numCache>
                <c:formatCode>General</c:formatCode>
                <c:ptCount val="1"/>
                <c:pt idx="0">
                  <c:v>26071.714285714304</c:v>
                </c:pt>
              </c:numCache>
            </c:numRef>
          </c:yVal>
          <c:smooth val="0"/>
        </c:ser>
        <c:ser>
          <c:idx val="5"/>
          <c:order val="3"/>
          <c:tx>
            <c:v>Line 9312Mean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29.58331914999998"/>
          </c:errBars>
          <c:xVal>
            <c:numRef>
              <c:f>Sheet1!$H$15</c:f>
              <c:numCache>
                <c:formatCode>General</c:formatCode>
                <c:ptCount val="1"/>
                <c:pt idx="0">
                  <c:v>497.7641916666667</c:v>
                </c:pt>
              </c:numCache>
            </c:numRef>
          </c:xVal>
          <c:yVal>
            <c:numRef>
              <c:f>Sheet1!$J$15</c:f>
              <c:numCache>
                <c:formatCode>General</c:formatCode>
                <c:ptCount val="1"/>
                <c:pt idx="0">
                  <c:v>8537.0833333333285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406144"/>
        <c:axId val="96420608"/>
      </c:scatterChart>
      <c:valAx>
        <c:axId val="96406144"/>
        <c:scaling>
          <c:orientation val="minMax"/>
          <c:max val="8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</a:t>
                </a:r>
                <a:r>
                  <a:rPr lang="en-US" baseline="0"/>
                  <a:t> Length </a:t>
                </a:r>
                <a:r>
                  <a:rPr lang="en-US"/>
                  <a:t>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420608"/>
        <c:crosses val="autoZero"/>
        <c:crossBetween val="midCat"/>
      </c:valAx>
      <c:valAx>
        <c:axId val="964206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406144"/>
        <c:crosses val="autoZero"/>
        <c:crossBetween val="midCat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2.46.4</c:v>
          </c:tx>
          <c:spPr>
            <a:ln w="28575">
              <a:noFill/>
            </a:ln>
          </c:spPr>
          <c:marker>
            <c:symbol val="star"/>
            <c:size val="2"/>
            <c:spPr>
              <a:noFill/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Sheet1!$D$40:$D$47</c:f>
              <c:numCache>
                <c:formatCode>General</c:formatCode>
                <c:ptCount val="8"/>
                <c:pt idx="0">
                  <c:v>785.19470000000035</c:v>
                </c:pt>
                <c:pt idx="1">
                  <c:v>806.81799999999964</c:v>
                </c:pt>
                <c:pt idx="2">
                  <c:v>707.16359999999997</c:v>
                </c:pt>
                <c:pt idx="3">
                  <c:v>702.45439999999996</c:v>
                </c:pt>
                <c:pt idx="4">
                  <c:v>739.03219999999965</c:v>
                </c:pt>
                <c:pt idx="5">
                  <c:v>734.80830000000003</c:v>
                </c:pt>
                <c:pt idx="6">
                  <c:v>710.28590000000031</c:v>
                </c:pt>
                <c:pt idx="7">
                  <c:v>776.21360000000004</c:v>
                </c:pt>
              </c:numCache>
            </c:numRef>
          </c:xVal>
          <c:yVal>
            <c:numRef>
              <c:f>Sheet1!$E$40:$E$47</c:f>
              <c:numCache>
                <c:formatCode>General</c:formatCode>
                <c:ptCount val="8"/>
                <c:pt idx="0">
                  <c:v>20503</c:v>
                </c:pt>
                <c:pt idx="1">
                  <c:v>12892</c:v>
                </c:pt>
                <c:pt idx="2">
                  <c:v>11471</c:v>
                </c:pt>
                <c:pt idx="3">
                  <c:v>17286</c:v>
                </c:pt>
                <c:pt idx="4">
                  <c:v>15470</c:v>
                </c:pt>
                <c:pt idx="5">
                  <c:v>14155</c:v>
                </c:pt>
                <c:pt idx="6">
                  <c:v>14714</c:v>
                </c:pt>
                <c:pt idx="7">
                  <c:v>11297</c:v>
                </c:pt>
              </c:numCache>
            </c:numRef>
          </c:yVal>
          <c:smooth val="0"/>
        </c:ser>
        <c:ser>
          <c:idx val="1"/>
          <c:order val="1"/>
          <c:tx>
            <c:v>Line 9.17.1</c:v>
          </c:tx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accent4">
                  <a:lumMod val="75000"/>
                </a:schemeClr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Sheet1!$F$40:$F$54</c:f>
              <c:numCache>
                <c:formatCode>General</c:formatCode>
                <c:ptCount val="15"/>
                <c:pt idx="0">
                  <c:v>609.88800000000003</c:v>
                </c:pt>
                <c:pt idx="1">
                  <c:v>601.9008</c:v>
                </c:pt>
                <c:pt idx="2">
                  <c:v>664.18990000000031</c:v>
                </c:pt>
                <c:pt idx="3">
                  <c:v>635.43449999999996</c:v>
                </c:pt>
                <c:pt idx="4">
                  <c:v>627.45659999999953</c:v>
                </c:pt>
                <c:pt idx="5">
                  <c:v>599.33099999999968</c:v>
                </c:pt>
                <c:pt idx="6">
                  <c:v>624.03399999999999</c:v>
                </c:pt>
                <c:pt idx="7">
                  <c:v>582.86409999999967</c:v>
                </c:pt>
                <c:pt idx="8">
                  <c:v>632.78070000000037</c:v>
                </c:pt>
                <c:pt idx="9">
                  <c:v>602.69470000000035</c:v>
                </c:pt>
                <c:pt idx="10">
                  <c:v>625.77390000000037</c:v>
                </c:pt>
                <c:pt idx="11">
                  <c:v>628.49969999999996</c:v>
                </c:pt>
                <c:pt idx="12">
                  <c:v>569.95239999999967</c:v>
                </c:pt>
                <c:pt idx="13">
                  <c:v>573.38670000000002</c:v>
                </c:pt>
                <c:pt idx="14">
                  <c:v>631.71569999999997</c:v>
                </c:pt>
              </c:numCache>
            </c:numRef>
          </c:xVal>
          <c:yVal>
            <c:numRef>
              <c:f>Sheet1!$G$40:$G$54</c:f>
              <c:numCache>
                <c:formatCode>General</c:formatCode>
                <c:ptCount val="15"/>
                <c:pt idx="0">
                  <c:v>11420</c:v>
                </c:pt>
                <c:pt idx="1">
                  <c:v>28440</c:v>
                </c:pt>
                <c:pt idx="2">
                  <c:v>13086</c:v>
                </c:pt>
                <c:pt idx="3">
                  <c:v>14512</c:v>
                </c:pt>
                <c:pt idx="4">
                  <c:v>14005</c:v>
                </c:pt>
                <c:pt idx="5">
                  <c:v>13595</c:v>
                </c:pt>
                <c:pt idx="6">
                  <c:v>13417</c:v>
                </c:pt>
                <c:pt idx="7">
                  <c:v>17548</c:v>
                </c:pt>
                <c:pt idx="8">
                  <c:v>14427</c:v>
                </c:pt>
                <c:pt idx="9">
                  <c:v>27950</c:v>
                </c:pt>
                <c:pt idx="10">
                  <c:v>17597</c:v>
                </c:pt>
                <c:pt idx="11">
                  <c:v>15937</c:v>
                </c:pt>
                <c:pt idx="12">
                  <c:v>15057</c:v>
                </c:pt>
                <c:pt idx="13">
                  <c:v>13554</c:v>
                </c:pt>
                <c:pt idx="14">
                  <c:v>14976</c:v>
                </c:pt>
              </c:numCache>
            </c:numRef>
          </c:yVal>
          <c:smooth val="0"/>
        </c:ser>
        <c:ser>
          <c:idx val="2"/>
          <c:order val="2"/>
          <c:tx>
            <c:v>L2464M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082.7543809999997"/>
          </c:errBars>
          <c:errBars>
            <c:errDir val="x"/>
            <c:errBarType val="both"/>
            <c:errValType val="fixedVal"/>
            <c:noEndCap val="0"/>
            <c:val val="39.636126680000011"/>
          </c:errBars>
          <c:xVal>
            <c:numRef>
              <c:f>Sheet1!$D$56</c:f>
              <c:numCache>
                <c:formatCode>General</c:formatCode>
                <c:ptCount val="1"/>
                <c:pt idx="0">
                  <c:v>745.24633749999998</c:v>
                </c:pt>
              </c:numCache>
            </c:numRef>
          </c:xVal>
          <c:yVal>
            <c:numRef>
              <c:f>Sheet1!$E$56</c:f>
              <c:numCache>
                <c:formatCode>General</c:formatCode>
                <c:ptCount val="1"/>
                <c:pt idx="0">
                  <c:v>14723.5</c:v>
                </c:pt>
              </c:numCache>
            </c:numRef>
          </c:yVal>
          <c:smooth val="0"/>
        </c:ser>
        <c:ser>
          <c:idx val="3"/>
          <c:order val="3"/>
          <c:tx>
            <c:v>L9171M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063.7904700000008"/>
          </c:errBars>
          <c:errBars>
            <c:errDir val="x"/>
            <c:errBarType val="both"/>
            <c:errValType val="fixedVal"/>
            <c:noEndCap val="0"/>
            <c:val val="25.830512450000001"/>
          </c:errBars>
          <c:xVal>
            <c:numRef>
              <c:f>Sheet1!$F$56</c:f>
              <c:numCache>
                <c:formatCode>General</c:formatCode>
                <c:ptCount val="1"/>
                <c:pt idx="0">
                  <c:v>613.99351333333345</c:v>
                </c:pt>
              </c:numCache>
            </c:numRef>
          </c:xVal>
          <c:yVal>
            <c:numRef>
              <c:f>Sheet1!$G$56</c:f>
              <c:numCache>
                <c:formatCode>General</c:formatCode>
                <c:ptCount val="1"/>
                <c:pt idx="0">
                  <c:v>16368.066666666662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464896"/>
        <c:axId val="96466432"/>
      </c:scatterChart>
      <c:valAx>
        <c:axId val="96464896"/>
        <c:scaling>
          <c:orientation val="minMax"/>
          <c:max val="850"/>
          <c:min val="5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466432"/>
        <c:crosses val="autoZero"/>
        <c:crossBetween val="midCat"/>
        <c:majorUnit val="300"/>
      </c:valAx>
      <c:valAx>
        <c:axId val="96466432"/>
        <c:scaling>
          <c:orientation val="minMax"/>
          <c:max val="500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464896"/>
        <c:crosses val="autoZero"/>
        <c:crossBetween val="midCat"/>
        <c:majorUnit val="50000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Sheet1!$E$2:$E$22</c:f>
              <c:numCache>
                <c:formatCode>General</c:formatCode>
                <c:ptCount val="21"/>
                <c:pt idx="0">
                  <c:v>17574352.8795675</c:v>
                </c:pt>
                <c:pt idx="1">
                  <c:v>24855562.8510007</c:v>
                </c:pt>
                <c:pt idx="2">
                  <c:v>18741166.930718299</c:v>
                </c:pt>
                <c:pt idx="3">
                  <c:v>23134142.789500199</c:v>
                </c:pt>
                <c:pt idx="4">
                  <c:v>17741792.955641001</c:v>
                </c:pt>
                <c:pt idx="5">
                  <c:v>24957004.2930802</c:v>
                </c:pt>
                <c:pt idx="6">
                  <c:v>26318535.820994601</c:v>
                </c:pt>
                <c:pt idx="7">
                  <c:v>22520395.234882399</c:v>
                </c:pt>
                <c:pt idx="8">
                  <c:v>27854323.235146001</c:v>
                </c:pt>
                <c:pt idx="9">
                  <c:v>18623684.7494861</c:v>
                </c:pt>
                <c:pt idx="10">
                  <c:v>26787964.496887099</c:v>
                </c:pt>
                <c:pt idx="11">
                  <c:v>22994308.515855599</c:v>
                </c:pt>
                <c:pt idx="12">
                  <c:v>20270019.1993405</c:v>
                </c:pt>
                <c:pt idx="13">
                  <c:v>20969304.334932301</c:v>
                </c:pt>
                <c:pt idx="14">
                  <c:v>18492326.190715302</c:v>
                </c:pt>
                <c:pt idx="15">
                  <c:v>20299375.733607799</c:v>
                </c:pt>
                <c:pt idx="16">
                  <c:v>20375470.296006698</c:v>
                </c:pt>
                <c:pt idx="17">
                  <c:v>23498584.795556899</c:v>
                </c:pt>
                <c:pt idx="18">
                  <c:v>22309717.530179199</c:v>
                </c:pt>
                <c:pt idx="19">
                  <c:v>21981930.908344101</c:v>
                </c:pt>
                <c:pt idx="20">
                  <c:v>24664510.116810098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Sheet1!$K$2:$K$13</c:f>
              <c:numCache>
                <c:formatCode>General</c:formatCode>
                <c:ptCount val="12"/>
                <c:pt idx="0">
                  <c:v>9362432.0624136496</c:v>
                </c:pt>
                <c:pt idx="1">
                  <c:v>11937844.2234833</c:v>
                </c:pt>
                <c:pt idx="2">
                  <c:v>9786781.8487916291</c:v>
                </c:pt>
                <c:pt idx="3">
                  <c:v>9448953.583083</c:v>
                </c:pt>
                <c:pt idx="4">
                  <c:v>9685326.9120437</c:v>
                </c:pt>
                <c:pt idx="5">
                  <c:v>8539307.2617415395</c:v>
                </c:pt>
                <c:pt idx="6">
                  <c:v>9496420.3265699409</c:v>
                </c:pt>
                <c:pt idx="7">
                  <c:v>13059695.256372901</c:v>
                </c:pt>
                <c:pt idx="8">
                  <c:v>11436854.841658199</c:v>
                </c:pt>
                <c:pt idx="9">
                  <c:v>11357419.378821099</c:v>
                </c:pt>
                <c:pt idx="10">
                  <c:v>11032284.7753249</c:v>
                </c:pt>
                <c:pt idx="11">
                  <c:v>11072979.73776</c:v>
                </c:pt>
              </c:numCache>
            </c:numRef>
          </c:xVal>
          <c:yVal>
            <c:numRef>
              <c:f>Sheet1!$J$2:$J$13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4"/>
          <c:order val="2"/>
          <c:tx>
            <c:v>L2493M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3049121.1090000002"/>
          </c:errBars>
          <c:xVal>
            <c:numRef>
              <c:f>Sheet1!$E$24</c:f>
              <c:numCache>
                <c:formatCode>General</c:formatCode>
                <c:ptCount val="1"/>
                <c:pt idx="0">
                  <c:v>22141165.421821553</c:v>
                </c:pt>
              </c:numCache>
            </c:numRef>
          </c:xVal>
          <c:yVal>
            <c:numRef>
              <c:f>Sheet1!$D$24</c:f>
              <c:numCache>
                <c:formatCode>General</c:formatCode>
                <c:ptCount val="1"/>
                <c:pt idx="0">
                  <c:v>26071.714285714286</c:v>
                </c:pt>
              </c:numCache>
            </c:numRef>
          </c:yVal>
          <c:smooth val="0"/>
        </c:ser>
        <c:ser>
          <c:idx val="5"/>
          <c:order val="3"/>
          <c:tx>
            <c:v>Line9312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1323310.4069999999"/>
          </c:errBars>
          <c:xVal>
            <c:numRef>
              <c:f>Sheet1!$K$15</c:f>
              <c:numCache>
                <c:formatCode>General</c:formatCode>
                <c:ptCount val="1"/>
                <c:pt idx="0">
                  <c:v>10518025.017338656</c:v>
                </c:pt>
              </c:numCache>
            </c:numRef>
          </c:xVal>
          <c:yVal>
            <c:numRef>
              <c:f>Sheet1!$J$15</c:f>
              <c:numCache>
                <c:formatCode>General</c:formatCode>
                <c:ptCount val="1"/>
                <c:pt idx="0">
                  <c:v>8537.0833333333339</c:v>
                </c:pt>
              </c:numCache>
            </c:numRef>
          </c:yVal>
          <c:smooth val="0"/>
        </c:ser>
        <c:ser>
          <c:idx val="6"/>
          <c:order val="4"/>
          <c:tx>
            <c:v>L2464M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Sheet1!$Q$11</c:f>
              <c:numCache>
                <c:formatCode>General</c:formatCode>
                <c:ptCount val="1"/>
                <c:pt idx="0">
                  <c:v>32388752.813981384</c:v>
                </c:pt>
              </c:numCache>
            </c:numRef>
          </c:xVal>
          <c:yVal>
            <c:numRef>
              <c:f>Sheet1!$P$11</c:f>
              <c:numCache>
                <c:formatCode>General</c:formatCode>
                <c:ptCount val="1"/>
                <c:pt idx="0">
                  <c:v>14723.5</c:v>
                </c:pt>
              </c:numCache>
            </c:numRef>
          </c:yVal>
          <c:smooth val="0"/>
        </c:ser>
        <c:ser>
          <c:idx val="7"/>
          <c:order val="5"/>
          <c:tx>
            <c:v>L9171M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Sheet1!$W$18</c:f>
              <c:numCache>
                <c:formatCode>General</c:formatCode>
                <c:ptCount val="1"/>
                <c:pt idx="0">
                  <c:v>16465493.364607455</c:v>
                </c:pt>
              </c:numCache>
            </c:numRef>
          </c:xVal>
          <c:yVal>
            <c:numRef>
              <c:f>Sheet1!$V$18</c:f>
              <c:numCache>
                <c:formatCode>General</c:formatCode>
                <c:ptCount val="1"/>
                <c:pt idx="0">
                  <c:v>16368.066666666668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89504"/>
        <c:axId val="40401536"/>
      </c:scatterChart>
      <c:valAx>
        <c:axId val="39189504"/>
        <c:scaling>
          <c:orientation val="minMax"/>
          <c:min val="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0401536"/>
        <c:crosses val="autoZero"/>
        <c:crossBetween val="midCat"/>
      </c:valAx>
      <c:valAx>
        <c:axId val="404015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Size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918950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solidFill>
                <a:schemeClr val="accent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xL'!$C$56:$C$105</c:f>
                <c:numCache>
                  <c:formatCode>General</c:formatCode>
                  <c:ptCount val="50"/>
                  <c:pt idx="0">
                    <c:v>7.5403531850210301</c:v>
                  </c:pt>
                  <c:pt idx="1">
                    <c:v>6.9876180359858999</c:v>
                  </c:pt>
                  <c:pt idx="2">
                    <c:v>6.5819702754009599</c:v>
                  </c:pt>
                  <c:pt idx="3">
                    <c:v>6.9171567311053996</c:v>
                  </c:pt>
                  <c:pt idx="4">
                    <c:v>7.3041620901695303</c:v>
                  </c:pt>
                  <c:pt idx="5">
                    <c:v>6.54156312628783</c:v>
                  </c:pt>
                  <c:pt idx="6">
                    <c:v>5.8984407442132802</c:v>
                  </c:pt>
                  <c:pt idx="7">
                    <c:v>4.8041968076325299</c:v>
                  </c:pt>
                  <c:pt idx="8">
                    <c:v>6.6244619459498404</c:v>
                  </c:pt>
                  <c:pt idx="9">
                    <c:v>4.8102841544828898</c:v>
                  </c:pt>
                  <c:pt idx="10">
                    <c:v>5.2628849064269101</c:v>
                  </c:pt>
                  <c:pt idx="11">
                    <c:v>4.6164964826428996</c:v>
                  </c:pt>
                  <c:pt idx="12">
                    <c:v>4.6253920746126003</c:v>
                  </c:pt>
                  <c:pt idx="13">
                    <c:v>3.5493731990317601</c:v>
                  </c:pt>
                  <c:pt idx="14">
                    <c:v>3.6068508739660698</c:v>
                  </c:pt>
                  <c:pt idx="15">
                    <c:v>3.5410683555937901</c:v>
                  </c:pt>
                  <c:pt idx="16">
                    <c:v>2.9702135400051701</c:v>
                  </c:pt>
                  <c:pt idx="17">
                    <c:v>3.0866380332964298</c:v>
                  </c:pt>
                  <c:pt idx="18">
                    <c:v>2.5254203446607799</c:v>
                  </c:pt>
                  <c:pt idx="19">
                    <c:v>2.0733834782899301</c:v>
                  </c:pt>
                  <c:pt idx="20">
                    <c:v>2.0122567782998599</c:v>
                  </c:pt>
                  <c:pt idx="21">
                    <c:v>1.6122682038314</c:v>
                  </c:pt>
                  <c:pt idx="22">
                    <c:v>1.5635521331489799</c:v>
                  </c:pt>
                  <c:pt idx="23">
                    <c:v>1.5480364123149399</c:v>
                  </c:pt>
                  <c:pt idx="24">
                    <c:v>1.62392475055011</c:v>
                  </c:pt>
                  <c:pt idx="25">
                    <c:v>1.5258685906576901</c:v>
                  </c:pt>
                  <c:pt idx="26">
                    <c:v>1.5283401791831399</c:v>
                  </c:pt>
                  <c:pt idx="27">
                    <c:v>1.40776312210995</c:v>
                  </c:pt>
                  <c:pt idx="28">
                    <c:v>1.0943010096642301</c:v>
                  </c:pt>
                  <c:pt idx="29">
                    <c:v>1.3785066881163599</c:v>
                  </c:pt>
                  <c:pt idx="30">
                    <c:v>1.1442067094708099</c:v>
                  </c:pt>
                  <c:pt idx="31">
                    <c:v>1.1408142683626501</c:v>
                  </c:pt>
                  <c:pt idx="32">
                    <c:v>1.23318817830123</c:v>
                  </c:pt>
                  <c:pt idx="33">
                    <c:v>1.1768175386376301</c:v>
                  </c:pt>
                  <c:pt idx="34">
                    <c:v>1.20306599669738</c:v>
                  </c:pt>
                  <c:pt idx="35">
                    <c:v>1.2678349327511</c:v>
                  </c:pt>
                  <c:pt idx="36">
                    <c:v>1.4870307373646401</c:v>
                  </c:pt>
                  <c:pt idx="37">
                    <c:v>1.4004953842158701</c:v>
                  </c:pt>
                  <c:pt idx="38">
                    <c:v>1.1430683067652401</c:v>
                  </c:pt>
                  <c:pt idx="39">
                    <c:v>1.3965100706537601</c:v>
                  </c:pt>
                  <c:pt idx="40">
                    <c:v>1.4165173999593901</c:v>
                  </c:pt>
                  <c:pt idx="41">
                    <c:v>1.2281887273305201</c:v>
                  </c:pt>
                  <c:pt idx="42">
                    <c:v>1.2613177206506601</c:v>
                  </c:pt>
                  <c:pt idx="43">
                    <c:v>1.2774981615441401</c:v>
                  </c:pt>
                  <c:pt idx="44">
                    <c:v>1.5040381806774299</c:v>
                  </c:pt>
                  <c:pt idx="45">
                    <c:v>1.47473066740059</c:v>
                  </c:pt>
                  <c:pt idx="46">
                    <c:v>1.37152591692555</c:v>
                  </c:pt>
                  <c:pt idx="47">
                    <c:v>1.5145033265322401</c:v>
                  </c:pt>
                  <c:pt idx="48">
                    <c:v>1.39395576108418</c:v>
                  </c:pt>
                  <c:pt idx="49">
                    <c:v>1.27349489368016</c:v>
                  </c:pt>
                </c:numCache>
              </c:numRef>
            </c:plus>
            <c:minus>
              <c:numRef>
                <c:f>'Mean Bcd Profiles xL'!$C$56:$C$105</c:f>
                <c:numCache>
                  <c:formatCode>General</c:formatCode>
                  <c:ptCount val="50"/>
                  <c:pt idx="0">
                    <c:v>7.5403531850210301</c:v>
                  </c:pt>
                  <c:pt idx="1">
                    <c:v>6.9876180359858999</c:v>
                  </c:pt>
                  <c:pt idx="2">
                    <c:v>6.5819702754009599</c:v>
                  </c:pt>
                  <c:pt idx="3">
                    <c:v>6.9171567311053996</c:v>
                  </c:pt>
                  <c:pt idx="4">
                    <c:v>7.3041620901695303</c:v>
                  </c:pt>
                  <c:pt idx="5">
                    <c:v>6.54156312628783</c:v>
                  </c:pt>
                  <c:pt idx="6">
                    <c:v>5.8984407442132802</c:v>
                  </c:pt>
                  <c:pt idx="7">
                    <c:v>4.8041968076325299</c:v>
                  </c:pt>
                  <c:pt idx="8">
                    <c:v>6.6244619459498404</c:v>
                  </c:pt>
                  <c:pt idx="9">
                    <c:v>4.8102841544828898</c:v>
                  </c:pt>
                  <c:pt idx="10">
                    <c:v>5.2628849064269101</c:v>
                  </c:pt>
                  <c:pt idx="11">
                    <c:v>4.6164964826428996</c:v>
                  </c:pt>
                  <c:pt idx="12">
                    <c:v>4.6253920746126003</c:v>
                  </c:pt>
                  <c:pt idx="13">
                    <c:v>3.5493731990317601</c:v>
                  </c:pt>
                  <c:pt idx="14">
                    <c:v>3.6068508739660698</c:v>
                  </c:pt>
                  <c:pt idx="15">
                    <c:v>3.5410683555937901</c:v>
                  </c:pt>
                  <c:pt idx="16">
                    <c:v>2.9702135400051701</c:v>
                  </c:pt>
                  <c:pt idx="17">
                    <c:v>3.0866380332964298</c:v>
                  </c:pt>
                  <c:pt idx="18">
                    <c:v>2.5254203446607799</c:v>
                  </c:pt>
                  <c:pt idx="19">
                    <c:v>2.0733834782899301</c:v>
                  </c:pt>
                  <c:pt idx="20">
                    <c:v>2.0122567782998599</c:v>
                  </c:pt>
                  <c:pt idx="21">
                    <c:v>1.6122682038314</c:v>
                  </c:pt>
                  <c:pt idx="22">
                    <c:v>1.5635521331489799</c:v>
                  </c:pt>
                  <c:pt idx="23">
                    <c:v>1.5480364123149399</c:v>
                  </c:pt>
                  <c:pt idx="24">
                    <c:v>1.62392475055011</c:v>
                  </c:pt>
                  <c:pt idx="25">
                    <c:v>1.5258685906576901</c:v>
                  </c:pt>
                  <c:pt idx="26">
                    <c:v>1.5283401791831399</c:v>
                  </c:pt>
                  <c:pt idx="27">
                    <c:v>1.40776312210995</c:v>
                  </c:pt>
                  <c:pt idx="28">
                    <c:v>1.0943010096642301</c:v>
                  </c:pt>
                  <c:pt idx="29">
                    <c:v>1.3785066881163599</c:v>
                  </c:pt>
                  <c:pt idx="30">
                    <c:v>1.1442067094708099</c:v>
                  </c:pt>
                  <c:pt idx="31">
                    <c:v>1.1408142683626501</c:v>
                  </c:pt>
                  <c:pt idx="32">
                    <c:v>1.23318817830123</c:v>
                  </c:pt>
                  <c:pt idx="33">
                    <c:v>1.1768175386376301</c:v>
                  </c:pt>
                  <c:pt idx="34">
                    <c:v>1.20306599669738</c:v>
                  </c:pt>
                  <c:pt idx="35">
                    <c:v>1.2678349327511</c:v>
                  </c:pt>
                  <c:pt idx="36">
                    <c:v>1.4870307373646401</c:v>
                  </c:pt>
                  <c:pt idx="37">
                    <c:v>1.4004953842158701</c:v>
                  </c:pt>
                  <c:pt idx="38">
                    <c:v>1.1430683067652401</c:v>
                  </c:pt>
                  <c:pt idx="39">
                    <c:v>1.3965100706537601</c:v>
                  </c:pt>
                  <c:pt idx="40">
                    <c:v>1.4165173999593901</c:v>
                  </c:pt>
                  <c:pt idx="41">
                    <c:v>1.2281887273305201</c:v>
                  </c:pt>
                  <c:pt idx="42">
                    <c:v>1.2613177206506601</c:v>
                  </c:pt>
                  <c:pt idx="43">
                    <c:v>1.2774981615441401</c:v>
                  </c:pt>
                  <c:pt idx="44">
                    <c:v>1.5040381806774299</c:v>
                  </c:pt>
                  <c:pt idx="45">
                    <c:v>1.47473066740059</c:v>
                  </c:pt>
                  <c:pt idx="46">
                    <c:v>1.37152591692555</c:v>
                  </c:pt>
                  <c:pt idx="47">
                    <c:v>1.5145033265322401</c:v>
                  </c:pt>
                  <c:pt idx="48">
                    <c:v>1.39395576108418</c:v>
                  </c:pt>
                  <c:pt idx="49">
                    <c:v>1.27349489368016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'Mean Bcd Profiles xL'!$A$56:$A$105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'Mean Bcd Profiles xL'!$B$56:$B$105</c:f>
              <c:numCache>
                <c:formatCode>General</c:formatCode>
                <c:ptCount val="50"/>
                <c:pt idx="0">
                  <c:v>24.66517213114755</c:v>
                </c:pt>
                <c:pt idx="1">
                  <c:v>25.266811475409817</c:v>
                </c:pt>
                <c:pt idx="2">
                  <c:v>25.806155737704916</c:v>
                </c:pt>
                <c:pt idx="3">
                  <c:v>25.043860655737699</c:v>
                </c:pt>
                <c:pt idx="4">
                  <c:v>24.815991803278706</c:v>
                </c:pt>
                <c:pt idx="5">
                  <c:v>25.13566393442623</c:v>
                </c:pt>
                <c:pt idx="6">
                  <c:v>22.842221311475413</c:v>
                </c:pt>
                <c:pt idx="7">
                  <c:v>21.884844262295072</c:v>
                </c:pt>
                <c:pt idx="8">
                  <c:v>20.212713114754109</c:v>
                </c:pt>
                <c:pt idx="9">
                  <c:v>21.048778688524582</c:v>
                </c:pt>
                <c:pt idx="10">
                  <c:v>20.13566393442623</c:v>
                </c:pt>
                <c:pt idx="11">
                  <c:v>17.906155737704928</c:v>
                </c:pt>
                <c:pt idx="12">
                  <c:v>16.771729508196728</c:v>
                </c:pt>
                <c:pt idx="13">
                  <c:v>14.919270491803292</c:v>
                </c:pt>
                <c:pt idx="14">
                  <c:v>13.93894262295081</c:v>
                </c:pt>
                <c:pt idx="15">
                  <c:v>12.92910655737705</c:v>
                </c:pt>
                <c:pt idx="16">
                  <c:v>11.550418032786871</c:v>
                </c:pt>
                <c:pt idx="17">
                  <c:v>10.20123770491802</c:v>
                </c:pt>
                <c:pt idx="18">
                  <c:v>8.9012377049180404</c:v>
                </c:pt>
                <c:pt idx="19">
                  <c:v>8.0799262295082102</c:v>
                </c:pt>
                <c:pt idx="20">
                  <c:v>7.3979590163934406</c:v>
                </c:pt>
                <c:pt idx="21">
                  <c:v>6.5176311475409907</c:v>
                </c:pt>
                <c:pt idx="22">
                  <c:v>5.5569754098360615</c:v>
                </c:pt>
                <c:pt idx="23">
                  <c:v>5.1405819672131026</c:v>
                </c:pt>
                <c:pt idx="24">
                  <c:v>4.5159918032786823</c:v>
                </c:pt>
                <c:pt idx="25">
                  <c:v>4.46189344262294</c:v>
                </c:pt>
                <c:pt idx="26">
                  <c:v>3.6684508196721359</c:v>
                </c:pt>
                <c:pt idx="27">
                  <c:v>3.4750081967213107</c:v>
                </c:pt>
                <c:pt idx="28">
                  <c:v>3.4012377049180365</c:v>
                </c:pt>
                <c:pt idx="29">
                  <c:v>3.1946803278688582</c:v>
                </c:pt>
                <c:pt idx="30">
                  <c:v>2.8373032786885299</c:v>
                </c:pt>
                <c:pt idx="31">
                  <c:v>2.3914016393442621</c:v>
                </c:pt>
                <c:pt idx="32">
                  <c:v>1.9651721311475434</c:v>
                </c:pt>
                <c:pt idx="33">
                  <c:v>2.1192704918032819</c:v>
                </c:pt>
                <c:pt idx="34">
                  <c:v>1.8733688524590171</c:v>
                </c:pt>
                <c:pt idx="35">
                  <c:v>1.43894262295082</c:v>
                </c:pt>
                <c:pt idx="36">
                  <c:v>1.9094344262295031</c:v>
                </c:pt>
                <c:pt idx="37">
                  <c:v>1.5782868852459082</c:v>
                </c:pt>
                <c:pt idx="38">
                  <c:v>1.6635327868852479</c:v>
                </c:pt>
                <c:pt idx="39">
                  <c:v>1.6750081967213064</c:v>
                </c:pt>
                <c:pt idx="40">
                  <c:v>1.6717295081967165</c:v>
                </c:pt>
                <c:pt idx="41">
                  <c:v>1.5209098360655802</c:v>
                </c:pt>
                <c:pt idx="42">
                  <c:v>1.3077950819672186</c:v>
                </c:pt>
                <c:pt idx="43">
                  <c:v>1.3061557377049202</c:v>
                </c:pt>
                <c:pt idx="44">
                  <c:v>1.0143524590163921</c:v>
                </c:pt>
                <c:pt idx="45">
                  <c:v>0.64713934426229514</c:v>
                </c:pt>
                <c:pt idx="46">
                  <c:v>0.8618934426229522</c:v>
                </c:pt>
                <c:pt idx="47">
                  <c:v>1.0487786885245902</c:v>
                </c:pt>
                <c:pt idx="48">
                  <c:v>0.31927049180327999</c:v>
                </c:pt>
                <c:pt idx="49">
                  <c:v>-0.34958196721311491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solidFill>
                <a:schemeClr val="accent2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xL'!$F$56:$F$105</c:f>
                <c:numCache>
                  <c:formatCode>General</c:formatCode>
                  <c:ptCount val="50"/>
                  <c:pt idx="0">
                    <c:v>7.6165012858583996</c:v>
                  </c:pt>
                  <c:pt idx="1">
                    <c:v>6.78616236961832</c:v>
                  </c:pt>
                  <c:pt idx="2">
                    <c:v>7.9799108274866901</c:v>
                  </c:pt>
                  <c:pt idx="3">
                    <c:v>6.6588075555691297</c:v>
                  </c:pt>
                  <c:pt idx="4">
                    <c:v>5.0513485580116004</c:v>
                  </c:pt>
                  <c:pt idx="5">
                    <c:v>5.1050822804367799</c:v>
                  </c:pt>
                  <c:pt idx="6">
                    <c:v>5.3437306017684802</c:v>
                  </c:pt>
                  <c:pt idx="7">
                    <c:v>5.0454638227597801</c:v>
                  </c:pt>
                  <c:pt idx="8">
                    <c:v>4.3900853556084503</c:v>
                  </c:pt>
                  <c:pt idx="9">
                    <c:v>4.3511449008458296</c:v>
                  </c:pt>
                  <c:pt idx="10">
                    <c:v>4.3539256470153003</c:v>
                  </c:pt>
                  <c:pt idx="11">
                    <c:v>3.6945306292970801</c:v>
                  </c:pt>
                  <c:pt idx="12">
                    <c:v>3.3227758668819098</c:v>
                  </c:pt>
                  <c:pt idx="13">
                    <c:v>3.8344488166988899</c:v>
                  </c:pt>
                  <c:pt idx="14">
                    <c:v>3.6402041115789299</c:v>
                  </c:pt>
                  <c:pt idx="15">
                    <c:v>3.2513239570293599</c:v>
                  </c:pt>
                  <c:pt idx="16">
                    <c:v>3.15104204813322</c:v>
                  </c:pt>
                  <c:pt idx="17">
                    <c:v>2.8440168338101599</c:v>
                  </c:pt>
                  <c:pt idx="18">
                    <c:v>2.7656798218499699</c:v>
                  </c:pt>
                  <c:pt idx="19">
                    <c:v>3.1380531055885501</c:v>
                  </c:pt>
                  <c:pt idx="20">
                    <c:v>2.9734839172660399</c:v>
                  </c:pt>
                  <c:pt idx="21">
                    <c:v>2.1427598340306502</c:v>
                  </c:pt>
                  <c:pt idx="22">
                    <c:v>2.2659326249622498</c:v>
                  </c:pt>
                  <c:pt idx="23">
                    <c:v>2.2273889726393201</c:v>
                  </c:pt>
                  <c:pt idx="24">
                    <c:v>2.1410545835328398</c:v>
                  </c:pt>
                  <c:pt idx="25">
                    <c:v>1.92957156880207</c:v>
                  </c:pt>
                  <c:pt idx="26">
                    <c:v>1.9791885867258801</c:v>
                  </c:pt>
                  <c:pt idx="27">
                    <c:v>1.7653662630058999</c:v>
                  </c:pt>
                  <c:pt idx="28">
                    <c:v>1.7172018217726499</c:v>
                  </c:pt>
                  <c:pt idx="29">
                    <c:v>1.6871682947194999</c:v>
                  </c:pt>
                  <c:pt idx="30">
                    <c:v>1.47246435575932</c:v>
                  </c:pt>
                  <c:pt idx="31">
                    <c:v>1.51087366913773</c:v>
                  </c:pt>
                  <c:pt idx="32">
                    <c:v>1.48354933154901</c:v>
                  </c:pt>
                  <c:pt idx="33">
                    <c:v>1.3868855982214401</c:v>
                  </c:pt>
                  <c:pt idx="34">
                    <c:v>1.6104518021993901</c:v>
                  </c:pt>
                  <c:pt idx="35">
                    <c:v>1.5015078785865199</c:v>
                  </c:pt>
                  <c:pt idx="36">
                    <c:v>1.3422670664120699</c:v>
                  </c:pt>
                  <c:pt idx="37">
                    <c:v>1.3475442470616501</c:v>
                  </c:pt>
                  <c:pt idx="38">
                    <c:v>1.38362633390066</c:v>
                  </c:pt>
                  <c:pt idx="39">
                    <c:v>1.6209670394014</c:v>
                  </c:pt>
                  <c:pt idx="40">
                    <c:v>1.7087326922172199</c:v>
                  </c:pt>
                  <c:pt idx="41">
                    <c:v>1.4132648147681699</c:v>
                  </c:pt>
                  <c:pt idx="42">
                    <c:v>1.4130919324162301</c:v>
                  </c:pt>
                  <c:pt idx="43">
                    <c:v>1.3969553339766101</c:v>
                  </c:pt>
                  <c:pt idx="44">
                    <c:v>1.26199698417537</c:v>
                  </c:pt>
                  <c:pt idx="45">
                    <c:v>1.29346425025221</c:v>
                  </c:pt>
                  <c:pt idx="46">
                    <c:v>1.2970951546886</c:v>
                  </c:pt>
                  <c:pt idx="47">
                    <c:v>1.22230577955317</c:v>
                  </c:pt>
                  <c:pt idx="48">
                    <c:v>1.30355094682682</c:v>
                  </c:pt>
                  <c:pt idx="49">
                    <c:v>0.790398268398256</c:v>
                  </c:pt>
                </c:numCache>
              </c:numRef>
            </c:plus>
            <c:minus>
              <c:numRef>
                <c:f>'Mean Bcd Profiles xL'!$F$56:$F$105</c:f>
                <c:numCache>
                  <c:formatCode>General</c:formatCode>
                  <c:ptCount val="50"/>
                  <c:pt idx="0">
                    <c:v>7.6165012858583996</c:v>
                  </c:pt>
                  <c:pt idx="1">
                    <c:v>6.78616236961832</c:v>
                  </c:pt>
                  <c:pt idx="2">
                    <c:v>7.9799108274866901</c:v>
                  </c:pt>
                  <c:pt idx="3">
                    <c:v>6.6588075555691297</c:v>
                  </c:pt>
                  <c:pt idx="4">
                    <c:v>5.0513485580116004</c:v>
                  </c:pt>
                  <c:pt idx="5">
                    <c:v>5.1050822804367799</c:v>
                  </c:pt>
                  <c:pt idx="6">
                    <c:v>5.3437306017684802</c:v>
                  </c:pt>
                  <c:pt idx="7">
                    <c:v>5.0454638227597801</c:v>
                  </c:pt>
                  <c:pt idx="8">
                    <c:v>4.3900853556084503</c:v>
                  </c:pt>
                  <c:pt idx="9">
                    <c:v>4.3511449008458296</c:v>
                  </c:pt>
                  <c:pt idx="10">
                    <c:v>4.3539256470153003</c:v>
                  </c:pt>
                  <c:pt idx="11">
                    <c:v>3.6945306292970801</c:v>
                  </c:pt>
                  <c:pt idx="12">
                    <c:v>3.3227758668819098</c:v>
                  </c:pt>
                  <c:pt idx="13">
                    <c:v>3.8344488166988899</c:v>
                  </c:pt>
                  <c:pt idx="14">
                    <c:v>3.6402041115789299</c:v>
                  </c:pt>
                  <c:pt idx="15">
                    <c:v>3.2513239570293599</c:v>
                  </c:pt>
                  <c:pt idx="16">
                    <c:v>3.15104204813322</c:v>
                  </c:pt>
                  <c:pt idx="17">
                    <c:v>2.8440168338101599</c:v>
                  </c:pt>
                  <c:pt idx="18">
                    <c:v>2.7656798218499699</c:v>
                  </c:pt>
                  <c:pt idx="19">
                    <c:v>3.1380531055885501</c:v>
                  </c:pt>
                  <c:pt idx="20">
                    <c:v>2.9734839172660399</c:v>
                  </c:pt>
                  <c:pt idx="21">
                    <c:v>2.1427598340306502</c:v>
                  </c:pt>
                  <c:pt idx="22">
                    <c:v>2.2659326249622498</c:v>
                  </c:pt>
                  <c:pt idx="23">
                    <c:v>2.2273889726393201</c:v>
                  </c:pt>
                  <c:pt idx="24">
                    <c:v>2.1410545835328398</c:v>
                  </c:pt>
                  <c:pt idx="25">
                    <c:v>1.92957156880207</c:v>
                  </c:pt>
                  <c:pt idx="26">
                    <c:v>1.9791885867258801</c:v>
                  </c:pt>
                  <c:pt idx="27">
                    <c:v>1.7653662630058999</c:v>
                  </c:pt>
                  <c:pt idx="28">
                    <c:v>1.7172018217726499</c:v>
                  </c:pt>
                  <c:pt idx="29">
                    <c:v>1.6871682947194999</c:v>
                  </c:pt>
                  <c:pt idx="30">
                    <c:v>1.47246435575932</c:v>
                  </c:pt>
                  <c:pt idx="31">
                    <c:v>1.51087366913773</c:v>
                  </c:pt>
                  <c:pt idx="32">
                    <c:v>1.48354933154901</c:v>
                  </c:pt>
                  <c:pt idx="33">
                    <c:v>1.3868855982214401</c:v>
                  </c:pt>
                  <c:pt idx="34">
                    <c:v>1.6104518021993901</c:v>
                  </c:pt>
                  <c:pt idx="35">
                    <c:v>1.5015078785865199</c:v>
                  </c:pt>
                  <c:pt idx="36">
                    <c:v>1.3422670664120699</c:v>
                  </c:pt>
                  <c:pt idx="37">
                    <c:v>1.3475442470616501</c:v>
                  </c:pt>
                  <c:pt idx="38">
                    <c:v>1.38362633390066</c:v>
                  </c:pt>
                  <c:pt idx="39">
                    <c:v>1.6209670394014</c:v>
                  </c:pt>
                  <c:pt idx="40">
                    <c:v>1.7087326922172199</c:v>
                  </c:pt>
                  <c:pt idx="41">
                    <c:v>1.4132648147681699</c:v>
                  </c:pt>
                  <c:pt idx="42">
                    <c:v>1.4130919324162301</c:v>
                  </c:pt>
                  <c:pt idx="43">
                    <c:v>1.3969553339766101</c:v>
                  </c:pt>
                  <c:pt idx="44">
                    <c:v>1.26199698417537</c:v>
                  </c:pt>
                  <c:pt idx="45">
                    <c:v>1.29346425025221</c:v>
                  </c:pt>
                  <c:pt idx="46">
                    <c:v>1.2970951546886</c:v>
                  </c:pt>
                  <c:pt idx="47">
                    <c:v>1.22230577955317</c:v>
                  </c:pt>
                  <c:pt idx="48">
                    <c:v>1.30355094682682</c:v>
                  </c:pt>
                  <c:pt idx="49">
                    <c:v>0.790398268398256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'Mean Bcd Profiles xL'!$D$56:$D$105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'Mean Bcd Profiles xL'!$E$56:$E$105</c:f>
              <c:numCache>
                <c:formatCode>General</c:formatCode>
                <c:ptCount val="50"/>
                <c:pt idx="0">
                  <c:v>37.951758122205668</c:v>
                </c:pt>
                <c:pt idx="1">
                  <c:v>41.991996572280186</c:v>
                </c:pt>
                <c:pt idx="2">
                  <c:v>40.377987630402387</c:v>
                </c:pt>
                <c:pt idx="3">
                  <c:v>38.07396378539493</c:v>
                </c:pt>
                <c:pt idx="4">
                  <c:v>34.945796870342797</c:v>
                </c:pt>
                <c:pt idx="5">
                  <c:v>32.026273770491805</c:v>
                </c:pt>
                <c:pt idx="6">
                  <c:v>29.397361698956797</c:v>
                </c:pt>
                <c:pt idx="7">
                  <c:v>26.63283114754098</c:v>
                </c:pt>
                <c:pt idx="8">
                  <c:v>24.264723845007452</c:v>
                </c:pt>
                <c:pt idx="9">
                  <c:v>21.123144113263773</c:v>
                </c:pt>
                <c:pt idx="10">
                  <c:v>20.039686587183304</c:v>
                </c:pt>
                <c:pt idx="11">
                  <c:v>18.501683606557378</c:v>
                </c:pt>
                <c:pt idx="12">
                  <c:v>17.307942921013417</c:v>
                </c:pt>
                <c:pt idx="13">
                  <c:v>15.769939940387491</c:v>
                </c:pt>
                <c:pt idx="14">
                  <c:v>13.910029359165424</c:v>
                </c:pt>
                <c:pt idx="15">
                  <c:v>13.535960804769001</c:v>
                </c:pt>
                <c:pt idx="16">
                  <c:v>12.118673174366609</c:v>
                </c:pt>
                <c:pt idx="17">
                  <c:v>10.872771535022354</c:v>
                </c:pt>
                <c:pt idx="18">
                  <c:v>9.5091351713859904</c:v>
                </c:pt>
                <c:pt idx="19">
                  <c:v>8.9457968703427806</c:v>
                </c:pt>
                <c:pt idx="20">
                  <c:v>7.9562290611028486</c:v>
                </c:pt>
                <c:pt idx="21">
                  <c:v>7.640282712369614</c:v>
                </c:pt>
                <c:pt idx="22">
                  <c:v>6.6835017883755574</c:v>
                </c:pt>
                <c:pt idx="23">
                  <c:v>6.167853502235471</c:v>
                </c:pt>
                <c:pt idx="24">
                  <c:v>5.6179280178837603</c:v>
                </c:pt>
                <c:pt idx="25">
                  <c:v>5.20660163934427</c:v>
                </c:pt>
                <c:pt idx="26">
                  <c:v>4.7252305514157893</c:v>
                </c:pt>
                <c:pt idx="27">
                  <c:v>4.1872275707898838</c:v>
                </c:pt>
                <c:pt idx="28">
                  <c:v>3.7595077496274256</c:v>
                </c:pt>
                <c:pt idx="29">
                  <c:v>3.4226970193740645</c:v>
                </c:pt>
                <c:pt idx="30">
                  <c:v>2.9457968703427735</c:v>
                </c:pt>
                <c:pt idx="31">
                  <c:v>3.033725335320415</c:v>
                </c:pt>
                <c:pt idx="32">
                  <c:v>2.7520561847988128</c:v>
                </c:pt>
                <c:pt idx="33">
                  <c:v>2.4331292101341258</c:v>
                </c:pt>
                <c:pt idx="34">
                  <c:v>2.3332782414306994</c:v>
                </c:pt>
                <c:pt idx="35">
                  <c:v>2.2408788375558877</c:v>
                </c:pt>
                <c:pt idx="36">
                  <c:v>2.0322350223546946</c:v>
                </c:pt>
                <c:pt idx="37">
                  <c:v>1.7714302533532049</c:v>
                </c:pt>
                <c:pt idx="38">
                  <c:v>1.6685986587183315</c:v>
                </c:pt>
                <c:pt idx="39">
                  <c:v>1.7043661698956851</c:v>
                </c:pt>
                <c:pt idx="40">
                  <c:v>1.3153944858420268</c:v>
                </c:pt>
                <c:pt idx="41">
                  <c:v>1.6373020864381522</c:v>
                </c:pt>
                <c:pt idx="42">
                  <c:v>1.0590606557377067</c:v>
                </c:pt>
                <c:pt idx="43">
                  <c:v>0.98603532041728748</c:v>
                </c:pt>
                <c:pt idx="44">
                  <c:v>1.1082409836065574</c:v>
                </c:pt>
                <c:pt idx="45">
                  <c:v>0.92344217585693111</c:v>
                </c:pt>
                <c:pt idx="46">
                  <c:v>0.62836020864381736</c:v>
                </c:pt>
                <c:pt idx="47">
                  <c:v>0.69691460506706548</c:v>
                </c:pt>
                <c:pt idx="48">
                  <c:v>0.65071490312965818</c:v>
                </c:pt>
                <c:pt idx="49">
                  <c:v>2.1802831594635516E-2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84800"/>
        <c:axId val="90691072"/>
      </c:scatterChart>
      <c:valAx>
        <c:axId val="9068480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0691072"/>
        <c:crosses val="autoZero"/>
        <c:crossBetween val="midCat"/>
      </c:valAx>
      <c:valAx>
        <c:axId val="90691072"/>
        <c:scaling>
          <c:orientation val="minMax"/>
          <c:max val="5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068480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2279279344106577"/>
          <c:y val="6.9060586176727903E-2"/>
          <c:w val="0.20581536501722966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26905656663995"/>
          <c:y val="5.1298768155777226E-2"/>
          <c:w val="0.61259449271584965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1x</c:v>
          </c:tx>
          <c:spPr>
            <a:ln w="28575">
              <a:noFill/>
            </a:ln>
          </c:spPr>
          <c:marker>
            <c:symbol val="diamond"/>
            <c:size val="2"/>
            <c:spPr>
              <a:solidFill>
                <a:srgbClr val="4F81BD">
                  <a:alpha val="21000"/>
                </a:srgbClr>
              </a:solidFill>
            </c:spPr>
          </c:marker>
          <c:xVal>
            <c:numRef>
              <c:f>Sheet1!$B$43:$B$50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xVal>
          <c:yVal>
            <c:numRef>
              <c:f>Sheet1!$C$43:$C$50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</c:v>
          </c:tx>
          <c:spPr>
            <a:ln w="28575">
              <a:noFill/>
            </a:ln>
          </c:spPr>
          <c:marker>
            <c:symbol val="square"/>
            <c:size val="2"/>
            <c:spPr>
              <a:solidFill>
                <a:srgbClr val="4F81BD"/>
              </a:solidFill>
            </c:spPr>
          </c:marker>
          <c:xVal>
            <c:numRef>
              <c:f>Sheet1!$D$43:$D$73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</c:numCache>
            </c:numRef>
          </c:xVal>
          <c:yVal>
            <c:numRef>
              <c:f>Sheet1!$E$43:$E$73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</c:v>
          </c:tx>
          <c:spPr>
            <a:ln w="28575">
              <a:noFill/>
            </a:ln>
          </c:spPr>
          <c:marker>
            <c:symbol val="triangle"/>
            <c:size val="2"/>
          </c:marker>
          <c:xVal>
            <c:numRef>
              <c:f>Sheet1!$F$43:$F$97</c:f>
              <c:numCache>
                <c:formatCode>General</c:formatCode>
                <c:ptCount val="5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</c:numCache>
            </c:numRef>
          </c:xVal>
          <c:yVal>
            <c:numRef>
              <c:f>Sheet1!$G$43:$G$97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  <c:spPr>
              <a:ln w="25400"/>
            </c:spPr>
          </c:errBars>
          <c:xVal>
            <c:numRef>
              <c:f>Sheet1!$B$52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Sheet1!$C$52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  <c:spPr>
              <a:ln w="25400">
                <a:solidFill>
                  <a:sysClr val="windowText" lastClr="000000"/>
                </a:solidFill>
              </a:ln>
            </c:spPr>
          </c:errBars>
          <c:xVal>
            <c:numRef>
              <c:f>Sheet1!$D$75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Sheet1!$E$75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  <c:spPr>
              <a:ln w="25400" cmpd="sng"/>
            </c:spPr>
          </c:errBars>
          <c:xVal>
            <c:numRef>
              <c:f>Sheet1!$F$99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Sheet1!$G$99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98944"/>
        <c:axId val="33700864"/>
      </c:scatterChart>
      <c:valAx>
        <c:axId val="33698944"/>
        <c:scaling>
          <c:orientation val="minMax"/>
          <c:max val="4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Bcd Gene Dosage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700864"/>
        <c:crosses val="autoZero"/>
        <c:crossBetween val="midCat"/>
        <c:majorUnit val="1"/>
      </c:valAx>
      <c:valAx>
        <c:axId val="33700864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698944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Comparison.xlsx]Sheet1'!$E$2:$E$9</c:f>
              <c:numCache>
                <c:formatCode>General</c:formatCode>
                <c:ptCount val="8"/>
                <c:pt idx="0">
                  <c:v>20528617.1519145</c:v>
                </c:pt>
                <c:pt idx="1">
                  <c:v>19326946.173690397</c:v>
                </c:pt>
                <c:pt idx="2">
                  <c:v>18609351.7014561</c:v>
                </c:pt>
                <c:pt idx="3">
                  <c:v>19127194.611716311</c:v>
                </c:pt>
                <c:pt idx="4">
                  <c:v>17328157.754947487</c:v>
                </c:pt>
                <c:pt idx="5">
                  <c:v>16729323.5203877</c:v>
                </c:pt>
                <c:pt idx="6">
                  <c:v>20307469.757272489</c:v>
                </c:pt>
                <c:pt idx="7">
                  <c:v>20073181.609673489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Comparison.xlsx]Sheet1'!$K$2:$K$32</c:f>
              <c:numCache>
                <c:formatCode>General</c:formatCode>
                <c:ptCount val="31"/>
                <c:pt idx="0">
                  <c:v>16627595.136226188</c:v>
                </c:pt>
                <c:pt idx="1">
                  <c:v>19365101.381204996</c:v>
                </c:pt>
                <c:pt idx="2">
                  <c:v>19915075.185657796</c:v>
                </c:pt>
                <c:pt idx="3">
                  <c:v>19253835.29437859</c:v>
                </c:pt>
                <c:pt idx="4">
                  <c:v>18686391.662645787</c:v>
                </c:pt>
                <c:pt idx="5">
                  <c:v>17785488.140172001</c:v>
                </c:pt>
                <c:pt idx="6">
                  <c:v>18458466.269402888</c:v>
                </c:pt>
                <c:pt idx="7">
                  <c:v>19273838.706445787</c:v>
                </c:pt>
                <c:pt idx="8">
                  <c:v>21250973.333885588</c:v>
                </c:pt>
                <c:pt idx="9">
                  <c:v>18328953.690326918</c:v>
                </c:pt>
                <c:pt idx="10">
                  <c:v>19189347.341511387</c:v>
                </c:pt>
                <c:pt idx="11">
                  <c:v>20577825.130233798</c:v>
                </c:pt>
                <c:pt idx="12">
                  <c:v>18862146.443550002</c:v>
                </c:pt>
                <c:pt idx="13">
                  <c:v>19667697.837755501</c:v>
                </c:pt>
                <c:pt idx="14">
                  <c:v>18998585.4170122</c:v>
                </c:pt>
                <c:pt idx="15">
                  <c:v>17319128.2576265</c:v>
                </c:pt>
                <c:pt idx="16">
                  <c:v>19130280.878530111</c:v>
                </c:pt>
                <c:pt idx="17">
                  <c:v>19400097.962863382</c:v>
                </c:pt>
                <c:pt idx="18">
                  <c:v>19397879.249487787</c:v>
                </c:pt>
                <c:pt idx="19">
                  <c:v>16923597.091797996</c:v>
                </c:pt>
                <c:pt idx="20">
                  <c:v>21387478.444555402</c:v>
                </c:pt>
                <c:pt idx="21">
                  <c:v>17881906.317868192</c:v>
                </c:pt>
                <c:pt idx="22">
                  <c:v>20855166.554446898</c:v>
                </c:pt>
                <c:pt idx="23">
                  <c:v>18744879.908319496</c:v>
                </c:pt>
                <c:pt idx="24">
                  <c:v>18646635.615253899</c:v>
                </c:pt>
                <c:pt idx="25">
                  <c:v>18686423.666282099</c:v>
                </c:pt>
                <c:pt idx="26">
                  <c:v>20659261.103275996</c:v>
                </c:pt>
                <c:pt idx="27">
                  <c:v>18744222.631782912</c:v>
                </c:pt>
                <c:pt idx="28">
                  <c:v>19015108.768318787</c:v>
                </c:pt>
                <c:pt idx="29">
                  <c:v>18430683.347301692</c:v>
                </c:pt>
                <c:pt idx="30">
                  <c:v>19273648.3770306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Comparison.xlsx]Sheet1'!$Q$2:$Q$56</c:f>
              <c:numCache>
                <c:formatCode>General</c:formatCode>
                <c:ptCount val="55"/>
                <c:pt idx="0">
                  <c:v>20038075.8479045</c:v>
                </c:pt>
                <c:pt idx="1">
                  <c:v>23674186.480962396</c:v>
                </c:pt>
                <c:pt idx="2">
                  <c:v>21956535.280159801</c:v>
                </c:pt>
                <c:pt idx="3">
                  <c:v>20428800.439387798</c:v>
                </c:pt>
                <c:pt idx="4">
                  <c:v>23380947.951256596</c:v>
                </c:pt>
                <c:pt idx="5">
                  <c:v>20946723.0189735</c:v>
                </c:pt>
                <c:pt idx="6">
                  <c:v>23331359.463167392</c:v>
                </c:pt>
                <c:pt idx="7">
                  <c:v>18801890.145018388</c:v>
                </c:pt>
                <c:pt idx="8">
                  <c:v>22378961.777254909</c:v>
                </c:pt>
                <c:pt idx="9">
                  <c:v>19639481.623855796</c:v>
                </c:pt>
                <c:pt idx="10">
                  <c:v>23558458.599640202</c:v>
                </c:pt>
                <c:pt idx="11">
                  <c:v>22427765.8115681</c:v>
                </c:pt>
                <c:pt idx="12">
                  <c:v>19880674.360221397</c:v>
                </c:pt>
                <c:pt idx="13">
                  <c:v>22110725.718852911</c:v>
                </c:pt>
                <c:pt idx="14">
                  <c:v>20110497.248093192</c:v>
                </c:pt>
                <c:pt idx="15">
                  <c:v>23013371.9684599</c:v>
                </c:pt>
                <c:pt idx="16">
                  <c:v>22139775.6378344</c:v>
                </c:pt>
                <c:pt idx="17">
                  <c:v>23620271.679252911</c:v>
                </c:pt>
                <c:pt idx="18">
                  <c:v>20600592.278714299</c:v>
                </c:pt>
                <c:pt idx="19">
                  <c:v>23484445.806053299</c:v>
                </c:pt>
                <c:pt idx="20">
                  <c:v>21057244.759495188</c:v>
                </c:pt>
                <c:pt idx="21">
                  <c:v>21950558.493363988</c:v>
                </c:pt>
                <c:pt idx="22">
                  <c:v>21337280.824600492</c:v>
                </c:pt>
                <c:pt idx="23">
                  <c:v>20286238.011325199</c:v>
                </c:pt>
                <c:pt idx="24">
                  <c:v>21130372.429093387</c:v>
                </c:pt>
                <c:pt idx="25">
                  <c:v>23479957.51835341</c:v>
                </c:pt>
                <c:pt idx="26">
                  <c:v>20597254.4089946</c:v>
                </c:pt>
                <c:pt idx="27">
                  <c:v>23514456.654905699</c:v>
                </c:pt>
                <c:pt idx="28">
                  <c:v>21561100.407485489</c:v>
                </c:pt>
                <c:pt idx="29">
                  <c:v>22762329.136047799</c:v>
                </c:pt>
                <c:pt idx="30">
                  <c:v>23156558.357151899</c:v>
                </c:pt>
                <c:pt idx="31">
                  <c:v>21781375.668484505</c:v>
                </c:pt>
                <c:pt idx="32">
                  <c:v>21172683.762571476</c:v>
                </c:pt>
                <c:pt idx="33">
                  <c:v>17587806.3979275</c:v>
                </c:pt>
                <c:pt idx="34">
                  <c:v>20271733.0572525</c:v>
                </c:pt>
                <c:pt idx="35">
                  <c:v>20559283.261708483</c:v>
                </c:pt>
                <c:pt idx="36">
                  <c:v>21371317.6273835</c:v>
                </c:pt>
                <c:pt idx="37">
                  <c:v>25114923.042421397</c:v>
                </c:pt>
                <c:pt idx="38">
                  <c:v>20880357.2425257</c:v>
                </c:pt>
                <c:pt idx="39">
                  <c:v>19880773.487860382</c:v>
                </c:pt>
                <c:pt idx="40">
                  <c:v>21462888.938524012</c:v>
                </c:pt>
                <c:pt idx="41">
                  <c:v>22321403.636058498</c:v>
                </c:pt>
                <c:pt idx="42">
                  <c:v>23856656.708317801</c:v>
                </c:pt>
                <c:pt idx="43">
                  <c:v>23038247.5775607</c:v>
                </c:pt>
                <c:pt idx="44">
                  <c:v>21861554.774449196</c:v>
                </c:pt>
                <c:pt idx="45">
                  <c:v>21498208.885775987</c:v>
                </c:pt>
                <c:pt idx="46">
                  <c:v>20466681.538077999</c:v>
                </c:pt>
                <c:pt idx="47">
                  <c:v>23179327.965335287</c:v>
                </c:pt>
                <c:pt idx="48">
                  <c:v>20644792.780680396</c:v>
                </c:pt>
                <c:pt idx="49">
                  <c:v>23085798.830927812</c:v>
                </c:pt>
                <c:pt idx="50">
                  <c:v>20493308.7185716</c:v>
                </c:pt>
                <c:pt idx="51">
                  <c:v>21085304.406504709</c:v>
                </c:pt>
                <c:pt idx="52">
                  <c:v>20847193.699381098</c:v>
                </c:pt>
                <c:pt idx="53">
                  <c:v>23218208.963247083</c:v>
                </c:pt>
                <c:pt idx="54">
                  <c:v>20360790.7969191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84839.2650000001"/>
          </c:errBars>
          <c:xVal>
            <c:numRef>
              <c:f>'[Dosage Size Comparison.xlsx]Sheet1'!$E$11</c:f>
              <c:numCache>
                <c:formatCode>General</c:formatCode>
                <c:ptCount val="1"/>
                <c:pt idx="0">
                  <c:v>19003780.285132311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1131150.946"/>
          </c:errBars>
          <c:xVal>
            <c:numRef>
              <c:f>'[Dosage Size Comparison.xlsx]Sheet1'!$K$34</c:f>
              <c:numCache>
                <c:formatCode>General</c:formatCode>
                <c:ptCount val="1"/>
                <c:pt idx="0">
                  <c:v>19056055.456295203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1478141.0920000009"/>
          </c:errBars>
          <c:xVal>
            <c:numRef>
              <c:f>'[Dosage Size Comparison.xlsx]Sheet1'!$Q$58</c:f>
              <c:numCache>
                <c:formatCode>General</c:formatCode>
                <c:ptCount val="1"/>
                <c:pt idx="0">
                  <c:v>21679954.798289381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034624"/>
        <c:axId val="35036544"/>
      </c:scatterChart>
      <c:valAx>
        <c:axId val="35034624"/>
        <c:scaling>
          <c:orientation val="minMax"/>
          <c:max val="30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036544"/>
        <c:crosses val="autoZero"/>
        <c:crossBetween val="midCat"/>
      </c:valAx>
      <c:valAx>
        <c:axId val="35036544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</a:t>
                </a:r>
                <a:r>
                  <a:rPr lang="en-US" dirty="0"/>
                  <a:t>(µm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034624"/>
        <c:crosses val="autoZero"/>
        <c:crossBetween val="midCat"/>
        <c:dispUnits>
          <c:builtInUnit val="thousands"/>
        </c:dispUnits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58521550400106237"/>
          <c:y val="7.8127734033245896E-2"/>
          <c:w val="0.1493137622042692"/>
          <c:h val="0.25115157480314959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Comparison.xlsx]Sheet1'!$B$2:$B$9</c:f>
              <c:numCache>
                <c:formatCode>General</c:formatCode>
                <c:ptCount val="8"/>
                <c:pt idx="0">
                  <c:v>615.11189999999999</c:v>
                </c:pt>
                <c:pt idx="1">
                  <c:v>631.75990000000002</c:v>
                </c:pt>
                <c:pt idx="2">
                  <c:v>621.09040000000005</c:v>
                </c:pt>
                <c:pt idx="3">
                  <c:v>652.20129999999961</c:v>
                </c:pt>
                <c:pt idx="4">
                  <c:v>633.1712</c:v>
                </c:pt>
                <c:pt idx="5">
                  <c:v>609.35169999999948</c:v>
                </c:pt>
                <c:pt idx="6">
                  <c:v>631.79350000000034</c:v>
                </c:pt>
                <c:pt idx="7">
                  <c:v>618.79759999999999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Comparison.xlsx]Sheet1'!$H$2:$H$32</c:f>
              <c:numCache>
                <c:formatCode>General</c:formatCode>
                <c:ptCount val="31"/>
                <c:pt idx="0">
                  <c:v>639.14759999999967</c:v>
                </c:pt>
                <c:pt idx="1">
                  <c:v>641.02530000000002</c:v>
                </c:pt>
                <c:pt idx="2">
                  <c:v>651.3601999999994</c:v>
                </c:pt>
                <c:pt idx="3">
                  <c:v>669.2457000000004</c:v>
                </c:pt>
                <c:pt idx="4">
                  <c:v>626.66699999999969</c:v>
                </c:pt>
                <c:pt idx="5">
                  <c:v>679.61630000000002</c:v>
                </c:pt>
                <c:pt idx="6">
                  <c:v>621.15599999999961</c:v>
                </c:pt>
                <c:pt idx="7">
                  <c:v>640.5491999999997</c:v>
                </c:pt>
                <c:pt idx="8">
                  <c:v>674.52840000000003</c:v>
                </c:pt>
                <c:pt idx="9">
                  <c:v>680.18640000000005</c:v>
                </c:pt>
                <c:pt idx="10">
                  <c:v>636.82419999999968</c:v>
                </c:pt>
                <c:pt idx="11">
                  <c:v>682.75170000000003</c:v>
                </c:pt>
                <c:pt idx="12">
                  <c:v>689.9032999999996</c:v>
                </c:pt>
                <c:pt idx="13">
                  <c:v>644.6551999999997</c:v>
                </c:pt>
                <c:pt idx="14">
                  <c:v>642.04669999999965</c:v>
                </c:pt>
                <c:pt idx="15">
                  <c:v>633.5335</c:v>
                </c:pt>
                <c:pt idx="16">
                  <c:v>634.00239999999997</c:v>
                </c:pt>
                <c:pt idx="17">
                  <c:v>589.0405999999997</c:v>
                </c:pt>
                <c:pt idx="18">
                  <c:v>650.61469999999997</c:v>
                </c:pt>
                <c:pt idx="19">
                  <c:v>628.75739999999996</c:v>
                </c:pt>
                <c:pt idx="20">
                  <c:v>678.38369999999998</c:v>
                </c:pt>
                <c:pt idx="21">
                  <c:v>627.63909999999998</c:v>
                </c:pt>
                <c:pt idx="22">
                  <c:v>674.3589999999997</c:v>
                </c:pt>
                <c:pt idx="23">
                  <c:v>643.60069999999996</c:v>
                </c:pt>
                <c:pt idx="24">
                  <c:v>641.70709999999997</c:v>
                </c:pt>
                <c:pt idx="25">
                  <c:v>643.47069999999997</c:v>
                </c:pt>
                <c:pt idx="26">
                  <c:v>664.83149999999966</c:v>
                </c:pt>
                <c:pt idx="27">
                  <c:v>629.88499999999999</c:v>
                </c:pt>
                <c:pt idx="28">
                  <c:v>625.56330000000003</c:v>
                </c:pt>
                <c:pt idx="29">
                  <c:v>619.7346</c:v>
                </c:pt>
                <c:pt idx="30">
                  <c:v>613.63109999999961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Comparison.xlsx]Sheet1'!$N$2:$N$56</c:f>
              <c:numCache>
                <c:formatCode>General</c:formatCode>
                <c:ptCount val="55"/>
                <c:pt idx="0">
                  <c:v>613.73259999999971</c:v>
                </c:pt>
                <c:pt idx="1">
                  <c:v>699.81139999999971</c:v>
                </c:pt>
                <c:pt idx="2">
                  <c:v>660.5684</c:v>
                </c:pt>
                <c:pt idx="3">
                  <c:v>677.0924</c:v>
                </c:pt>
                <c:pt idx="4">
                  <c:v>690.82089999999971</c:v>
                </c:pt>
                <c:pt idx="5">
                  <c:v>636.44219999999939</c:v>
                </c:pt>
                <c:pt idx="6">
                  <c:v>679.96509999999967</c:v>
                </c:pt>
                <c:pt idx="7">
                  <c:v>616.2710000000003</c:v>
                </c:pt>
                <c:pt idx="8">
                  <c:v>675.97950000000003</c:v>
                </c:pt>
                <c:pt idx="9">
                  <c:v>635.51719999999966</c:v>
                </c:pt>
                <c:pt idx="10">
                  <c:v>656.55809999999997</c:v>
                </c:pt>
                <c:pt idx="11">
                  <c:v>653.41880000000003</c:v>
                </c:pt>
                <c:pt idx="12">
                  <c:v>640.62149999999997</c:v>
                </c:pt>
                <c:pt idx="13">
                  <c:v>661.59370000000035</c:v>
                </c:pt>
                <c:pt idx="14">
                  <c:v>632.5394</c:v>
                </c:pt>
                <c:pt idx="15">
                  <c:v>673.06199999999967</c:v>
                </c:pt>
                <c:pt idx="16">
                  <c:v>661.64099999999996</c:v>
                </c:pt>
                <c:pt idx="17">
                  <c:v>680.22799999999961</c:v>
                </c:pt>
                <c:pt idx="18">
                  <c:v>649.33019999999965</c:v>
                </c:pt>
                <c:pt idx="19">
                  <c:v>687.62170000000003</c:v>
                </c:pt>
                <c:pt idx="20">
                  <c:v>652.1134000000003</c:v>
                </c:pt>
                <c:pt idx="21">
                  <c:v>659.91800000000001</c:v>
                </c:pt>
                <c:pt idx="22">
                  <c:v>674.59199999999998</c:v>
                </c:pt>
                <c:pt idx="23">
                  <c:v>617.16780000000006</c:v>
                </c:pt>
                <c:pt idx="24">
                  <c:v>646.39080000000001</c:v>
                </c:pt>
                <c:pt idx="25">
                  <c:v>687.53609999999969</c:v>
                </c:pt>
                <c:pt idx="26">
                  <c:v>649.65499999999997</c:v>
                </c:pt>
                <c:pt idx="27">
                  <c:v>679.70039999999995</c:v>
                </c:pt>
                <c:pt idx="28">
                  <c:v>656.4778</c:v>
                </c:pt>
                <c:pt idx="29">
                  <c:v>661.11500000000001</c:v>
                </c:pt>
                <c:pt idx="30">
                  <c:v>683.42529999999965</c:v>
                </c:pt>
                <c:pt idx="31">
                  <c:v>640.65480000000002</c:v>
                </c:pt>
                <c:pt idx="32">
                  <c:v>656.52099999999996</c:v>
                </c:pt>
                <c:pt idx="33">
                  <c:v>643.51319999999998</c:v>
                </c:pt>
                <c:pt idx="34">
                  <c:v>610.47490000000005</c:v>
                </c:pt>
                <c:pt idx="35">
                  <c:v>640.61719999999968</c:v>
                </c:pt>
                <c:pt idx="36">
                  <c:v>677.71579999999994</c:v>
                </c:pt>
                <c:pt idx="37">
                  <c:v>670.15430000000003</c:v>
                </c:pt>
                <c:pt idx="38">
                  <c:v>634.63259999999968</c:v>
                </c:pt>
                <c:pt idx="39">
                  <c:v>634.50459999999998</c:v>
                </c:pt>
                <c:pt idx="40">
                  <c:v>648.60649999999998</c:v>
                </c:pt>
                <c:pt idx="41">
                  <c:v>663.64119999999969</c:v>
                </c:pt>
                <c:pt idx="42">
                  <c:v>673.0205999999996</c:v>
                </c:pt>
                <c:pt idx="43">
                  <c:v>653.2296</c:v>
                </c:pt>
                <c:pt idx="44">
                  <c:v>664.90769999999952</c:v>
                </c:pt>
                <c:pt idx="45">
                  <c:v>645.86549999999966</c:v>
                </c:pt>
                <c:pt idx="46">
                  <c:v>647.13570000000004</c:v>
                </c:pt>
                <c:pt idx="47">
                  <c:v>701.21010000000001</c:v>
                </c:pt>
                <c:pt idx="48">
                  <c:v>632.47659999999996</c:v>
                </c:pt>
                <c:pt idx="49">
                  <c:v>702.56209999999965</c:v>
                </c:pt>
                <c:pt idx="50">
                  <c:v>631.85699999999952</c:v>
                </c:pt>
                <c:pt idx="51">
                  <c:v>662.45559999999966</c:v>
                </c:pt>
                <c:pt idx="52">
                  <c:v>651.86300000000006</c:v>
                </c:pt>
                <c:pt idx="53">
                  <c:v>691.7</c:v>
                </c:pt>
                <c:pt idx="54">
                  <c:v>662.92939999999999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.484854850000007"/>
          </c:errBars>
          <c:xVal>
            <c:numRef>
              <c:f>'[Dosage Size Comparison.xlsx]Sheet1'!$B$11</c:f>
              <c:numCache>
                <c:formatCode>General</c:formatCode>
                <c:ptCount val="1"/>
                <c:pt idx="0">
                  <c:v>626.65968749999956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23.80802856"/>
          </c:errBars>
          <c:xVal>
            <c:numRef>
              <c:f>'[Dosage Size Comparison.xlsx]Sheet1'!$H$34</c:f>
              <c:numCache>
                <c:formatCode>General</c:formatCode>
                <c:ptCount val="1"/>
                <c:pt idx="0">
                  <c:v>645.755406451613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22.496194469999999"/>
          </c:errBars>
          <c:xVal>
            <c:numRef>
              <c:f>'[Dosage Size Comparison.xlsx]Sheet1'!$N$58</c:f>
              <c:numCache>
                <c:formatCode>General</c:formatCode>
                <c:ptCount val="1"/>
                <c:pt idx="0">
                  <c:v>658.05737636363654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20032"/>
        <c:axId val="33830400"/>
      </c:scatterChart>
      <c:valAx>
        <c:axId val="33820032"/>
        <c:scaling>
          <c:orientation val="minMax"/>
          <c:max val="775"/>
          <c:min val="57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830400"/>
        <c:crosses val="autoZero"/>
        <c:crossBetween val="midCat"/>
      </c:valAx>
      <c:valAx>
        <c:axId val="33830400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(µm</a:t>
                </a:r>
                <a:r>
                  <a:rPr lang="en-US" baseline="30000" dirty="0" smtClean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820032"/>
        <c:crosses val="autoZero"/>
        <c:crossBetween val="midCat"/>
        <c:dispUnits>
          <c:builtInUnit val="thousands"/>
        </c:dispUnits>
      </c:valAx>
      <c:spPr>
        <a:noFill/>
        <a:ln w="12700"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62014999155996064"/>
          <c:y val="7.3498104403616274E-2"/>
          <c:w val="0.14876830228056453"/>
          <c:h val="0.25115157480314959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85068304478545"/>
          <c:y val="5.1298768155777226E-2"/>
          <c:w val="0.60334423764802736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29"/>
          </c:errBars>
          <c:errBars>
            <c:errDir val="x"/>
            <c:errBarType val="both"/>
            <c:errValType val="fixedVal"/>
            <c:noEndCap val="0"/>
            <c:val val="25.41957522000002"/>
          </c:errBars>
          <c:xVal>
            <c:numRef>
              <c:f>Sheet2!$C$13</c:f>
              <c:numCache>
                <c:formatCode>General</c:formatCode>
                <c:ptCount val="1"/>
                <c:pt idx="0">
                  <c:v>689.49012222222223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54"/>
          </c:errBars>
          <c:errBars>
            <c:errDir val="x"/>
            <c:errBarType val="both"/>
            <c:errValType val="fixedVal"/>
            <c:noEndCap val="0"/>
            <c:val val="19.61029781000002"/>
          </c:errBars>
          <c:xVal>
            <c:numRef>
              <c:f>Sheet2!$I$16</c:f>
              <c:numCache>
                <c:formatCode>General</c:formatCode>
                <c:ptCount val="1"/>
                <c:pt idx="0">
                  <c:v>684.75413333333358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19.3360372"/>
          </c:errBars>
          <c:xVal>
            <c:numRef>
              <c:f>Sheet2!$O$14</c:f>
              <c:numCache>
                <c:formatCode>General</c:formatCode>
                <c:ptCount val="1"/>
                <c:pt idx="0">
                  <c:v>689.96009999999967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7.571043509999981"/>
          </c:errBars>
          <c:xVal>
            <c:numRef>
              <c:f>Sheet2!$U$17</c:f>
              <c:numCache>
                <c:formatCode>General</c:formatCode>
                <c:ptCount val="1"/>
                <c:pt idx="0">
                  <c:v>610.04067692307683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5.871311739999999"/>
          </c:errBars>
          <c:xVal>
            <c:numRef>
              <c:f>Sheet2!$AA$12</c:f>
              <c:numCache>
                <c:formatCode>General</c:formatCode>
                <c:ptCount val="1"/>
                <c:pt idx="0">
                  <c:v>601.45037500000001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13093.874999999993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5.717973739999993"/>
          </c:errBars>
          <c:xVal>
            <c:numRef>
              <c:f>Sheet2!$AG$19</c:f>
              <c:numCache>
                <c:formatCode>General</c:formatCode>
                <c:ptCount val="1"/>
                <c:pt idx="0">
                  <c:v>588.8750733333336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89216"/>
        <c:axId val="34095488"/>
      </c:scatterChart>
      <c:valAx>
        <c:axId val="34089216"/>
        <c:scaling>
          <c:orientation val="minMax"/>
          <c:min val="5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4095488"/>
        <c:crosses val="autoZero"/>
        <c:crossBetween val="midCat"/>
      </c:valAx>
      <c:valAx>
        <c:axId val="34095488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4089216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975942506033266"/>
          <c:y val="5.5286190312819818E-2"/>
          <c:w val="0.12250244292071213"/>
          <c:h val="0.50130846384925187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578728433077"/>
          <c:y val="5.1298768155777226E-2"/>
          <c:w val="0.60066302359356816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43"/>
          </c:errBars>
          <c:errBars>
            <c:errDir val="x"/>
            <c:errBarType val="both"/>
            <c:errValType val="fixedVal"/>
            <c:noEndCap val="0"/>
            <c:val val="2142778.5270000002"/>
          </c:errBars>
          <c:xVal>
            <c:numRef>
              <c:f>Sheet2!$F$13</c:f>
              <c:numCache>
                <c:formatCode>General</c:formatCode>
                <c:ptCount val="1"/>
                <c:pt idx="0">
                  <c:v>24580676.144539613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72"/>
          </c:errBars>
          <c:errBars>
            <c:errDir val="x"/>
            <c:errBarType val="both"/>
            <c:errValType val="fixedVal"/>
            <c:noEndCap val="0"/>
            <c:val val="1314557.966"/>
          </c:errBars>
          <c:xVal>
            <c:numRef>
              <c:f>Sheet2!$L$16</c:f>
              <c:numCache>
                <c:formatCode>General</c:formatCode>
                <c:ptCount val="1"/>
                <c:pt idx="0">
                  <c:v>23846185.712469805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2270490.25"/>
          </c:errBars>
          <c:xVal>
            <c:numRef>
              <c:f>Sheet2!$R$14</c:f>
              <c:numCache>
                <c:formatCode>General</c:formatCode>
                <c:ptCount val="1"/>
                <c:pt idx="0">
                  <c:v>24546469.632659256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633445.4480000001"/>
          </c:errBars>
          <c:xVal>
            <c:numRef>
              <c:f>Sheet2!$X$17</c:f>
              <c:numCache>
                <c:formatCode>General</c:formatCode>
                <c:ptCount val="1"/>
                <c:pt idx="0">
                  <c:v>18846460.699844714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434999.753"/>
          </c:errBars>
          <c:xVal>
            <c:numRef>
              <c:f>Sheet2!$AD$12</c:f>
              <c:numCache>
                <c:formatCode>General</c:formatCode>
                <c:ptCount val="1"/>
                <c:pt idx="0">
                  <c:v>17460775.050161414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13093.874999999993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367261.0280000002"/>
          </c:errBars>
          <c:xVal>
            <c:numRef>
              <c:f>Sheet2!$AJ$19</c:f>
              <c:numCache>
                <c:formatCode>General</c:formatCode>
                <c:ptCount val="1"/>
                <c:pt idx="0">
                  <c:v>17451972.318887297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45088"/>
        <c:axId val="33947008"/>
      </c:scatterChart>
      <c:valAx>
        <c:axId val="33945088"/>
        <c:scaling>
          <c:orientation val="minMax"/>
          <c:max val="27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947008"/>
        <c:crosses val="autoZero"/>
        <c:crossBetween val="midCat"/>
      </c:valAx>
      <c:valAx>
        <c:axId val="33947008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945088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750837016555294"/>
          <c:y val="5.9906652118881985E-2"/>
          <c:w val="0.12224783894370082"/>
          <c:h val="0.50130846384925187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495135070534718"/>
                  <c:y val="0.39249189439555371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Plots!$D$2:$D$22</c:f>
              <c:numCache>
                <c:formatCode>General</c:formatCode>
                <c:ptCount val="21"/>
                <c:pt idx="0">
                  <c:v>7.4163946270883518E-2</c:v>
                </c:pt>
                <c:pt idx="2">
                  <c:v>0.13698249992910205</c:v>
                </c:pt>
                <c:pt idx="3">
                  <c:v>3.5064892105242098E-3</c:v>
                </c:pt>
                <c:pt idx="4">
                  <c:v>0.128983956956919</c:v>
                </c:pt>
                <c:pt idx="5">
                  <c:v>0.17323670737294505</c:v>
                </c:pt>
                <c:pt idx="6">
                  <c:v>-1.0310251200432904E-2</c:v>
                </c:pt>
                <c:pt idx="7">
                  <c:v>0.28788318692753412</c:v>
                </c:pt>
                <c:pt idx="8">
                  <c:v>5.8597904787594402E-3</c:v>
                </c:pt>
                <c:pt idx="10">
                  <c:v>5.5485109662964563E-2</c:v>
                </c:pt>
                <c:pt idx="12">
                  <c:v>-0.16943797220517801</c:v>
                </c:pt>
                <c:pt idx="13">
                  <c:v>-0.35430250242516298</c:v>
                </c:pt>
                <c:pt idx="14">
                  <c:v>-2.3114084243825387E-2</c:v>
                </c:pt>
                <c:pt idx="15">
                  <c:v>-2.5966646011463899E-2</c:v>
                </c:pt>
                <c:pt idx="16">
                  <c:v>-0.167780172026646</c:v>
                </c:pt>
                <c:pt idx="18">
                  <c:v>-0.28181067080859312</c:v>
                </c:pt>
                <c:pt idx="19">
                  <c:v>8.4510735502573445E-2</c:v>
                </c:pt>
                <c:pt idx="20">
                  <c:v>8.2109876609095606E-2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45952"/>
        <c:axId val="34047488"/>
      </c:scatterChart>
      <c:valAx>
        <c:axId val="34045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047488"/>
        <c:crosses val="autoZero"/>
        <c:crossBetween val="midCat"/>
      </c:valAx>
      <c:valAx>
        <c:axId val="34047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0459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22467112187"/>
                  <c:y val="0.39381812567546737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Plots!$E$2:$E$22</c:f>
              <c:numCache>
                <c:formatCode>General</c:formatCode>
                <c:ptCount val="21"/>
                <c:pt idx="0">
                  <c:v>1.8615674609955706E-2</c:v>
                </c:pt>
                <c:pt idx="1">
                  <c:v>0.43346382704058012</c:v>
                </c:pt>
                <c:pt idx="2">
                  <c:v>3.5895255824364113E-2</c:v>
                </c:pt>
                <c:pt idx="3">
                  <c:v>-8.0143912203630305E-2</c:v>
                </c:pt>
                <c:pt idx="4">
                  <c:v>-9.0761617206237183E-2</c:v>
                </c:pt>
                <c:pt idx="5">
                  <c:v>3.5818207151402714E-2</c:v>
                </c:pt>
                <c:pt idx="6">
                  <c:v>-0.114434380316491</c:v>
                </c:pt>
                <c:pt idx="7">
                  <c:v>0.37042815696209913</c:v>
                </c:pt>
                <c:pt idx="8">
                  <c:v>-0.12845653574422999</c:v>
                </c:pt>
                <c:pt idx="9">
                  <c:v>9.3796433111988362E-2</c:v>
                </c:pt>
                <c:pt idx="10">
                  <c:v>0.10419443009088904</c:v>
                </c:pt>
                <c:pt idx="11">
                  <c:v>0.17221863342322707</c:v>
                </c:pt>
                <c:pt idx="12">
                  <c:v>-0.20667760607846997</c:v>
                </c:pt>
                <c:pt idx="13">
                  <c:v>-0.36442429101330714</c:v>
                </c:pt>
                <c:pt idx="14">
                  <c:v>-3.7279104630313531E-2</c:v>
                </c:pt>
                <c:pt idx="15">
                  <c:v>2.35220827240646E-2</c:v>
                </c:pt>
                <c:pt idx="16">
                  <c:v>-0.18735952903959197</c:v>
                </c:pt>
                <c:pt idx="17">
                  <c:v>0.10523105556873605</c:v>
                </c:pt>
                <c:pt idx="18">
                  <c:v>-0.32726093391049321</c:v>
                </c:pt>
                <c:pt idx="19">
                  <c:v>6.6554672938845913E-2</c:v>
                </c:pt>
                <c:pt idx="20">
                  <c:v>7.705948069660612E-2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16128"/>
        <c:axId val="34417664"/>
      </c:scatterChart>
      <c:valAx>
        <c:axId val="34416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417664"/>
        <c:crosses val="autoZero"/>
        <c:crossBetween val="midCat"/>
      </c:valAx>
      <c:valAx>
        <c:axId val="34417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4161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2724634474941471"/>
                  <c:y val="-0.46380303920883575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Plots!$F$2:$F$22</c:f>
              <c:numCache>
                <c:formatCode>General</c:formatCode>
                <c:ptCount val="21"/>
                <c:pt idx="0">
                  <c:v>-1.4303337055219899E-2</c:v>
                </c:pt>
                <c:pt idx="1">
                  <c:v>0.56093432609413718</c:v>
                </c:pt>
                <c:pt idx="2">
                  <c:v>2.4340940341049801E-2</c:v>
                </c:pt>
                <c:pt idx="3">
                  <c:v>-9.3506572711654676E-2</c:v>
                </c:pt>
                <c:pt idx="4">
                  <c:v>-0.12584919354161606</c:v>
                </c:pt>
                <c:pt idx="5">
                  <c:v>0.11310737323944298</c:v>
                </c:pt>
                <c:pt idx="6">
                  <c:v>-9.1240372817119691E-2</c:v>
                </c:pt>
                <c:pt idx="7">
                  <c:v>0.53987262880224363</c:v>
                </c:pt>
                <c:pt idx="8">
                  <c:v>-9.0373735554947876E-2</c:v>
                </c:pt>
                <c:pt idx="9">
                  <c:v>7.8028352683274571E-2</c:v>
                </c:pt>
                <c:pt idx="10">
                  <c:v>0.17884945782955899</c:v>
                </c:pt>
                <c:pt idx="11">
                  <c:v>7.7967377225414525E-2</c:v>
                </c:pt>
                <c:pt idx="12">
                  <c:v>-0.18358461227161094</c:v>
                </c:pt>
                <c:pt idx="13">
                  <c:v>-0.31744104743627599</c:v>
                </c:pt>
                <c:pt idx="14">
                  <c:v>-5.1650283035145503E-2</c:v>
                </c:pt>
                <c:pt idx="15">
                  <c:v>-6.2628965073448409E-2</c:v>
                </c:pt>
                <c:pt idx="16">
                  <c:v>-0.14113944074915899</c:v>
                </c:pt>
                <c:pt idx="17">
                  <c:v>-1.3783440894137109E-2</c:v>
                </c:pt>
                <c:pt idx="18">
                  <c:v>-0.32632108350864436</c:v>
                </c:pt>
                <c:pt idx="19">
                  <c:v>2.4030677393305801E-2</c:v>
                </c:pt>
                <c:pt idx="20">
                  <c:v>-8.5309048959451725E-2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34048"/>
        <c:axId val="34456320"/>
      </c:scatterChart>
      <c:valAx>
        <c:axId val="34434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456320"/>
        <c:crosses val="autoZero"/>
        <c:crossBetween val="midCat"/>
      </c:valAx>
      <c:valAx>
        <c:axId val="34456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4340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Plots!$G$2:$G$22</c:f>
              <c:numCache>
                <c:formatCode>General</c:formatCode>
                <c:ptCount val="21"/>
                <c:pt idx="0">
                  <c:v>-5.9072910528003626E-2</c:v>
                </c:pt>
                <c:pt idx="1">
                  <c:v>0.5872684486029266</c:v>
                </c:pt>
                <c:pt idx="2">
                  <c:v>6.8304316415480404E-2</c:v>
                </c:pt>
                <c:pt idx="3">
                  <c:v>-8.6081064321982828E-2</c:v>
                </c:pt>
                <c:pt idx="4">
                  <c:v>-0.10430101813752397</c:v>
                </c:pt>
                <c:pt idx="5">
                  <c:v>0.130376472529872</c:v>
                </c:pt>
                <c:pt idx="6">
                  <c:v>-4.1532307299127616E-2</c:v>
                </c:pt>
                <c:pt idx="7">
                  <c:v>0.32929912340148887</c:v>
                </c:pt>
                <c:pt idx="8">
                  <c:v>-4.9828318198038304E-2</c:v>
                </c:pt>
                <c:pt idx="9">
                  <c:v>9.7861288119719628E-2</c:v>
                </c:pt>
                <c:pt idx="10">
                  <c:v>0.19327073796739599</c:v>
                </c:pt>
                <c:pt idx="11">
                  <c:v>5.8253706127678898E-2</c:v>
                </c:pt>
                <c:pt idx="12">
                  <c:v>-0.13717206391949494</c:v>
                </c:pt>
                <c:pt idx="13">
                  <c:v>-0.27893917789986322</c:v>
                </c:pt>
                <c:pt idx="14">
                  <c:v>-5.7899158712995398E-2</c:v>
                </c:pt>
                <c:pt idx="15">
                  <c:v>-0.11923290437324803</c:v>
                </c:pt>
                <c:pt idx="16">
                  <c:v>-8.6668742919773237E-2</c:v>
                </c:pt>
                <c:pt idx="17">
                  <c:v>-5.2008113507578203E-2</c:v>
                </c:pt>
                <c:pt idx="18">
                  <c:v>-0.29689408165326825</c:v>
                </c:pt>
                <c:pt idx="19">
                  <c:v>-4.7744000346145021E-3</c:v>
                </c:pt>
                <c:pt idx="20">
                  <c:v>-9.0229831659044704E-2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68608"/>
        <c:axId val="34470144"/>
      </c:scatterChart>
      <c:valAx>
        <c:axId val="34468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470144"/>
        <c:crosses val="autoZero"/>
        <c:crossBetween val="midCat"/>
      </c:valAx>
      <c:valAx>
        <c:axId val="34470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4686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Plots!$H$2:$H$22</c:f>
              <c:numCache>
                <c:formatCode>General</c:formatCode>
                <c:ptCount val="21"/>
                <c:pt idx="0">
                  <c:v>-8.2230121255552503E-3</c:v>
                </c:pt>
                <c:pt idx="1">
                  <c:v>0.32992537504675024</c:v>
                </c:pt>
                <c:pt idx="2">
                  <c:v>8.8124962059064393E-2</c:v>
                </c:pt>
                <c:pt idx="3">
                  <c:v>-6.5101247900146833E-2</c:v>
                </c:pt>
                <c:pt idx="4">
                  <c:v>-9.4626591112626571E-2</c:v>
                </c:pt>
                <c:pt idx="5">
                  <c:v>0.18122565345490599</c:v>
                </c:pt>
                <c:pt idx="6">
                  <c:v>-1.7984972415168606E-2</c:v>
                </c:pt>
                <c:pt idx="7">
                  <c:v>0.24225663019715507</c:v>
                </c:pt>
                <c:pt idx="8">
                  <c:v>-3.2949248335011401E-2</c:v>
                </c:pt>
                <c:pt idx="9">
                  <c:v>0.14046989736435606</c:v>
                </c:pt>
                <c:pt idx="10">
                  <c:v>0.172003984269711</c:v>
                </c:pt>
                <c:pt idx="11">
                  <c:v>5.3618013169979883E-2</c:v>
                </c:pt>
                <c:pt idx="12">
                  <c:v>-0.10940695440817304</c:v>
                </c:pt>
                <c:pt idx="13">
                  <c:v>-0.263517312510891</c:v>
                </c:pt>
                <c:pt idx="14">
                  <c:v>-5.0695268687030601E-2</c:v>
                </c:pt>
                <c:pt idx="15">
                  <c:v>-9.3098365562187493E-2</c:v>
                </c:pt>
                <c:pt idx="16">
                  <c:v>-7.4146607290612912E-2</c:v>
                </c:pt>
                <c:pt idx="17">
                  <c:v>-5.1331103171969573E-2</c:v>
                </c:pt>
                <c:pt idx="18">
                  <c:v>-0.2766775820120031</c:v>
                </c:pt>
                <c:pt idx="19">
                  <c:v>4.6935735275940001E-3</c:v>
                </c:pt>
                <c:pt idx="20">
                  <c:v>-7.4559823558143223E-2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67040"/>
        <c:axId val="34172928"/>
      </c:scatterChart>
      <c:valAx>
        <c:axId val="34167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172928"/>
        <c:crosses val="autoZero"/>
        <c:crossBetween val="midCat"/>
      </c:valAx>
      <c:valAx>
        <c:axId val="34172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1670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09185477469962"/>
          <c:y val="5.1400554097404488E-2"/>
          <c:w val="0.61197231776313366"/>
          <c:h val="0.73444808982210552"/>
        </c:manualLayout>
      </c:layout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Sheet2!$C$2:$C$51</c:f>
                <c:numCache>
                  <c:formatCode>General</c:formatCode>
                  <c:ptCount val="50"/>
                  <c:pt idx="0">
                    <c:v>7.8799999999999995E-2</c:v>
                  </c:pt>
                  <c:pt idx="1">
                    <c:v>9.1899999999999996E-2</c:v>
                  </c:pt>
                  <c:pt idx="2">
                    <c:v>0.1152</c:v>
                  </c:pt>
                  <c:pt idx="3">
                    <c:v>0.1623</c:v>
                  </c:pt>
                  <c:pt idx="4">
                    <c:v>0.1956</c:v>
                  </c:pt>
                  <c:pt idx="5">
                    <c:v>0.19420000000000001</c:v>
                  </c:pt>
                  <c:pt idx="6">
                    <c:v>0.20280000000000001</c:v>
                  </c:pt>
                  <c:pt idx="7">
                    <c:v>0.22259999999999999</c:v>
                  </c:pt>
                  <c:pt idx="8">
                    <c:v>0.16769999999999999</c:v>
                  </c:pt>
                  <c:pt idx="9">
                    <c:v>0.1434</c:v>
                  </c:pt>
                  <c:pt idx="10">
                    <c:v>0.1734</c:v>
                  </c:pt>
                  <c:pt idx="11">
                    <c:v>0.14929999999999999</c:v>
                  </c:pt>
                  <c:pt idx="12">
                    <c:v>0.1671</c:v>
                  </c:pt>
                  <c:pt idx="13">
                    <c:v>8.3699999999999997E-2</c:v>
                  </c:pt>
                  <c:pt idx="14">
                    <c:v>0.1389</c:v>
                  </c:pt>
                  <c:pt idx="15">
                    <c:v>0.17249999999999999</c:v>
                  </c:pt>
                  <c:pt idx="16">
                    <c:v>0.12230000000000001</c:v>
                  </c:pt>
                  <c:pt idx="17">
                    <c:v>0.1028</c:v>
                  </c:pt>
                  <c:pt idx="18">
                    <c:v>0.16889999999999999</c:v>
                  </c:pt>
                  <c:pt idx="19">
                    <c:v>0.2271</c:v>
                  </c:pt>
                  <c:pt idx="20">
                    <c:v>0.1353</c:v>
                  </c:pt>
                  <c:pt idx="21">
                    <c:v>0.1837</c:v>
                  </c:pt>
                  <c:pt idx="22">
                    <c:v>0.36280000000000001</c:v>
                  </c:pt>
                  <c:pt idx="23">
                    <c:v>0.7056</c:v>
                  </c:pt>
                  <c:pt idx="24">
                    <c:v>0.47639999999999999</c:v>
                  </c:pt>
                  <c:pt idx="25">
                    <c:v>0.33179999999999998</c:v>
                  </c:pt>
                  <c:pt idx="26">
                    <c:v>0.18859999999999999</c:v>
                  </c:pt>
                  <c:pt idx="27">
                    <c:v>9.2999999999999999E-2</c:v>
                  </c:pt>
                  <c:pt idx="28">
                    <c:v>2.7699999999999999E-2</c:v>
                  </c:pt>
                  <c:pt idx="29">
                    <c:v>2.7E-2</c:v>
                  </c:pt>
                  <c:pt idx="30">
                    <c:v>3.2399999999999998E-2</c:v>
                  </c:pt>
                  <c:pt idx="31">
                    <c:v>3.0800000000000001E-2</c:v>
                  </c:pt>
                  <c:pt idx="32">
                    <c:v>4.5600000000000002E-2</c:v>
                  </c:pt>
                  <c:pt idx="33">
                    <c:v>1.9800000000000002E-2</c:v>
                  </c:pt>
                  <c:pt idx="34">
                    <c:v>3.6299999999999999E-2</c:v>
                  </c:pt>
                  <c:pt idx="35">
                    <c:v>2.4E-2</c:v>
                  </c:pt>
                  <c:pt idx="36">
                    <c:v>3.1E-2</c:v>
                  </c:pt>
                  <c:pt idx="37">
                    <c:v>4.6699999999999998E-2</c:v>
                  </c:pt>
                  <c:pt idx="38">
                    <c:v>4.6300000000000001E-2</c:v>
                  </c:pt>
                  <c:pt idx="39">
                    <c:v>0.16889999999999999</c:v>
                  </c:pt>
                  <c:pt idx="40">
                    <c:v>0.20499999999999999</c:v>
                  </c:pt>
                  <c:pt idx="41">
                    <c:v>0.24110000000000001</c:v>
                  </c:pt>
                  <c:pt idx="42">
                    <c:v>0.26740000000000003</c:v>
                  </c:pt>
                  <c:pt idx="43">
                    <c:v>0.2359</c:v>
                  </c:pt>
                  <c:pt idx="44">
                    <c:v>0.24360000000000001</c:v>
                  </c:pt>
                  <c:pt idx="45">
                    <c:v>0.21329999999999999</c:v>
                  </c:pt>
                  <c:pt idx="46">
                    <c:v>0.16300000000000001</c:v>
                  </c:pt>
                  <c:pt idx="47">
                    <c:v>0.106</c:v>
                  </c:pt>
                  <c:pt idx="48">
                    <c:v>0.14680000000000001</c:v>
                  </c:pt>
                  <c:pt idx="49">
                    <c:v>9.3899999999999997E-2</c:v>
                  </c:pt>
                </c:numCache>
              </c:numRef>
            </c:plus>
            <c:minus>
              <c:numRef>
                <c:f>Sheet2!$C$2:$C$51</c:f>
                <c:numCache>
                  <c:formatCode>General</c:formatCode>
                  <c:ptCount val="50"/>
                  <c:pt idx="0">
                    <c:v>7.8799999999999995E-2</c:v>
                  </c:pt>
                  <c:pt idx="1">
                    <c:v>9.1899999999999996E-2</c:v>
                  </c:pt>
                  <c:pt idx="2">
                    <c:v>0.1152</c:v>
                  </c:pt>
                  <c:pt idx="3">
                    <c:v>0.1623</c:v>
                  </c:pt>
                  <c:pt idx="4">
                    <c:v>0.1956</c:v>
                  </c:pt>
                  <c:pt idx="5">
                    <c:v>0.19420000000000001</c:v>
                  </c:pt>
                  <c:pt idx="6">
                    <c:v>0.20280000000000001</c:v>
                  </c:pt>
                  <c:pt idx="7">
                    <c:v>0.22259999999999999</c:v>
                  </c:pt>
                  <c:pt idx="8">
                    <c:v>0.16769999999999999</c:v>
                  </c:pt>
                  <c:pt idx="9">
                    <c:v>0.1434</c:v>
                  </c:pt>
                  <c:pt idx="10">
                    <c:v>0.1734</c:v>
                  </c:pt>
                  <c:pt idx="11">
                    <c:v>0.14929999999999999</c:v>
                  </c:pt>
                  <c:pt idx="12">
                    <c:v>0.1671</c:v>
                  </c:pt>
                  <c:pt idx="13">
                    <c:v>8.3699999999999997E-2</c:v>
                  </c:pt>
                  <c:pt idx="14">
                    <c:v>0.1389</c:v>
                  </c:pt>
                  <c:pt idx="15">
                    <c:v>0.17249999999999999</c:v>
                  </c:pt>
                  <c:pt idx="16">
                    <c:v>0.12230000000000001</c:v>
                  </c:pt>
                  <c:pt idx="17">
                    <c:v>0.1028</c:v>
                  </c:pt>
                  <c:pt idx="18">
                    <c:v>0.16889999999999999</c:v>
                  </c:pt>
                  <c:pt idx="19">
                    <c:v>0.2271</c:v>
                  </c:pt>
                  <c:pt idx="20">
                    <c:v>0.1353</c:v>
                  </c:pt>
                  <c:pt idx="21">
                    <c:v>0.1837</c:v>
                  </c:pt>
                  <c:pt idx="22">
                    <c:v>0.36280000000000001</c:v>
                  </c:pt>
                  <c:pt idx="23">
                    <c:v>0.7056</c:v>
                  </c:pt>
                  <c:pt idx="24">
                    <c:v>0.47639999999999999</c:v>
                  </c:pt>
                  <c:pt idx="25">
                    <c:v>0.33179999999999998</c:v>
                  </c:pt>
                  <c:pt idx="26">
                    <c:v>0.18859999999999999</c:v>
                  </c:pt>
                  <c:pt idx="27">
                    <c:v>9.2999999999999999E-2</c:v>
                  </c:pt>
                  <c:pt idx="28">
                    <c:v>2.7699999999999999E-2</c:v>
                  </c:pt>
                  <c:pt idx="29">
                    <c:v>2.7E-2</c:v>
                  </c:pt>
                  <c:pt idx="30">
                    <c:v>3.2399999999999998E-2</c:v>
                  </c:pt>
                  <c:pt idx="31">
                    <c:v>3.0800000000000001E-2</c:v>
                  </c:pt>
                  <c:pt idx="32">
                    <c:v>4.5600000000000002E-2</c:v>
                  </c:pt>
                  <c:pt idx="33">
                    <c:v>1.9800000000000002E-2</c:v>
                  </c:pt>
                  <c:pt idx="34">
                    <c:v>3.6299999999999999E-2</c:v>
                  </c:pt>
                  <c:pt idx="35">
                    <c:v>2.4E-2</c:v>
                  </c:pt>
                  <c:pt idx="36">
                    <c:v>3.1E-2</c:v>
                  </c:pt>
                  <c:pt idx="37">
                    <c:v>4.6699999999999998E-2</c:v>
                  </c:pt>
                  <c:pt idx="38">
                    <c:v>4.6300000000000001E-2</c:v>
                  </c:pt>
                  <c:pt idx="39">
                    <c:v>0.16889999999999999</c:v>
                  </c:pt>
                  <c:pt idx="40">
                    <c:v>0.20499999999999999</c:v>
                  </c:pt>
                  <c:pt idx="41">
                    <c:v>0.24110000000000001</c:v>
                  </c:pt>
                  <c:pt idx="42">
                    <c:v>0.26740000000000003</c:v>
                  </c:pt>
                  <c:pt idx="43">
                    <c:v>0.2359</c:v>
                  </c:pt>
                  <c:pt idx="44">
                    <c:v>0.24360000000000001</c:v>
                  </c:pt>
                  <c:pt idx="45">
                    <c:v>0.21329999999999999</c:v>
                  </c:pt>
                  <c:pt idx="46">
                    <c:v>0.16300000000000001</c:v>
                  </c:pt>
                  <c:pt idx="47">
                    <c:v>0.106</c:v>
                  </c:pt>
                  <c:pt idx="48">
                    <c:v>0.14680000000000001</c:v>
                  </c:pt>
                  <c:pt idx="49">
                    <c:v>9.3899999999999997E-2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Sheet2!$A$2:$A$51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Sheet2!$B$2:$B$51</c:f>
              <c:numCache>
                <c:formatCode>General</c:formatCode>
                <c:ptCount val="50"/>
                <c:pt idx="0">
                  <c:v>0.1988</c:v>
                </c:pt>
                <c:pt idx="1">
                  <c:v>0.2979</c:v>
                </c:pt>
                <c:pt idx="2">
                  <c:v>0.3397</c:v>
                </c:pt>
                <c:pt idx="3">
                  <c:v>0.43980000000000002</c:v>
                </c:pt>
                <c:pt idx="4">
                  <c:v>0.47920000000000001</c:v>
                </c:pt>
                <c:pt idx="5">
                  <c:v>0.59870000000000001</c:v>
                </c:pt>
                <c:pt idx="6">
                  <c:v>0.6331</c:v>
                </c:pt>
                <c:pt idx="7">
                  <c:v>0.7056</c:v>
                </c:pt>
                <c:pt idx="8">
                  <c:v>0.7369</c:v>
                </c:pt>
                <c:pt idx="9">
                  <c:v>0.7883</c:v>
                </c:pt>
                <c:pt idx="10">
                  <c:v>0.89280000000000004</c:v>
                </c:pt>
                <c:pt idx="11">
                  <c:v>0.77510000000000001</c:v>
                </c:pt>
                <c:pt idx="12">
                  <c:v>0.91779999999999995</c:v>
                </c:pt>
                <c:pt idx="13">
                  <c:v>0.83460000000000001</c:v>
                </c:pt>
                <c:pt idx="14">
                  <c:v>0.86699999999999999</c:v>
                </c:pt>
                <c:pt idx="15">
                  <c:v>0.82150000000000001</c:v>
                </c:pt>
                <c:pt idx="16">
                  <c:v>0.92549999999999999</c:v>
                </c:pt>
                <c:pt idx="17">
                  <c:v>0.86480000000000001</c:v>
                </c:pt>
                <c:pt idx="18">
                  <c:v>0.89939999999999998</c:v>
                </c:pt>
                <c:pt idx="19">
                  <c:v>0.87260000000000004</c:v>
                </c:pt>
                <c:pt idx="20">
                  <c:v>0.90629999999999999</c:v>
                </c:pt>
                <c:pt idx="21">
                  <c:v>0.89529999999999998</c:v>
                </c:pt>
                <c:pt idx="22">
                  <c:v>0.85170000000000001</c:v>
                </c:pt>
                <c:pt idx="23">
                  <c:v>1.0589</c:v>
                </c:pt>
                <c:pt idx="24">
                  <c:v>0.67749999999999999</c:v>
                </c:pt>
                <c:pt idx="25">
                  <c:v>0.4304</c:v>
                </c:pt>
                <c:pt idx="26">
                  <c:v>0.2387</c:v>
                </c:pt>
                <c:pt idx="27">
                  <c:v>5.79E-2</c:v>
                </c:pt>
                <c:pt idx="28">
                  <c:v>3.6299999999999999E-2</c:v>
                </c:pt>
                <c:pt idx="29">
                  <c:v>1.2800000000000001E-2</c:v>
                </c:pt>
                <c:pt idx="30">
                  <c:v>4.3E-3</c:v>
                </c:pt>
                <c:pt idx="31">
                  <c:v>0.02</c:v>
                </c:pt>
                <c:pt idx="32">
                  <c:v>1.77E-2</c:v>
                </c:pt>
                <c:pt idx="33">
                  <c:v>1.2999999999999999E-2</c:v>
                </c:pt>
                <c:pt idx="34">
                  <c:v>-1.2999999999999999E-2</c:v>
                </c:pt>
                <c:pt idx="35">
                  <c:v>-1E-3</c:v>
                </c:pt>
                <c:pt idx="36">
                  <c:v>-2.0000000000000001E-4</c:v>
                </c:pt>
                <c:pt idx="37">
                  <c:v>3.1699999999999999E-2</c:v>
                </c:pt>
                <c:pt idx="38">
                  <c:v>2.7699999999999999E-2</c:v>
                </c:pt>
                <c:pt idx="39">
                  <c:v>0.13239999999999999</c:v>
                </c:pt>
                <c:pt idx="40">
                  <c:v>0.2082</c:v>
                </c:pt>
                <c:pt idx="41">
                  <c:v>0.31340000000000001</c:v>
                </c:pt>
                <c:pt idx="42">
                  <c:v>0.45200000000000001</c:v>
                </c:pt>
                <c:pt idx="43">
                  <c:v>0.45469999999999999</c:v>
                </c:pt>
                <c:pt idx="44">
                  <c:v>0.47289999999999999</c:v>
                </c:pt>
                <c:pt idx="45">
                  <c:v>0.37059999999999998</c:v>
                </c:pt>
                <c:pt idx="46">
                  <c:v>0.33360000000000001</c:v>
                </c:pt>
                <c:pt idx="47">
                  <c:v>0.26100000000000001</c:v>
                </c:pt>
                <c:pt idx="48">
                  <c:v>0.22950000000000001</c:v>
                </c:pt>
                <c:pt idx="49">
                  <c:v>0.13300000000000001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Sheet2!$E$2:$E$51</c:f>
                <c:numCache>
                  <c:formatCode>General</c:formatCode>
                  <c:ptCount val="50"/>
                  <c:pt idx="0">
                    <c:v>0.1406</c:v>
                  </c:pt>
                  <c:pt idx="1">
                    <c:v>0.127</c:v>
                  </c:pt>
                  <c:pt idx="2">
                    <c:v>0.16539999999999999</c:v>
                  </c:pt>
                  <c:pt idx="3">
                    <c:v>0.11890000000000001</c:v>
                  </c:pt>
                  <c:pt idx="4">
                    <c:v>0.14949999999999999</c:v>
                  </c:pt>
                  <c:pt idx="5">
                    <c:v>0.115</c:v>
                  </c:pt>
                  <c:pt idx="6">
                    <c:v>0.13100000000000001</c:v>
                  </c:pt>
                  <c:pt idx="7">
                    <c:v>0.19900000000000001</c:v>
                  </c:pt>
                  <c:pt idx="8">
                    <c:v>0.2</c:v>
                  </c:pt>
                  <c:pt idx="9">
                    <c:v>0.17080000000000001</c:v>
                  </c:pt>
                  <c:pt idx="10">
                    <c:v>0.16300000000000001</c:v>
                  </c:pt>
                  <c:pt idx="11">
                    <c:v>0.1283</c:v>
                  </c:pt>
                  <c:pt idx="12">
                    <c:v>0.1845</c:v>
                  </c:pt>
                  <c:pt idx="13">
                    <c:v>0.11840000000000001</c:v>
                  </c:pt>
                  <c:pt idx="14">
                    <c:v>0.112</c:v>
                  </c:pt>
                  <c:pt idx="15">
                    <c:v>0.38669999999999999</c:v>
                  </c:pt>
                  <c:pt idx="16">
                    <c:v>0.1726</c:v>
                  </c:pt>
                  <c:pt idx="17">
                    <c:v>0.13170000000000001</c:v>
                  </c:pt>
                  <c:pt idx="18">
                    <c:v>0.14610000000000001</c:v>
                  </c:pt>
                  <c:pt idx="19">
                    <c:v>9.0300000000000005E-2</c:v>
                  </c:pt>
                  <c:pt idx="20">
                    <c:v>0.29139999999999999</c:v>
                  </c:pt>
                  <c:pt idx="21">
                    <c:v>0.61480000000000001</c:v>
                  </c:pt>
                  <c:pt idx="22">
                    <c:v>0.34310000000000002</c:v>
                  </c:pt>
                  <c:pt idx="23">
                    <c:v>0.4204</c:v>
                  </c:pt>
                  <c:pt idx="24">
                    <c:v>0.21279999999999999</c:v>
                  </c:pt>
                  <c:pt idx="25">
                    <c:v>0.29899999999999999</c:v>
                  </c:pt>
                  <c:pt idx="26">
                    <c:v>9.0399999999999994E-2</c:v>
                  </c:pt>
                  <c:pt idx="27">
                    <c:v>9.0200000000000002E-2</c:v>
                  </c:pt>
                  <c:pt idx="28">
                    <c:v>3.7600000000000001E-2</c:v>
                  </c:pt>
                  <c:pt idx="29">
                    <c:v>6.3399999999999998E-2</c:v>
                  </c:pt>
                  <c:pt idx="30">
                    <c:v>5.04E-2</c:v>
                  </c:pt>
                  <c:pt idx="31">
                    <c:v>4.9599999999999998E-2</c:v>
                  </c:pt>
                  <c:pt idx="32">
                    <c:v>2.5999999999999999E-2</c:v>
                  </c:pt>
                  <c:pt idx="33">
                    <c:v>3.3099999999999997E-2</c:v>
                  </c:pt>
                  <c:pt idx="34">
                    <c:v>4.2200000000000001E-2</c:v>
                  </c:pt>
                  <c:pt idx="35">
                    <c:v>4.5199999999999997E-2</c:v>
                  </c:pt>
                  <c:pt idx="36">
                    <c:v>6.8099999999999994E-2</c:v>
                  </c:pt>
                  <c:pt idx="37">
                    <c:v>6.6699999999999995E-2</c:v>
                  </c:pt>
                  <c:pt idx="38">
                    <c:v>0.10639999999999999</c:v>
                  </c:pt>
                  <c:pt idx="39">
                    <c:v>0.124</c:v>
                  </c:pt>
                  <c:pt idx="40">
                    <c:v>0.15290000000000001</c:v>
                  </c:pt>
                  <c:pt idx="41">
                    <c:v>0.1925</c:v>
                  </c:pt>
                  <c:pt idx="42">
                    <c:v>0.15279999999999999</c:v>
                  </c:pt>
                  <c:pt idx="43">
                    <c:v>0.192</c:v>
                  </c:pt>
                  <c:pt idx="44">
                    <c:v>0.13789999999999999</c:v>
                  </c:pt>
                  <c:pt idx="45">
                    <c:v>0.1177</c:v>
                  </c:pt>
                  <c:pt idx="46">
                    <c:v>9.7000000000000003E-2</c:v>
                  </c:pt>
                  <c:pt idx="47">
                    <c:v>0.1162</c:v>
                  </c:pt>
                  <c:pt idx="48">
                    <c:v>0.1208</c:v>
                  </c:pt>
                  <c:pt idx="49">
                    <c:v>0.10539999999999999</c:v>
                  </c:pt>
                </c:numCache>
              </c:numRef>
            </c:plus>
            <c:minus>
              <c:numRef>
                <c:f>Sheet2!$E$2:$E$51</c:f>
                <c:numCache>
                  <c:formatCode>General</c:formatCode>
                  <c:ptCount val="50"/>
                  <c:pt idx="0">
                    <c:v>0.1406</c:v>
                  </c:pt>
                  <c:pt idx="1">
                    <c:v>0.127</c:v>
                  </c:pt>
                  <c:pt idx="2">
                    <c:v>0.16539999999999999</c:v>
                  </c:pt>
                  <c:pt idx="3">
                    <c:v>0.11890000000000001</c:v>
                  </c:pt>
                  <c:pt idx="4">
                    <c:v>0.14949999999999999</c:v>
                  </c:pt>
                  <c:pt idx="5">
                    <c:v>0.115</c:v>
                  </c:pt>
                  <c:pt idx="6">
                    <c:v>0.13100000000000001</c:v>
                  </c:pt>
                  <c:pt idx="7">
                    <c:v>0.19900000000000001</c:v>
                  </c:pt>
                  <c:pt idx="8">
                    <c:v>0.2</c:v>
                  </c:pt>
                  <c:pt idx="9">
                    <c:v>0.17080000000000001</c:v>
                  </c:pt>
                  <c:pt idx="10">
                    <c:v>0.16300000000000001</c:v>
                  </c:pt>
                  <c:pt idx="11">
                    <c:v>0.1283</c:v>
                  </c:pt>
                  <c:pt idx="12">
                    <c:v>0.1845</c:v>
                  </c:pt>
                  <c:pt idx="13">
                    <c:v>0.11840000000000001</c:v>
                  </c:pt>
                  <c:pt idx="14">
                    <c:v>0.112</c:v>
                  </c:pt>
                  <c:pt idx="15">
                    <c:v>0.38669999999999999</c:v>
                  </c:pt>
                  <c:pt idx="16">
                    <c:v>0.1726</c:v>
                  </c:pt>
                  <c:pt idx="17">
                    <c:v>0.13170000000000001</c:v>
                  </c:pt>
                  <c:pt idx="18">
                    <c:v>0.14610000000000001</c:v>
                  </c:pt>
                  <c:pt idx="19">
                    <c:v>9.0300000000000005E-2</c:v>
                  </c:pt>
                  <c:pt idx="20">
                    <c:v>0.29139999999999999</c:v>
                  </c:pt>
                  <c:pt idx="21">
                    <c:v>0.61480000000000001</c:v>
                  </c:pt>
                  <c:pt idx="22">
                    <c:v>0.34310000000000002</c:v>
                  </c:pt>
                  <c:pt idx="23">
                    <c:v>0.4204</c:v>
                  </c:pt>
                  <c:pt idx="24">
                    <c:v>0.21279999999999999</c:v>
                  </c:pt>
                  <c:pt idx="25">
                    <c:v>0.29899999999999999</c:v>
                  </c:pt>
                  <c:pt idx="26">
                    <c:v>9.0399999999999994E-2</c:v>
                  </c:pt>
                  <c:pt idx="27">
                    <c:v>9.0200000000000002E-2</c:v>
                  </c:pt>
                  <c:pt idx="28">
                    <c:v>3.7600000000000001E-2</c:v>
                  </c:pt>
                  <c:pt idx="29">
                    <c:v>6.3399999999999998E-2</c:v>
                  </c:pt>
                  <c:pt idx="30">
                    <c:v>5.04E-2</c:v>
                  </c:pt>
                  <c:pt idx="31">
                    <c:v>4.9599999999999998E-2</c:v>
                  </c:pt>
                  <c:pt idx="32">
                    <c:v>2.5999999999999999E-2</c:v>
                  </c:pt>
                  <c:pt idx="33">
                    <c:v>3.3099999999999997E-2</c:v>
                  </c:pt>
                  <c:pt idx="34">
                    <c:v>4.2200000000000001E-2</c:v>
                  </c:pt>
                  <c:pt idx="35">
                    <c:v>4.5199999999999997E-2</c:v>
                  </c:pt>
                  <c:pt idx="36">
                    <c:v>6.8099999999999994E-2</c:v>
                  </c:pt>
                  <c:pt idx="37">
                    <c:v>6.6699999999999995E-2</c:v>
                  </c:pt>
                  <c:pt idx="38">
                    <c:v>0.10639999999999999</c:v>
                  </c:pt>
                  <c:pt idx="39">
                    <c:v>0.124</c:v>
                  </c:pt>
                  <c:pt idx="40">
                    <c:v>0.15290000000000001</c:v>
                  </c:pt>
                  <c:pt idx="41">
                    <c:v>0.1925</c:v>
                  </c:pt>
                  <c:pt idx="42">
                    <c:v>0.15279999999999999</c:v>
                  </c:pt>
                  <c:pt idx="43">
                    <c:v>0.192</c:v>
                  </c:pt>
                  <c:pt idx="44">
                    <c:v>0.13789999999999999</c:v>
                  </c:pt>
                  <c:pt idx="45">
                    <c:v>0.1177</c:v>
                  </c:pt>
                  <c:pt idx="46">
                    <c:v>9.7000000000000003E-2</c:v>
                  </c:pt>
                  <c:pt idx="47">
                    <c:v>0.1162</c:v>
                  </c:pt>
                  <c:pt idx="48">
                    <c:v>0.1208</c:v>
                  </c:pt>
                  <c:pt idx="49">
                    <c:v>0.10539999999999999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Sheet2!$A$2:$A$51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Sheet2!$D$2:$D$51</c:f>
              <c:numCache>
                <c:formatCode>General</c:formatCode>
                <c:ptCount val="50"/>
                <c:pt idx="0">
                  <c:v>0.29199999999999998</c:v>
                </c:pt>
                <c:pt idx="1">
                  <c:v>0.2828</c:v>
                </c:pt>
                <c:pt idx="2">
                  <c:v>0.31059999999999999</c:v>
                </c:pt>
                <c:pt idx="3">
                  <c:v>0.3115</c:v>
                </c:pt>
                <c:pt idx="4">
                  <c:v>0.35849999999999999</c:v>
                </c:pt>
                <c:pt idx="5">
                  <c:v>0.3745</c:v>
                </c:pt>
                <c:pt idx="6">
                  <c:v>0.48199999999999998</c:v>
                </c:pt>
                <c:pt idx="7">
                  <c:v>0.56569999999999998</c:v>
                </c:pt>
                <c:pt idx="8">
                  <c:v>0.58140000000000003</c:v>
                </c:pt>
                <c:pt idx="9">
                  <c:v>0.65680000000000005</c:v>
                </c:pt>
                <c:pt idx="10">
                  <c:v>0.72370000000000001</c:v>
                </c:pt>
                <c:pt idx="11">
                  <c:v>0.78890000000000005</c:v>
                </c:pt>
                <c:pt idx="12">
                  <c:v>0.91549999999999998</c:v>
                </c:pt>
                <c:pt idx="13">
                  <c:v>0.94989999999999997</c:v>
                </c:pt>
                <c:pt idx="14">
                  <c:v>0.84589999999999999</c:v>
                </c:pt>
                <c:pt idx="15">
                  <c:v>0.82789999999999997</c:v>
                </c:pt>
                <c:pt idx="16">
                  <c:v>0.9556</c:v>
                </c:pt>
                <c:pt idx="17">
                  <c:v>0.9325</c:v>
                </c:pt>
                <c:pt idx="18">
                  <c:v>0.871</c:v>
                </c:pt>
                <c:pt idx="19">
                  <c:v>0.88019999999999998</c:v>
                </c:pt>
                <c:pt idx="20">
                  <c:v>0.9385</c:v>
                </c:pt>
                <c:pt idx="21">
                  <c:v>1.1868000000000001</c:v>
                </c:pt>
                <c:pt idx="22">
                  <c:v>1.0226999999999999</c:v>
                </c:pt>
                <c:pt idx="23">
                  <c:v>1.0173000000000001</c:v>
                </c:pt>
                <c:pt idx="24">
                  <c:v>0.60489999999999999</c:v>
                </c:pt>
                <c:pt idx="25">
                  <c:v>0.43020000000000003</c:v>
                </c:pt>
                <c:pt idx="26">
                  <c:v>0.14680000000000001</c:v>
                </c:pt>
                <c:pt idx="27">
                  <c:v>5.2999999999999999E-2</c:v>
                </c:pt>
                <c:pt idx="28">
                  <c:v>-1.15E-2</c:v>
                </c:pt>
                <c:pt idx="29">
                  <c:v>4.1000000000000002E-2</c:v>
                </c:pt>
                <c:pt idx="30">
                  <c:v>3.0499999999999999E-2</c:v>
                </c:pt>
                <c:pt idx="31">
                  <c:v>-4.1000000000000003E-3</c:v>
                </c:pt>
                <c:pt idx="32">
                  <c:v>3.8999999999999998E-3</c:v>
                </c:pt>
                <c:pt idx="33">
                  <c:v>-2.5000000000000001E-3</c:v>
                </c:pt>
                <c:pt idx="34">
                  <c:v>1.83E-2</c:v>
                </c:pt>
                <c:pt idx="35">
                  <c:v>1.5699999999999999E-2</c:v>
                </c:pt>
                <c:pt idx="36">
                  <c:v>8.6E-3</c:v>
                </c:pt>
                <c:pt idx="37">
                  <c:v>4.6800000000000001E-2</c:v>
                </c:pt>
                <c:pt idx="38">
                  <c:v>8.1000000000000003E-2</c:v>
                </c:pt>
                <c:pt idx="39">
                  <c:v>0.2147</c:v>
                </c:pt>
                <c:pt idx="40">
                  <c:v>0.2621</c:v>
                </c:pt>
                <c:pt idx="41">
                  <c:v>0.41299999999999998</c:v>
                </c:pt>
                <c:pt idx="42">
                  <c:v>0.50539999999999996</c:v>
                </c:pt>
                <c:pt idx="43">
                  <c:v>0.53749999999999998</c:v>
                </c:pt>
                <c:pt idx="44">
                  <c:v>0.47760000000000002</c:v>
                </c:pt>
                <c:pt idx="45">
                  <c:v>0.35599999999999998</c:v>
                </c:pt>
                <c:pt idx="46">
                  <c:v>0.2258</c:v>
                </c:pt>
                <c:pt idx="47">
                  <c:v>0.2024</c:v>
                </c:pt>
                <c:pt idx="48">
                  <c:v>0.22770000000000001</c:v>
                </c:pt>
                <c:pt idx="49">
                  <c:v>0.16059999999999999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256832"/>
        <c:axId val="129803008"/>
      </c:scatterChart>
      <c:valAx>
        <c:axId val="129256832"/>
        <c:scaling>
          <c:orientation val="minMax"/>
          <c:max val="1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29803008"/>
        <c:crossesAt val="0"/>
        <c:crossBetween val="midCat"/>
      </c:valAx>
      <c:valAx>
        <c:axId val="129803008"/>
        <c:scaling>
          <c:orientation val="minMax"/>
          <c:max val="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2925683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1223857683539231"/>
          <c:y val="7.369021580635754E-2"/>
          <c:w val="0.20450844322877665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7406871245071548"/>
                  <c:y val="0.43202640111162594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Plots!$I$2:$I$22</c:f>
              <c:numCache>
                <c:formatCode>General</c:formatCode>
                <c:ptCount val="21"/>
                <c:pt idx="0">
                  <c:v>-7.6080870200203902E-3</c:v>
                </c:pt>
                <c:pt idx="1">
                  <c:v>0.31338006511932326</c:v>
                </c:pt>
                <c:pt idx="2">
                  <c:v>9.2095402769639595E-2</c:v>
                </c:pt>
                <c:pt idx="3">
                  <c:v>-6.4553794675576731E-2</c:v>
                </c:pt>
                <c:pt idx="4">
                  <c:v>-6.7594193327439323E-2</c:v>
                </c:pt>
                <c:pt idx="5">
                  <c:v>0.22632631020739999</c:v>
                </c:pt>
                <c:pt idx="6">
                  <c:v>-1.3245515510953305E-2</c:v>
                </c:pt>
                <c:pt idx="7">
                  <c:v>0.211688472359608</c:v>
                </c:pt>
                <c:pt idx="8">
                  <c:v>-3.1202448216562602E-2</c:v>
                </c:pt>
                <c:pt idx="9">
                  <c:v>0.12591131316069606</c:v>
                </c:pt>
                <c:pt idx="10">
                  <c:v>0.14629329560726911</c:v>
                </c:pt>
                <c:pt idx="11">
                  <c:v>5.3310141100335211E-2</c:v>
                </c:pt>
                <c:pt idx="12">
                  <c:v>-0.10373791635325702</c:v>
                </c:pt>
                <c:pt idx="13">
                  <c:v>-0.2753426947302261</c:v>
                </c:pt>
                <c:pt idx="14">
                  <c:v>-6.5930905362519096E-2</c:v>
                </c:pt>
                <c:pt idx="15">
                  <c:v>-7.8480312181734499E-2</c:v>
                </c:pt>
                <c:pt idx="16">
                  <c:v>-8.2297930701524982E-2</c:v>
                </c:pt>
                <c:pt idx="17">
                  <c:v>-7.9392821019088761E-2</c:v>
                </c:pt>
                <c:pt idx="18">
                  <c:v>-0.25797735549686801</c:v>
                </c:pt>
                <c:pt idx="19">
                  <c:v>1.74636705343038E-2</c:v>
                </c:pt>
                <c:pt idx="20">
                  <c:v>-5.91046962627991E-2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201600"/>
        <c:axId val="34203136"/>
      </c:scatterChart>
      <c:valAx>
        <c:axId val="34201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203136"/>
        <c:crosses val="autoZero"/>
        <c:crossBetween val="midCat"/>
      </c:valAx>
      <c:valAx>
        <c:axId val="34203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2016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Plots!$J$2:$J$22</c:f>
              <c:numCache>
                <c:formatCode>General</c:formatCode>
                <c:ptCount val="21"/>
                <c:pt idx="0">
                  <c:v>1.3511306007939301E-2</c:v>
                </c:pt>
                <c:pt idx="1">
                  <c:v>0.29798017715544234</c:v>
                </c:pt>
                <c:pt idx="2">
                  <c:v>7.5638654046486023E-2</c:v>
                </c:pt>
                <c:pt idx="3">
                  <c:v>-4.8202979608111901E-2</c:v>
                </c:pt>
                <c:pt idx="4">
                  <c:v>-8.8377508810279337E-2</c:v>
                </c:pt>
                <c:pt idx="5">
                  <c:v>0.27298210547481522</c:v>
                </c:pt>
                <c:pt idx="6">
                  <c:v>-3.0502753639327997E-2</c:v>
                </c:pt>
                <c:pt idx="7">
                  <c:v>0.212660238284581</c:v>
                </c:pt>
                <c:pt idx="8">
                  <c:v>-3.3805905060549216E-2</c:v>
                </c:pt>
                <c:pt idx="9">
                  <c:v>0.10375589852926798</c:v>
                </c:pt>
                <c:pt idx="10">
                  <c:v>0.14422107664408396</c:v>
                </c:pt>
                <c:pt idx="11">
                  <c:v>5.4439295530128627E-2</c:v>
                </c:pt>
                <c:pt idx="12">
                  <c:v>-0.10004861899917497</c:v>
                </c:pt>
                <c:pt idx="13">
                  <c:v>-0.27521691381733998</c:v>
                </c:pt>
                <c:pt idx="14">
                  <c:v>-9.498610501557346E-2</c:v>
                </c:pt>
                <c:pt idx="15">
                  <c:v>-7.1440683891826326E-2</c:v>
                </c:pt>
                <c:pt idx="16">
                  <c:v>-8.9555458152759893E-2</c:v>
                </c:pt>
                <c:pt idx="17">
                  <c:v>-9.8801486153953746E-2</c:v>
                </c:pt>
                <c:pt idx="18">
                  <c:v>-0.24181341751358601</c:v>
                </c:pt>
                <c:pt idx="19">
                  <c:v>3.1553072914222914E-2</c:v>
                </c:pt>
                <c:pt idx="20">
                  <c:v>-3.3989993924488003E-2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235904"/>
        <c:axId val="34237440"/>
      </c:scatterChart>
      <c:valAx>
        <c:axId val="34235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237440"/>
        <c:crosses val="autoZero"/>
        <c:crossBetween val="midCat"/>
      </c:valAx>
      <c:valAx>
        <c:axId val="34237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2359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Plots!$K$2:$K$22</c:f>
              <c:numCache>
                <c:formatCode>General</c:formatCode>
                <c:ptCount val="21"/>
                <c:pt idx="0">
                  <c:v>3.702142893101551E-2</c:v>
                </c:pt>
                <c:pt idx="1">
                  <c:v>0.288445357737798</c:v>
                </c:pt>
                <c:pt idx="2">
                  <c:v>6.7649719222710902E-2</c:v>
                </c:pt>
                <c:pt idx="3">
                  <c:v>-4.08249472382676E-2</c:v>
                </c:pt>
                <c:pt idx="4">
                  <c:v>-8.088898036027603E-2</c:v>
                </c:pt>
                <c:pt idx="5">
                  <c:v>0.31123196726423313</c:v>
                </c:pt>
                <c:pt idx="6">
                  <c:v>-5.0071132872830798E-2</c:v>
                </c:pt>
                <c:pt idx="7">
                  <c:v>0.202665229267809</c:v>
                </c:pt>
                <c:pt idx="8">
                  <c:v>-3.2065258008715312E-2</c:v>
                </c:pt>
                <c:pt idx="9">
                  <c:v>0.10957666441668108</c:v>
                </c:pt>
                <c:pt idx="10">
                  <c:v>0.14635728443402907</c:v>
                </c:pt>
                <c:pt idx="11">
                  <c:v>4.3440480210895902E-2</c:v>
                </c:pt>
                <c:pt idx="12">
                  <c:v>-0.10715491892825303</c:v>
                </c:pt>
                <c:pt idx="13">
                  <c:v>-0.27834558896259798</c:v>
                </c:pt>
                <c:pt idx="14">
                  <c:v>-0.12547902109662701</c:v>
                </c:pt>
                <c:pt idx="15">
                  <c:v>-7.0855394386487094E-2</c:v>
                </c:pt>
                <c:pt idx="16">
                  <c:v>-9.1013433107917679E-2</c:v>
                </c:pt>
                <c:pt idx="17">
                  <c:v>-0.11052534698008604</c:v>
                </c:pt>
                <c:pt idx="18">
                  <c:v>-0.23679239151747816</c:v>
                </c:pt>
                <c:pt idx="19">
                  <c:v>4.8743488624990901E-2</c:v>
                </c:pt>
                <c:pt idx="20">
                  <c:v>-3.1115206650628908E-2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249728"/>
        <c:axId val="34341632"/>
      </c:scatterChart>
      <c:valAx>
        <c:axId val="3424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341632"/>
        <c:crosses val="autoZero"/>
        <c:crossBetween val="midCat"/>
      </c:valAx>
      <c:valAx>
        <c:axId val="34341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249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Plots!$L$2:$L$22</c:f>
              <c:numCache>
                <c:formatCode>General</c:formatCode>
                <c:ptCount val="21"/>
                <c:pt idx="0">
                  <c:v>4.4428757899140421E-2</c:v>
                </c:pt>
                <c:pt idx="1">
                  <c:v>0.28097178815212198</c:v>
                </c:pt>
                <c:pt idx="2">
                  <c:v>7.8204364367031196E-2</c:v>
                </c:pt>
                <c:pt idx="3">
                  <c:v>-3.9522146475862517E-2</c:v>
                </c:pt>
                <c:pt idx="4">
                  <c:v>-7.5403341786459702E-2</c:v>
                </c:pt>
                <c:pt idx="5">
                  <c:v>0.34110642543529102</c:v>
                </c:pt>
                <c:pt idx="6">
                  <c:v>-5.9781649918599022E-2</c:v>
                </c:pt>
                <c:pt idx="7">
                  <c:v>0.191475716110453</c:v>
                </c:pt>
                <c:pt idx="8">
                  <c:v>-4.0313053034576031E-2</c:v>
                </c:pt>
                <c:pt idx="9">
                  <c:v>0.124302066231798</c:v>
                </c:pt>
                <c:pt idx="10">
                  <c:v>0.15112622937781101</c:v>
                </c:pt>
                <c:pt idx="11">
                  <c:v>3.3446532826095901E-2</c:v>
                </c:pt>
                <c:pt idx="12">
                  <c:v>-0.10711327693006703</c:v>
                </c:pt>
                <c:pt idx="13">
                  <c:v>-0.27097751301248713</c:v>
                </c:pt>
                <c:pt idx="14">
                  <c:v>-0.13074869329423405</c:v>
                </c:pt>
                <c:pt idx="15">
                  <c:v>-8.0976029975283859E-2</c:v>
                </c:pt>
                <c:pt idx="16">
                  <c:v>-9.3026798608010539E-2</c:v>
                </c:pt>
                <c:pt idx="17">
                  <c:v>-0.12542412808028</c:v>
                </c:pt>
                <c:pt idx="18">
                  <c:v>-0.23962880995337693</c:v>
                </c:pt>
                <c:pt idx="19">
                  <c:v>5.727804348819987E-2</c:v>
                </c:pt>
                <c:pt idx="20">
                  <c:v>-3.9424482818705399E-2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58016"/>
        <c:axId val="34359552"/>
      </c:scatterChart>
      <c:valAx>
        <c:axId val="34358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359552"/>
        <c:crosses val="autoZero"/>
        <c:crossBetween val="midCat"/>
      </c:valAx>
      <c:valAx>
        <c:axId val="34359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3580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31123477392"/>
                  <c:y val="0.41463408985641514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Plots!$M$2:$M$22</c:f>
              <c:numCache>
                <c:formatCode>General</c:formatCode>
                <c:ptCount val="21"/>
                <c:pt idx="0">
                  <c:v>6.4328684101068928E-2</c:v>
                </c:pt>
                <c:pt idx="1">
                  <c:v>0.25976548118985321</c:v>
                </c:pt>
                <c:pt idx="2">
                  <c:v>9.7880426670107878E-2</c:v>
                </c:pt>
                <c:pt idx="3">
                  <c:v>-4.3940640022854881E-2</c:v>
                </c:pt>
                <c:pt idx="4">
                  <c:v>-8.5528115107405225E-2</c:v>
                </c:pt>
                <c:pt idx="5">
                  <c:v>0.36741555829031308</c:v>
                </c:pt>
                <c:pt idx="6">
                  <c:v>-6.6192858602875895E-2</c:v>
                </c:pt>
                <c:pt idx="7">
                  <c:v>0.19766399176504701</c:v>
                </c:pt>
                <c:pt idx="8">
                  <c:v>-3.5512772211413413E-2</c:v>
                </c:pt>
                <c:pt idx="9">
                  <c:v>0.13936272161819097</c:v>
                </c:pt>
                <c:pt idx="10">
                  <c:v>0.15249901719576311</c:v>
                </c:pt>
                <c:pt idx="11">
                  <c:v>3.4242338111014313E-2</c:v>
                </c:pt>
                <c:pt idx="12">
                  <c:v>-0.101867721244735</c:v>
                </c:pt>
                <c:pt idx="13">
                  <c:v>-0.26707119829785625</c:v>
                </c:pt>
                <c:pt idx="14">
                  <c:v>-0.13698449951050207</c:v>
                </c:pt>
                <c:pt idx="15">
                  <c:v>-9.0751642379559683E-2</c:v>
                </c:pt>
                <c:pt idx="16">
                  <c:v>-9.1582355251424594E-2</c:v>
                </c:pt>
                <c:pt idx="17">
                  <c:v>-0.17749705374617011</c:v>
                </c:pt>
                <c:pt idx="18">
                  <c:v>-0.23731158876382799</c:v>
                </c:pt>
                <c:pt idx="19">
                  <c:v>6.5400339120622111E-2</c:v>
                </c:pt>
                <c:pt idx="20">
                  <c:v>-4.4318112923356731E-2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80032"/>
        <c:axId val="34385920"/>
      </c:scatterChart>
      <c:valAx>
        <c:axId val="34380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385920"/>
        <c:crosses val="autoZero"/>
        <c:crossBetween val="midCat"/>
      </c:valAx>
      <c:valAx>
        <c:axId val="34385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3800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Plots!$N$2:$N$22</c:f>
              <c:numCache>
                <c:formatCode>General</c:formatCode>
                <c:ptCount val="21"/>
                <c:pt idx="0">
                  <c:v>8.041476723906528E-2</c:v>
                </c:pt>
                <c:pt idx="1">
                  <c:v>0.2680067440418441</c:v>
                </c:pt>
                <c:pt idx="2">
                  <c:v>0.11461754155223702</c:v>
                </c:pt>
                <c:pt idx="3">
                  <c:v>-4.4956466622175013E-2</c:v>
                </c:pt>
                <c:pt idx="4">
                  <c:v>-0.12462441637853704</c:v>
                </c:pt>
                <c:pt idx="5">
                  <c:v>0.39321842279898811</c:v>
                </c:pt>
                <c:pt idx="6">
                  <c:v>-7.41650100257501E-2</c:v>
                </c:pt>
                <c:pt idx="7">
                  <c:v>0.21112722756264099</c:v>
                </c:pt>
                <c:pt idx="8">
                  <c:v>-4.0886497937246059E-2</c:v>
                </c:pt>
                <c:pt idx="9">
                  <c:v>0.14234321150759208</c:v>
                </c:pt>
                <c:pt idx="10">
                  <c:v>0.15279501349251506</c:v>
                </c:pt>
                <c:pt idx="11">
                  <c:v>3.4021562400983314E-2</c:v>
                </c:pt>
                <c:pt idx="12">
                  <c:v>-0.10006990276485903</c:v>
                </c:pt>
                <c:pt idx="13">
                  <c:v>-0.26906517218245413</c:v>
                </c:pt>
                <c:pt idx="14">
                  <c:v>-0.14342606391330301</c:v>
                </c:pt>
                <c:pt idx="15">
                  <c:v>-0.105105588859756</c:v>
                </c:pt>
                <c:pt idx="16">
                  <c:v>-8.8536727378346558E-2</c:v>
                </c:pt>
                <c:pt idx="17">
                  <c:v>-0.19009431636606205</c:v>
                </c:pt>
                <c:pt idx="18">
                  <c:v>-0.238850656599841</c:v>
                </c:pt>
                <c:pt idx="19">
                  <c:v>7.1190318019007701E-2</c:v>
                </c:pt>
                <c:pt idx="20">
                  <c:v>-4.7953989586547813E-2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39616"/>
        <c:axId val="83441152"/>
      </c:scatterChart>
      <c:valAx>
        <c:axId val="83439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441152"/>
        <c:crosses val="autoZero"/>
        <c:crossBetween val="midCat"/>
      </c:valAx>
      <c:valAx>
        <c:axId val="83441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4396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Plots!$O$2:$O$22</c:f>
              <c:numCache>
                <c:formatCode>General</c:formatCode>
                <c:ptCount val="21"/>
                <c:pt idx="0">
                  <c:v>9.8161280930651226E-2</c:v>
                </c:pt>
                <c:pt idx="1">
                  <c:v>0.26962417574147013</c:v>
                </c:pt>
                <c:pt idx="2">
                  <c:v>0.132134113710381</c:v>
                </c:pt>
                <c:pt idx="3">
                  <c:v>-3.86140510514668E-2</c:v>
                </c:pt>
                <c:pt idx="4">
                  <c:v>-0.15308977933005</c:v>
                </c:pt>
                <c:pt idx="5">
                  <c:v>0.39700669744853812</c:v>
                </c:pt>
                <c:pt idx="6">
                  <c:v>-7.9195433127461023E-2</c:v>
                </c:pt>
                <c:pt idx="7">
                  <c:v>0.23352833942206011</c:v>
                </c:pt>
                <c:pt idx="8">
                  <c:v>-5.9515475936032333E-2</c:v>
                </c:pt>
                <c:pt idx="9">
                  <c:v>0.14720327170459199</c:v>
                </c:pt>
                <c:pt idx="10">
                  <c:v>0.14574970017086111</c:v>
                </c:pt>
                <c:pt idx="11">
                  <c:v>3.7232215989121818E-2</c:v>
                </c:pt>
                <c:pt idx="12">
                  <c:v>-9.7252819593659834E-2</c:v>
                </c:pt>
                <c:pt idx="13">
                  <c:v>-0.27000207566564521</c:v>
                </c:pt>
                <c:pt idx="14">
                  <c:v>-0.15548639879782916</c:v>
                </c:pt>
                <c:pt idx="15">
                  <c:v>-0.113778491613032</c:v>
                </c:pt>
                <c:pt idx="16">
                  <c:v>-9.0212970287877198E-2</c:v>
                </c:pt>
                <c:pt idx="17">
                  <c:v>-0.19181216423133801</c:v>
                </c:pt>
                <c:pt idx="18">
                  <c:v>-0.23927114930039506</c:v>
                </c:pt>
                <c:pt idx="19">
                  <c:v>8.0087438038310907E-2</c:v>
                </c:pt>
                <c:pt idx="20">
                  <c:v>-5.2496424221201952E-2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65728"/>
        <c:axId val="83467264"/>
      </c:scatterChart>
      <c:valAx>
        <c:axId val="83465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467264"/>
        <c:crosses val="autoZero"/>
        <c:crossBetween val="midCat"/>
      </c:valAx>
      <c:valAx>
        <c:axId val="8346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465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Plots!$P$2:$P$22</c:f>
              <c:numCache>
                <c:formatCode>General</c:formatCode>
                <c:ptCount val="21"/>
                <c:pt idx="0">
                  <c:v>0.10051113350485398</c:v>
                </c:pt>
                <c:pt idx="1">
                  <c:v>0.2860664247029161</c:v>
                </c:pt>
                <c:pt idx="2">
                  <c:v>0.15143877990214899</c:v>
                </c:pt>
                <c:pt idx="3">
                  <c:v>-5.5655157910083401E-2</c:v>
                </c:pt>
                <c:pt idx="4">
                  <c:v>-0.24892167969479301</c:v>
                </c:pt>
                <c:pt idx="5">
                  <c:v>0.44077359685525402</c:v>
                </c:pt>
                <c:pt idx="6">
                  <c:v>-7.5918202879239199E-2</c:v>
                </c:pt>
                <c:pt idx="7">
                  <c:v>0.25060333212735386</c:v>
                </c:pt>
                <c:pt idx="8">
                  <c:v>-7.5183897379251394E-2</c:v>
                </c:pt>
                <c:pt idx="9">
                  <c:v>0.13808130531030899</c:v>
                </c:pt>
                <c:pt idx="10">
                  <c:v>0.154130697753012</c:v>
                </c:pt>
                <c:pt idx="11">
                  <c:v>4.8637925881520501E-2</c:v>
                </c:pt>
                <c:pt idx="12">
                  <c:v>-0.10320021122902499</c:v>
                </c:pt>
                <c:pt idx="13">
                  <c:v>-0.26955258016189498</c:v>
                </c:pt>
                <c:pt idx="14">
                  <c:v>-0.15121446068255207</c:v>
                </c:pt>
                <c:pt idx="15">
                  <c:v>-0.11383074874755103</c:v>
                </c:pt>
                <c:pt idx="16">
                  <c:v>-8.1451489548798217E-2</c:v>
                </c:pt>
                <c:pt idx="17">
                  <c:v>-0.19079760928318096</c:v>
                </c:pt>
                <c:pt idx="18">
                  <c:v>-0.23754069887796112</c:v>
                </c:pt>
                <c:pt idx="19">
                  <c:v>9.4089495629317302E-2</c:v>
                </c:pt>
                <c:pt idx="20">
                  <c:v>-6.1065955272349787E-2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75008"/>
        <c:axId val="34480896"/>
      </c:scatterChart>
      <c:valAx>
        <c:axId val="34475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480896"/>
        <c:crosses val="autoZero"/>
        <c:crossBetween val="midCat"/>
      </c:valAx>
      <c:valAx>
        <c:axId val="34480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475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Plots!$Q$2:$Q$22</c:f>
              <c:numCache>
                <c:formatCode>General</c:formatCode>
                <c:ptCount val="21"/>
                <c:pt idx="0">
                  <c:v>9.7203006747590304E-2</c:v>
                </c:pt>
                <c:pt idx="1">
                  <c:v>0.30543800226113299</c:v>
                </c:pt>
                <c:pt idx="2">
                  <c:v>0.16202475173298</c:v>
                </c:pt>
                <c:pt idx="3">
                  <c:v>-9.7916446188764439E-2</c:v>
                </c:pt>
                <c:pt idx="4">
                  <c:v>-0.27461450129782922</c:v>
                </c:pt>
                <c:pt idx="5">
                  <c:v>0.4828144209113181</c:v>
                </c:pt>
                <c:pt idx="6">
                  <c:v>-7.0933454036272228E-2</c:v>
                </c:pt>
                <c:pt idx="7">
                  <c:v>0.26300293324675011</c:v>
                </c:pt>
                <c:pt idx="8">
                  <c:v>-0.11017508084168906</c:v>
                </c:pt>
                <c:pt idx="9">
                  <c:v>0.15591305726366106</c:v>
                </c:pt>
                <c:pt idx="10">
                  <c:v>0.14934446442618107</c:v>
                </c:pt>
                <c:pt idx="11">
                  <c:v>5.837567390656672E-2</c:v>
                </c:pt>
                <c:pt idx="12">
                  <c:v>-0.11348434810474695</c:v>
                </c:pt>
                <c:pt idx="13">
                  <c:v>-0.27065838567963613</c:v>
                </c:pt>
                <c:pt idx="14">
                  <c:v>-0.15426711325159906</c:v>
                </c:pt>
                <c:pt idx="15">
                  <c:v>-0.10991161478384003</c:v>
                </c:pt>
                <c:pt idx="16">
                  <c:v>-7.3944439601382403E-2</c:v>
                </c:pt>
                <c:pt idx="17">
                  <c:v>-0.19026568168740307</c:v>
                </c:pt>
                <c:pt idx="18">
                  <c:v>-0.25298172800817487</c:v>
                </c:pt>
                <c:pt idx="19">
                  <c:v>0.101480248315733</c:v>
                </c:pt>
                <c:pt idx="20">
                  <c:v>-5.6443765330571702E-2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13664"/>
        <c:axId val="34515200"/>
      </c:scatterChart>
      <c:valAx>
        <c:axId val="34513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515200"/>
        <c:crosses val="autoZero"/>
        <c:crossBetween val="midCat"/>
      </c:valAx>
      <c:valAx>
        <c:axId val="34515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136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Plots!$R$2:$R$22</c:f>
              <c:numCache>
                <c:formatCode>General</c:formatCode>
                <c:ptCount val="21"/>
                <c:pt idx="0">
                  <c:v>0.11210570237647004</c:v>
                </c:pt>
                <c:pt idx="1">
                  <c:v>0.34012389940151899</c:v>
                </c:pt>
                <c:pt idx="2">
                  <c:v>0.17741252238729707</c:v>
                </c:pt>
                <c:pt idx="3">
                  <c:v>-9.8402406418116928E-2</c:v>
                </c:pt>
                <c:pt idx="4">
                  <c:v>-0.29077282057338799</c:v>
                </c:pt>
                <c:pt idx="5">
                  <c:v>0.4795128660098833</c:v>
                </c:pt>
                <c:pt idx="6">
                  <c:v>-0.12836221820993995</c:v>
                </c:pt>
                <c:pt idx="7">
                  <c:v>0.30068576423430715</c:v>
                </c:pt>
                <c:pt idx="8">
                  <c:v>-0.22352060310833494</c:v>
                </c:pt>
                <c:pt idx="9">
                  <c:v>0.17132644246419104</c:v>
                </c:pt>
                <c:pt idx="10">
                  <c:v>0.16624067007207699</c:v>
                </c:pt>
                <c:pt idx="11">
                  <c:v>7.2028631405467725E-2</c:v>
                </c:pt>
                <c:pt idx="12">
                  <c:v>-0.11029496505098803</c:v>
                </c:pt>
                <c:pt idx="13">
                  <c:v>-0.27517744832215901</c:v>
                </c:pt>
                <c:pt idx="14">
                  <c:v>-0.17006207384798405</c:v>
                </c:pt>
                <c:pt idx="15">
                  <c:v>-9.5986562551730534E-2</c:v>
                </c:pt>
                <c:pt idx="16">
                  <c:v>-6.5914689795243231E-2</c:v>
                </c:pt>
                <c:pt idx="17">
                  <c:v>-0.17525895504542907</c:v>
                </c:pt>
                <c:pt idx="18">
                  <c:v>-0.26055506357181102</c:v>
                </c:pt>
                <c:pt idx="19">
                  <c:v>0.11774489211452797</c:v>
                </c:pt>
                <c:pt idx="20">
                  <c:v>-4.2873583970610814E-2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43872"/>
        <c:axId val="34549760"/>
      </c:scatterChart>
      <c:valAx>
        <c:axId val="3454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549760"/>
        <c:crosses val="autoZero"/>
        <c:crossBetween val="midCat"/>
      </c:valAx>
      <c:valAx>
        <c:axId val="34549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438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09188501943245"/>
          <c:y val="5.1400554097404488E-2"/>
          <c:w val="0.61177752493256954"/>
          <c:h val="0.73444808982210552"/>
        </c:manualLayout>
      </c:layout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Sheet2!$L$2:$L$63</c:f>
                <c:numCache>
                  <c:formatCode>General</c:formatCode>
                  <c:ptCount val="62"/>
                  <c:pt idx="0">
                    <c:v>9.5899999999999999E-2</c:v>
                  </c:pt>
                  <c:pt idx="1">
                    <c:v>4.6699999999999998E-2</c:v>
                  </c:pt>
                  <c:pt idx="2">
                    <c:v>7.3099999999999998E-2</c:v>
                  </c:pt>
                  <c:pt idx="3">
                    <c:v>0.1106</c:v>
                  </c:pt>
                  <c:pt idx="4">
                    <c:v>0.1318</c:v>
                  </c:pt>
                  <c:pt idx="5">
                    <c:v>0.1163</c:v>
                  </c:pt>
                  <c:pt idx="6">
                    <c:v>0.13220000000000001</c:v>
                  </c:pt>
                  <c:pt idx="7">
                    <c:v>0.1845</c:v>
                  </c:pt>
                  <c:pt idx="8">
                    <c:v>0.18840000000000001</c:v>
                  </c:pt>
                  <c:pt idx="9">
                    <c:v>0.19739999999999999</c:v>
                  </c:pt>
                  <c:pt idx="10">
                    <c:v>0.2326</c:v>
                  </c:pt>
                  <c:pt idx="11">
                    <c:v>0.17449999999999999</c:v>
                  </c:pt>
                  <c:pt idx="12">
                    <c:v>0.13619999999999999</c:v>
                  </c:pt>
                  <c:pt idx="13">
                    <c:v>0.15440000000000001</c:v>
                  </c:pt>
                  <c:pt idx="14">
                    <c:v>0.2014</c:v>
                  </c:pt>
                  <c:pt idx="15">
                    <c:v>0.129</c:v>
                  </c:pt>
                  <c:pt idx="16">
                    <c:v>0.12559999999999999</c:v>
                  </c:pt>
                  <c:pt idx="17">
                    <c:v>0.13650000000000001</c:v>
                  </c:pt>
                  <c:pt idx="18">
                    <c:v>0.16980000000000001</c:v>
                  </c:pt>
                  <c:pt idx="19">
                    <c:v>8.5000000000000006E-2</c:v>
                  </c:pt>
                  <c:pt idx="20">
                    <c:v>8.8499999999999995E-2</c:v>
                  </c:pt>
                  <c:pt idx="21">
                    <c:v>0.20200000000000001</c:v>
                  </c:pt>
                  <c:pt idx="22">
                    <c:v>0.20610000000000001</c:v>
                  </c:pt>
                  <c:pt idx="23">
                    <c:v>0.1968</c:v>
                  </c:pt>
                  <c:pt idx="24">
                    <c:v>0.15970000000000001</c:v>
                  </c:pt>
                  <c:pt idx="25">
                    <c:v>0.18390000000000001</c:v>
                  </c:pt>
                  <c:pt idx="26">
                    <c:v>0.28160000000000002</c:v>
                  </c:pt>
                  <c:pt idx="27">
                    <c:v>0.84140000000000004</c:v>
                  </c:pt>
                  <c:pt idx="28">
                    <c:v>0.43540000000000001</c:v>
                  </c:pt>
                  <c:pt idx="29">
                    <c:v>0.40679999999999999</c:v>
                  </c:pt>
                  <c:pt idx="30">
                    <c:v>0.20200000000000001</c:v>
                  </c:pt>
                  <c:pt idx="31">
                    <c:v>0.14810000000000001</c:v>
                  </c:pt>
                  <c:pt idx="32">
                    <c:v>7.3999999999999996E-2</c:v>
                  </c:pt>
                  <c:pt idx="33">
                    <c:v>3.0800000000000001E-2</c:v>
                  </c:pt>
                  <c:pt idx="34">
                    <c:v>2.9399999999999999E-2</c:v>
                  </c:pt>
                  <c:pt idx="35">
                    <c:v>4.0500000000000001E-2</c:v>
                  </c:pt>
                  <c:pt idx="36">
                    <c:v>3.1699999999999999E-2</c:v>
                  </c:pt>
                  <c:pt idx="37">
                    <c:v>3.4500000000000003E-2</c:v>
                  </c:pt>
                  <c:pt idx="38">
                    <c:v>2.53E-2</c:v>
                  </c:pt>
                  <c:pt idx="39">
                    <c:v>2.1000000000000001E-2</c:v>
                  </c:pt>
                  <c:pt idx="40">
                    <c:v>7.3300000000000004E-2</c:v>
                  </c:pt>
                  <c:pt idx="41">
                    <c:v>3.8699999999999998E-2</c:v>
                  </c:pt>
                  <c:pt idx="42">
                    <c:v>0.104</c:v>
                  </c:pt>
                  <c:pt idx="43">
                    <c:v>0.13550000000000001</c:v>
                  </c:pt>
                  <c:pt idx="44">
                    <c:v>0.1105</c:v>
                  </c:pt>
                  <c:pt idx="45">
                    <c:v>0.18099999999999999</c:v>
                  </c:pt>
                  <c:pt idx="46">
                    <c:v>0.17810000000000001</c:v>
                  </c:pt>
                  <c:pt idx="47">
                    <c:v>0.20580000000000001</c:v>
                  </c:pt>
                  <c:pt idx="48">
                    <c:v>0.26550000000000001</c:v>
                  </c:pt>
                  <c:pt idx="49">
                    <c:v>0.28360000000000002</c:v>
                  </c:pt>
                  <c:pt idx="50">
                    <c:v>0.30409999999999998</c:v>
                  </c:pt>
                  <c:pt idx="51">
                    <c:v>0.27689999999999998</c:v>
                  </c:pt>
                  <c:pt idx="52">
                    <c:v>0.24079999999999999</c:v>
                  </c:pt>
                  <c:pt idx="53">
                    <c:v>0.2205</c:v>
                  </c:pt>
                  <c:pt idx="54">
                    <c:v>0.14280000000000001</c:v>
                  </c:pt>
                  <c:pt idx="55">
                    <c:v>0.155</c:v>
                  </c:pt>
                  <c:pt idx="56">
                    <c:v>0.15840000000000001</c:v>
                  </c:pt>
                  <c:pt idx="57">
                    <c:v>0.1668</c:v>
                  </c:pt>
                  <c:pt idx="58">
                    <c:v>0.12180000000000001</c:v>
                  </c:pt>
                  <c:pt idx="59">
                    <c:v>0.1278</c:v>
                  </c:pt>
                  <c:pt idx="60">
                    <c:v>8.7900000000000006E-2</c:v>
                  </c:pt>
                  <c:pt idx="61">
                    <c:v>0.1399</c:v>
                  </c:pt>
                </c:numCache>
              </c:numRef>
            </c:plus>
            <c:minus>
              <c:numRef>
                <c:f>Sheet2!$L$2:$L$63</c:f>
                <c:numCache>
                  <c:formatCode>General</c:formatCode>
                  <c:ptCount val="62"/>
                  <c:pt idx="0">
                    <c:v>9.5899999999999999E-2</c:v>
                  </c:pt>
                  <c:pt idx="1">
                    <c:v>4.6699999999999998E-2</c:v>
                  </c:pt>
                  <c:pt idx="2">
                    <c:v>7.3099999999999998E-2</c:v>
                  </c:pt>
                  <c:pt idx="3">
                    <c:v>0.1106</c:v>
                  </c:pt>
                  <c:pt idx="4">
                    <c:v>0.1318</c:v>
                  </c:pt>
                  <c:pt idx="5">
                    <c:v>0.1163</c:v>
                  </c:pt>
                  <c:pt idx="6">
                    <c:v>0.13220000000000001</c:v>
                  </c:pt>
                  <c:pt idx="7">
                    <c:v>0.1845</c:v>
                  </c:pt>
                  <c:pt idx="8">
                    <c:v>0.18840000000000001</c:v>
                  </c:pt>
                  <c:pt idx="9">
                    <c:v>0.19739999999999999</c:v>
                  </c:pt>
                  <c:pt idx="10">
                    <c:v>0.2326</c:v>
                  </c:pt>
                  <c:pt idx="11">
                    <c:v>0.17449999999999999</c:v>
                  </c:pt>
                  <c:pt idx="12">
                    <c:v>0.13619999999999999</c:v>
                  </c:pt>
                  <c:pt idx="13">
                    <c:v>0.15440000000000001</c:v>
                  </c:pt>
                  <c:pt idx="14">
                    <c:v>0.2014</c:v>
                  </c:pt>
                  <c:pt idx="15">
                    <c:v>0.129</c:v>
                  </c:pt>
                  <c:pt idx="16">
                    <c:v>0.12559999999999999</c:v>
                  </c:pt>
                  <c:pt idx="17">
                    <c:v>0.13650000000000001</c:v>
                  </c:pt>
                  <c:pt idx="18">
                    <c:v>0.16980000000000001</c:v>
                  </c:pt>
                  <c:pt idx="19">
                    <c:v>8.5000000000000006E-2</c:v>
                  </c:pt>
                  <c:pt idx="20">
                    <c:v>8.8499999999999995E-2</c:v>
                  </c:pt>
                  <c:pt idx="21">
                    <c:v>0.20200000000000001</c:v>
                  </c:pt>
                  <c:pt idx="22">
                    <c:v>0.20610000000000001</c:v>
                  </c:pt>
                  <c:pt idx="23">
                    <c:v>0.1968</c:v>
                  </c:pt>
                  <c:pt idx="24">
                    <c:v>0.15970000000000001</c:v>
                  </c:pt>
                  <c:pt idx="25">
                    <c:v>0.18390000000000001</c:v>
                  </c:pt>
                  <c:pt idx="26">
                    <c:v>0.28160000000000002</c:v>
                  </c:pt>
                  <c:pt idx="27">
                    <c:v>0.84140000000000004</c:v>
                  </c:pt>
                  <c:pt idx="28">
                    <c:v>0.43540000000000001</c:v>
                  </c:pt>
                  <c:pt idx="29">
                    <c:v>0.40679999999999999</c:v>
                  </c:pt>
                  <c:pt idx="30">
                    <c:v>0.20200000000000001</c:v>
                  </c:pt>
                  <c:pt idx="31">
                    <c:v>0.14810000000000001</c:v>
                  </c:pt>
                  <c:pt idx="32">
                    <c:v>7.3999999999999996E-2</c:v>
                  </c:pt>
                  <c:pt idx="33">
                    <c:v>3.0800000000000001E-2</c:v>
                  </c:pt>
                  <c:pt idx="34">
                    <c:v>2.9399999999999999E-2</c:v>
                  </c:pt>
                  <c:pt idx="35">
                    <c:v>4.0500000000000001E-2</c:v>
                  </c:pt>
                  <c:pt idx="36">
                    <c:v>3.1699999999999999E-2</c:v>
                  </c:pt>
                  <c:pt idx="37">
                    <c:v>3.4500000000000003E-2</c:v>
                  </c:pt>
                  <c:pt idx="38">
                    <c:v>2.53E-2</c:v>
                  </c:pt>
                  <c:pt idx="39">
                    <c:v>2.1000000000000001E-2</c:v>
                  </c:pt>
                  <c:pt idx="40">
                    <c:v>7.3300000000000004E-2</c:v>
                  </c:pt>
                  <c:pt idx="41">
                    <c:v>3.8699999999999998E-2</c:v>
                  </c:pt>
                  <c:pt idx="42">
                    <c:v>0.104</c:v>
                  </c:pt>
                  <c:pt idx="43">
                    <c:v>0.13550000000000001</c:v>
                  </c:pt>
                  <c:pt idx="44">
                    <c:v>0.1105</c:v>
                  </c:pt>
                  <c:pt idx="45">
                    <c:v>0.18099999999999999</c:v>
                  </c:pt>
                  <c:pt idx="46">
                    <c:v>0.17810000000000001</c:v>
                  </c:pt>
                  <c:pt idx="47">
                    <c:v>0.20580000000000001</c:v>
                  </c:pt>
                  <c:pt idx="48">
                    <c:v>0.26550000000000001</c:v>
                  </c:pt>
                  <c:pt idx="49">
                    <c:v>0.28360000000000002</c:v>
                  </c:pt>
                  <c:pt idx="50">
                    <c:v>0.30409999999999998</c:v>
                  </c:pt>
                  <c:pt idx="51">
                    <c:v>0.27689999999999998</c:v>
                  </c:pt>
                  <c:pt idx="52">
                    <c:v>0.24079999999999999</c:v>
                  </c:pt>
                  <c:pt idx="53">
                    <c:v>0.2205</c:v>
                  </c:pt>
                  <c:pt idx="54">
                    <c:v>0.14280000000000001</c:v>
                  </c:pt>
                  <c:pt idx="55">
                    <c:v>0.155</c:v>
                  </c:pt>
                  <c:pt idx="56">
                    <c:v>0.15840000000000001</c:v>
                  </c:pt>
                  <c:pt idx="57">
                    <c:v>0.1668</c:v>
                  </c:pt>
                  <c:pt idx="58">
                    <c:v>0.12180000000000001</c:v>
                  </c:pt>
                  <c:pt idx="59">
                    <c:v>0.1278</c:v>
                  </c:pt>
                  <c:pt idx="60">
                    <c:v>8.7900000000000006E-2</c:v>
                  </c:pt>
                  <c:pt idx="61">
                    <c:v>0.1399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Sheet2!$J$2:$J$63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  <c:pt idx="57">
                  <c:v>665.60850000000005</c:v>
                </c:pt>
                <c:pt idx="58">
                  <c:v>677.18430000000001</c:v>
                </c:pt>
                <c:pt idx="59">
                  <c:v>688.76009999999997</c:v>
                </c:pt>
                <c:pt idx="60">
                  <c:v>700.33590000000004</c:v>
                </c:pt>
                <c:pt idx="61">
                  <c:v>711.9117</c:v>
                </c:pt>
              </c:numCache>
            </c:numRef>
          </c:xVal>
          <c:yVal>
            <c:numRef>
              <c:f>Sheet2!$K$2:$K$63</c:f>
              <c:numCache>
                <c:formatCode>General</c:formatCode>
                <c:ptCount val="62"/>
                <c:pt idx="0">
                  <c:v>0.15840000000000001</c:v>
                </c:pt>
                <c:pt idx="1">
                  <c:v>0.2077</c:v>
                </c:pt>
                <c:pt idx="2">
                  <c:v>0.27260000000000001</c:v>
                </c:pt>
                <c:pt idx="3">
                  <c:v>0.35880000000000001</c:v>
                </c:pt>
                <c:pt idx="4">
                  <c:v>0.38069999999999998</c:v>
                </c:pt>
                <c:pt idx="5">
                  <c:v>0.45369999999999999</c:v>
                </c:pt>
                <c:pt idx="6">
                  <c:v>0.52480000000000004</c:v>
                </c:pt>
                <c:pt idx="7">
                  <c:v>0.56620000000000004</c:v>
                </c:pt>
                <c:pt idx="8">
                  <c:v>0.63419999999999999</c:v>
                </c:pt>
                <c:pt idx="9">
                  <c:v>0.67090000000000005</c:v>
                </c:pt>
                <c:pt idx="10">
                  <c:v>0.74270000000000003</c:v>
                </c:pt>
                <c:pt idx="11">
                  <c:v>0.8024</c:v>
                </c:pt>
                <c:pt idx="12">
                  <c:v>0.83630000000000004</c:v>
                </c:pt>
                <c:pt idx="13">
                  <c:v>0.77680000000000005</c:v>
                </c:pt>
                <c:pt idx="14">
                  <c:v>0.84550000000000003</c:v>
                </c:pt>
                <c:pt idx="15">
                  <c:v>0.8337</c:v>
                </c:pt>
                <c:pt idx="16">
                  <c:v>0.82320000000000004</c:v>
                </c:pt>
                <c:pt idx="17">
                  <c:v>0.86870000000000003</c:v>
                </c:pt>
                <c:pt idx="18">
                  <c:v>0.80640000000000001</c:v>
                </c:pt>
                <c:pt idx="19">
                  <c:v>0.90249999999999997</c:v>
                </c:pt>
                <c:pt idx="20">
                  <c:v>0.87829999999999997</c:v>
                </c:pt>
                <c:pt idx="21">
                  <c:v>0.91110000000000002</c:v>
                </c:pt>
                <c:pt idx="22">
                  <c:v>0.83679999999999999</c:v>
                </c:pt>
                <c:pt idx="23">
                  <c:v>0.90810000000000002</c:v>
                </c:pt>
                <c:pt idx="24">
                  <c:v>0.91290000000000004</c:v>
                </c:pt>
                <c:pt idx="25">
                  <c:v>0.85499999999999998</c:v>
                </c:pt>
                <c:pt idx="26">
                  <c:v>0.77639999999999998</c:v>
                </c:pt>
                <c:pt idx="27">
                  <c:v>1.1075999999999999</c:v>
                </c:pt>
                <c:pt idx="28">
                  <c:v>0.82569999999999999</c:v>
                </c:pt>
                <c:pt idx="29">
                  <c:v>0.60219999999999996</c:v>
                </c:pt>
                <c:pt idx="30">
                  <c:v>0.313</c:v>
                </c:pt>
                <c:pt idx="31">
                  <c:v>0.17749999999999999</c:v>
                </c:pt>
                <c:pt idx="32">
                  <c:v>8.6400000000000005E-2</c:v>
                </c:pt>
                <c:pt idx="33">
                  <c:v>2.6100000000000002E-2</c:v>
                </c:pt>
                <c:pt idx="34">
                  <c:v>3.5799999999999998E-2</c:v>
                </c:pt>
                <c:pt idx="35">
                  <c:v>3.0999999999999999E-3</c:v>
                </c:pt>
                <c:pt idx="36">
                  <c:v>3.4799999999999998E-2</c:v>
                </c:pt>
                <c:pt idx="37">
                  <c:v>3.2099999999999997E-2</c:v>
                </c:pt>
                <c:pt idx="38">
                  <c:v>3.3999999999999998E-3</c:v>
                </c:pt>
                <c:pt idx="39">
                  <c:v>2.0799999999999999E-2</c:v>
                </c:pt>
                <c:pt idx="40">
                  <c:v>1.1900000000000001E-2</c:v>
                </c:pt>
                <c:pt idx="41">
                  <c:v>3.0800000000000001E-2</c:v>
                </c:pt>
                <c:pt idx="42">
                  <c:v>1.34E-2</c:v>
                </c:pt>
                <c:pt idx="43">
                  <c:v>6.1499999999999999E-2</c:v>
                </c:pt>
                <c:pt idx="44">
                  <c:v>6.8099999999999994E-2</c:v>
                </c:pt>
                <c:pt idx="45">
                  <c:v>0.10009999999999999</c:v>
                </c:pt>
                <c:pt idx="46">
                  <c:v>0.18060000000000001</c:v>
                </c:pt>
                <c:pt idx="47">
                  <c:v>0.2374</c:v>
                </c:pt>
                <c:pt idx="48">
                  <c:v>0.31540000000000001</c:v>
                </c:pt>
                <c:pt idx="49">
                  <c:v>0.36980000000000002</c:v>
                </c:pt>
                <c:pt idx="50">
                  <c:v>0.36109999999999998</c:v>
                </c:pt>
                <c:pt idx="51">
                  <c:v>0.38100000000000001</c:v>
                </c:pt>
                <c:pt idx="52">
                  <c:v>0.36909999999999998</c:v>
                </c:pt>
                <c:pt idx="53">
                  <c:v>0.35580000000000001</c:v>
                </c:pt>
                <c:pt idx="54">
                  <c:v>0.30649999999999999</c:v>
                </c:pt>
                <c:pt idx="55">
                  <c:v>0.26040000000000002</c:v>
                </c:pt>
                <c:pt idx="56">
                  <c:v>0.24890000000000001</c:v>
                </c:pt>
                <c:pt idx="57">
                  <c:v>0.25069999999999998</c:v>
                </c:pt>
                <c:pt idx="58">
                  <c:v>0.23480000000000001</c:v>
                </c:pt>
                <c:pt idx="59">
                  <c:v>0.25059999999999999</c:v>
                </c:pt>
                <c:pt idx="60">
                  <c:v>0.1071</c:v>
                </c:pt>
                <c:pt idx="61">
                  <c:v>0.18210000000000001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Sheet2!$N$2:$N$50</c:f>
                <c:numCache>
                  <c:formatCode>General</c:formatCode>
                  <c:ptCount val="49"/>
                  <c:pt idx="0">
                    <c:v>0.1096</c:v>
                  </c:pt>
                  <c:pt idx="1">
                    <c:v>0.13189999999999999</c:v>
                  </c:pt>
                  <c:pt idx="2">
                    <c:v>0.1134</c:v>
                  </c:pt>
                  <c:pt idx="3">
                    <c:v>0.16739999999999999</c:v>
                  </c:pt>
                  <c:pt idx="4">
                    <c:v>0.1211</c:v>
                  </c:pt>
                  <c:pt idx="5">
                    <c:v>0.1681</c:v>
                  </c:pt>
                  <c:pt idx="6">
                    <c:v>0.154</c:v>
                  </c:pt>
                  <c:pt idx="7">
                    <c:v>0.15840000000000001</c:v>
                  </c:pt>
                  <c:pt idx="8">
                    <c:v>0.13059999999999999</c:v>
                  </c:pt>
                  <c:pt idx="9">
                    <c:v>0.1762</c:v>
                  </c:pt>
                  <c:pt idx="10">
                    <c:v>0.13550000000000001</c:v>
                  </c:pt>
                  <c:pt idx="11">
                    <c:v>0.13320000000000001</c:v>
                  </c:pt>
                  <c:pt idx="12">
                    <c:v>0.1246</c:v>
                  </c:pt>
                  <c:pt idx="13">
                    <c:v>0.1817</c:v>
                  </c:pt>
                  <c:pt idx="14">
                    <c:v>0.12709999999999999</c:v>
                  </c:pt>
                  <c:pt idx="15">
                    <c:v>0.29680000000000001</c:v>
                  </c:pt>
                  <c:pt idx="16">
                    <c:v>0.16769999999999999</c:v>
                  </c:pt>
                  <c:pt idx="17">
                    <c:v>9.5299999999999996E-2</c:v>
                  </c:pt>
                  <c:pt idx="18">
                    <c:v>0.17580000000000001</c:v>
                  </c:pt>
                  <c:pt idx="19">
                    <c:v>0.247</c:v>
                  </c:pt>
                  <c:pt idx="20">
                    <c:v>0.39190000000000003</c:v>
                  </c:pt>
                  <c:pt idx="21">
                    <c:v>0.35759999999999997</c:v>
                  </c:pt>
                  <c:pt idx="22">
                    <c:v>0.49519999999999997</c:v>
                  </c:pt>
                  <c:pt idx="23">
                    <c:v>0.41770000000000002</c:v>
                  </c:pt>
                  <c:pt idx="24">
                    <c:v>0.28220000000000001</c:v>
                  </c:pt>
                  <c:pt idx="25">
                    <c:v>0.13639999999999999</c:v>
                  </c:pt>
                  <c:pt idx="26">
                    <c:v>7.7200000000000005E-2</c:v>
                  </c:pt>
                  <c:pt idx="27">
                    <c:v>4.3299999999999998E-2</c:v>
                  </c:pt>
                  <c:pt idx="28">
                    <c:v>4.9500000000000002E-2</c:v>
                  </c:pt>
                  <c:pt idx="29">
                    <c:v>4.1000000000000002E-2</c:v>
                  </c:pt>
                  <c:pt idx="30">
                    <c:v>4.3799999999999999E-2</c:v>
                  </c:pt>
                  <c:pt idx="31">
                    <c:v>2.8000000000000001E-2</c:v>
                  </c:pt>
                  <c:pt idx="32">
                    <c:v>1.6500000000000001E-2</c:v>
                  </c:pt>
                  <c:pt idx="33">
                    <c:v>5.5399999999999998E-2</c:v>
                  </c:pt>
                  <c:pt idx="34">
                    <c:v>5.1700000000000003E-2</c:v>
                  </c:pt>
                  <c:pt idx="35">
                    <c:v>0.1212</c:v>
                  </c:pt>
                  <c:pt idx="36">
                    <c:v>0.2077</c:v>
                  </c:pt>
                  <c:pt idx="37">
                    <c:v>0.19839999999999999</c:v>
                  </c:pt>
                  <c:pt idx="38">
                    <c:v>0.2452</c:v>
                  </c:pt>
                  <c:pt idx="39">
                    <c:v>0.25080000000000002</c:v>
                  </c:pt>
                  <c:pt idx="40">
                    <c:v>0.26129999999999998</c:v>
                  </c:pt>
                  <c:pt idx="41">
                    <c:v>0.30669999999999997</c:v>
                  </c:pt>
                  <c:pt idx="42">
                    <c:v>0.25440000000000002</c:v>
                  </c:pt>
                  <c:pt idx="43">
                    <c:v>0.1075</c:v>
                  </c:pt>
                  <c:pt idx="44">
                    <c:v>0.13289999999999999</c:v>
                  </c:pt>
                  <c:pt idx="45">
                    <c:v>0.1153</c:v>
                  </c:pt>
                  <c:pt idx="46">
                    <c:v>0.1128</c:v>
                  </c:pt>
                  <c:pt idx="47">
                    <c:v>5.74E-2</c:v>
                  </c:pt>
                  <c:pt idx="48">
                    <c:v>0</c:v>
                  </c:pt>
                </c:numCache>
              </c:numRef>
            </c:plus>
            <c:minus>
              <c:numRef>
                <c:f>Sheet2!$N$2:$N$50</c:f>
                <c:numCache>
                  <c:formatCode>General</c:formatCode>
                  <c:ptCount val="49"/>
                  <c:pt idx="0">
                    <c:v>0.1096</c:v>
                  </c:pt>
                  <c:pt idx="1">
                    <c:v>0.13189999999999999</c:v>
                  </c:pt>
                  <c:pt idx="2">
                    <c:v>0.1134</c:v>
                  </c:pt>
                  <c:pt idx="3">
                    <c:v>0.16739999999999999</c:v>
                  </c:pt>
                  <c:pt idx="4">
                    <c:v>0.1211</c:v>
                  </c:pt>
                  <c:pt idx="5">
                    <c:v>0.1681</c:v>
                  </c:pt>
                  <c:pt idx="6">
                    <c:v>0.154</c:v>
                  </c:pt>
                  <c:pt idx="7">
                    <c:v>0.15840000000000001</c:v>
                  </c:pt>
                  <c:pt idx="8">
                    <c:v>0.13059999999999999</c:v>
                  </c:pt>
                  <c:pt idx="9">
                    <c:v>0.1762</c:v>
                  </c:pt>
                  <c:pt idx="10">
                    <c:v>0.13550000000000001</c:v>
                  </c:pt>
                  <c:pt idx="11">
                    <c:v>0.13320000000000001</c:v>
                  </c:pt>
                  <c:pt idx="12">
                    <c:v>0.1246</c:v>
                  </c:pt>
                  <c:pt idx="13">
                    <c:v>0.1817</c:v>
                  </c:pt>
                  <c:pt idx="14">
                    <c:v>0.12709999999999999</c:v>
                  </c:pt>
                  <c:pt idx="15">
                    <c:v>0.29680000000000001</c:v>
                  </c:pt>
                  <c:pt idx="16">
                    <c:v>0.16769999999999999</c:v>
                  </c:pt>
                  <c:pt idx="17">
                    <c:v>9.5299999999999996E-2</c:v>
                  </c:pt>
                  <c:pt idx="18">
                    <c:v>0.17580000000000001</c:v>
                  </c:pt>
                  <c:pt idx="19">
                    <c:v>0.247</c:v>
                  </c:pt>
                  <c:pt idx="20">
                    <c:v>0.39190000000000003</c:v>
                  </c:pt>
                  <c:pt idx="21">
                    <c:v>0.35759999999999997</c:v>
                  </c:pt>
                  <c:pt idx="22">
                    <c:v>0.49519999999999997</c:v>
                  </c:pt>
                  <c:pt idx="23">
                    <c:v>0.41770000000000002</c:v>
                  </c:pt>
                  <c:pt idx="24">
                    <c:v>0.28220000000000001</c:v>
                  </c:pt>
                  <c:pt idx="25">
                    <c:v>0.13639999999999999</c:v>
                  </c:pt>
                  <c:pt idx="26">
                    <c:v>7.7200000000000005E-2</c:v>
                  </c:pt>
                  <c:pt idx="27">
                    <c:v>4.3299999999999998E-2</c:v>
                  </c:pt>
                  <c:pt idx="28">
                    <c:v>4.9500000000000002E-2</c:v>
                  </c:pt>
                  <c:pt idx="29">
                    <c:v>4.1000000000000002E-2</c:v>
                  </c:pt>
                  <c:pt idx="30">
                    <c:v>4.3799999999999999E-2</c:v>
                  </c:pt>
                  <c:pt idx="31">
                    <c:v>2.8000000000000001E-2</c:v>
                  </c:pt>
                  <c:pt idx="32">
                    <c:v>1.6500000000000001E-2</c:v>
                  </c:pt>
                  <c:pt idx="33">
                    <c:v>5.5399999999999998E-2</c:v>
                  </c:pt>
                  <c:pt idx="34">
                    <c:v>5.1700000000000003E-2</c:v>
                  </c:pt>
                  <c:pt idx="35">
                    <c:v>0.1212</c:v>
                  </c:pt>
                  <c:pt idx="36">
                    <c:v>0.2077</c:v>
                  </c:pt>
                  <c:pt idx="37">
                    <c:v>0.19839999999999999</c:v>
                  </c:pt>
                  <c:pt idx="38">
                    <c:v>0.2452</c:v>
                  </c:pt>
                  <c:pt idx="39">
                    <c:v>0.25080000000000002</c:v>
                  </c:pt>
                  <c:pt idx="40">
                    <c:v>0.26129999999999998</c:v>
                  </c:pt>
                  <c:pt idx="41">
                    <c:v>0.30669999999999997</c:v>
                  </c:pt>
                  <c:pt idx="42">
                    <c:v>0.25440000000000002</c:v>
                  </c:pt>
                  <c:pt idx="43">
                    <c:v>0.1075</c:v>
                  </c:pt>
                  <c:pt idx="44">
                    <c:v>0.13289999999999999</c:v>
                  </c:pt>
                  <c:pt idx="45">
                    <c:v>0.1153</c:v>
                  </c:pt>
                  <c:pt idx="46">
                    <c:v>0.1128</c:v>
                  </c:pt>
                  <c:pt idx="47">
                    <c:v>5.74E-2</c:v>
                  </c:pt>
                  <c:pt idx="48">
                    <c:v>0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Sheet2!$J$2:$J$63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  <c:pt idx="57">
                  <c:v>665.60850000000005</c:v>
                </c:pt>
                <c:pt idx="58">
                  <c:v>677.18430000000001</c:v>
                </c:pt>
                <c:pt idx="59">
                  <c:v>688.76009999999997</c:v>
                </c:pt>
                <c:pt idx="60">
                  <c:v>700.33590000000004</c:v>
                </c:pt>
                <c:pt idx="61">
                  <c:v>711.9117</c:v>
                </c:pt>
              </c:numCache>
            </c:numRef>
          </c:xVal>
          <c:yVal>
            <c:numRef>
              <c:f>Sheet2!$M$2:$M$50</c:f>
              <c:numCache>
                <c:formatCode>General</c:formatCode>
                <c:ptCount val="49"/>
                <c:pt idx="0">
                  <c:v>0.26369999999999999</c:v>
                </c:pt>
                <c:pt idx="1">
                  <c:v>0.29630000000000001</c:v>
                </c:pt>
                <c:pt idx="2">
                  <c:v>0.27489999999999998</c:v>
                </c:pt>
                <c:pt idx="3">
                  <c:v>0.27729999999999999</c:v>
                </c:pt>
                <c:pt idx="4">
                  <c:v>0.30499999999999999</c:v>
                </c:pt>
                <c:pt idx="5">
                  <c:v>0.35170000000000001</c:v>
                </c:pt>
                <c:pt idx="6">
                  <c:v>0.46610000000000001</c:v>
                </c:pt>
                <c:pt idx="7">
                  <c:v>0.53169999999999995</c:v>
                </c:pt>
                <c:pt idx="8">
                  <c:v>0.61950000000000005</c:v>
                </c:pt>
                <c:pt idx="9">
                  <c:v>0.64700000000000002</c:v>
                </c:pt>
                <c:pt idx="10">
                  <c:v>0.63790000000000002</c:v>
                </c:pt>
                <c:pt idx="11">
                  <c:v>0.84350000000000003</c:v>
                </c:pt>
                <c:pt idx="12">
                  <c:v>0.80359999999999998</c:v>
                </c:pt>
                <c:pt idx="13">
                  <c:v>1.0155000000000001</c:v>
                </c:pt>
                <c:pt idx="14">
                  <c:v>0.85750000000000004</c:v>
                </c:pt>
                <c:pt idx="15">
                  <c:v>0.77270000000000005</c:v>
                </c:pt>
                <c:pt idx="16">
                  <c:v>0.93010000000000004</c:v>
                </c:pt>
                <c:pt idx="17">
                  <c:v>0.84589999999999999</c:v>
                </c:pt>
                <c:pt idx="18">
                  <c:v>0.92830000000000001</c:v>
                </c:pt>
                <c:pt idx="19">
                  <c:v>1.0076000000000001</c:v>
                </c:pt>
                <c:pt idx="20">
                  <c:v>1.056</c:v>
                </c:pt>
                <c:pt idx="21">
                  <c:v>1.0046999999999999</c:v>
                </c:pt>
                <c:pt idx="22">
                  <c:v>0.82169999999999999</c:v>
                </c:pt>
                <c:pt idx="23">
                  <c:v>0.51729999999999998</c:v>
                </c:pt>
                <c:pt idx="24">
                  <c:v>0.25900000000000001</c:v>
                </c:pt>
                <c:pt idx="25">
                  <c:v>0.1007</c:v>
                </c:pt>
                <c:pt idx="26">
                  <c:v>7.3899999999999993E-2</c:v>
                </c:pt>
                <c:pt idx="27">
                  <c:v>-2E-3</c:v>
                </c:pt>
                <c:pt idx="28">
                  <c:v>1.5699999999999999E-2</c:v>
                </c:pt>
                <c:pt idx="29">
                  <c:v>2.1899999999999999E-2</c:v>
                </c:pt>
                <c:pt idx="30">
                  <c:v>-2.9000000000000001E-2</c:v>
                </c:pt>
                <c:pt idx="31">
                  <c:v>9.9000000000000008E-3</c:v>
                </c:pt>
                <c:pt idx="32">
                  <c:v>2.0299999999999999E-2</c:v>
                </c:pt>
                <c:pt idx="33">
                  <c:v>6.7999999999999996E-3</c:v>
                </c:pt>
                <c:pt idx="34">
                  <c:v>4.6199999999999998E-2</c:v>
                </c:pt>
                <c:pt idx="35">
                  <c:v>0.1003</c:v>
                </c:pt>
                <c:pt idx="36">
                  <c:v>0.23430000000000001</c:v>
                </c:pt>
                <c:pt idx="37">
                  <c:v>0.25309999999999999</c:v>
                </c:pt>
                <c:pt idx="38">
                  <c:v>0.307</c:v>
                </c:pt>
                <c:pt idx="39">
                  <c:v>0.40479999999999999</c:v>
                </c:pt>
                <c:pt idx="40">
                  <c:v>0.38030000000000003</c:v>
                </c:pt>
                <c:pt idx="41">
                  <c:v>0.38390000000000002</c:v>
                </c:pt>
                <c:pt idx="42">
                  <c:v>0.33529999999999999</c:v>
                </c:pt>
                <c:pt idx="43">
                  <c:v>0.27079999999999999</c:v>
                </c:pt>
                <c:pt idx="44">
                  <c:v>0.2276</c:v>
                </c:pt>
                <c:pt idx="45">
                  <c:v>0.1867</c:v>
                </c:pt>
                <c:pt idx="46">
                  <c:v>0.12959999999999999</c:v>
                </c:pt>
                <c:pt idx="47">
                  <c:v>0.16039999999999999</c:v>
                </c:pt>
                <c:pt idx="48">
                  <c:v>0.12970000000000001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555520"/>
        <c:axId val="132702208"/>
      </c:scatterChart>
      <c:valAx>
        <c:axId val="132555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32702208"/>
        <c:crossesAt val="0"/>
        <c:crossBetween val="midCat"/>
      </c:valAx>
      <c:valAx>
        <c:axId val="132702208"/>
        <c:scaling>
          <c:orientation val="minMax"/>
          <c:max val="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3255552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1004200167745628"/>
          <c:y val="8.2949475065616798E-2"/>
          <c:w val="0.20450848753979972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31123477392"/>
                  <c:y val="0.38708815809788505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Plots!$S$2:$S$22</c:f>
              <c:numCache>
                <c:formatCode>General</c:formatCode>
                <c:ptCount val="21"/>
                <c:pt idx="0">
                  <c:v>0.13131931871410801</c:v>
                </c:pt>
                <c:pt idx="1">
                  <c:v>0.37622547571892312</c:v>
                </c:pt>
                <c:pt idx="2">
                  <c:v>0.17971294308626415</c:v>
                </c:pt>
                <c:pt idx="3">
                  <c:v>-0.12186996407495</c:v>
                </c:pt>
                <c:pt idx="4">
                  <c:v>-0.3318273651639313</c:v>
                </c:pt>
                <c:pt idx="5">
                  <c:v>0.45852669399693113</c:v>
                </c:pt>
                <c:pt idx="6">
                  <c:v>-0.14589874388709811</c:v>
                </c:pt>
                <c:pt idx="7">
                  <c:v>0.3296937805558251</c:v>
                </c:pt>
                <c:pt idx="8">
                  <c:v>-0.2650282253994713</c:v>
                </c:pt>
                <c:pt idx="9">
                  <c:v>0.16342144213986007</c:v>
                </c:pt>
                <c:pt idx="10">
                  <c:v>0.17978854353209212</c:v>
                </c:pt>
                <c:pt idx="11">
                  <c:v>9.0178396930654034E-2</c:v>
                </c:pt>
                <c:pt idx="12">
                  <c:v>-0.10531412256738103</c:v>
                </c:pt>
                <c:pt idx="13">
                  <c:v>-0.28196070503645915</c:v>
                </c:pt>
                <c:pt idx="14">
                  <c:v>-0.17583506253556305</c:v>
                </c:pt>
                <c:pt idx="15">
                  <c:v>-7.8154347807752697E-2</c:v>
                </c:pt>
                <c:pt idx="16">
                  <c:v>-7.7830384792331328E-2</c:v>
                </c:pt>
                <c:pt idx="17">
                  <c:v>-0.15680444419204811</c:v>
                </c:pt>
                <c:pt idx="18">
                  <c:v>-0.26738852310442329</c:v>
                </c:pt>
                <c:pt idx="19">
                  <c:v>0.13276296137428101</c:v>
                </c:pt>
                <c:pt idx="20">
                  <c:v>-3.3717667487530099E-2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70240"/>
        <c:axId val="34571776"/>
      </c:scatterChart>
      <c:valAx>
        <c:axId val="34570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571776"/>
        <c:crosses val="autoZero"/>
        <c:crossBetween val="midCat"/>
      </c:valAx>
      <c:valAx>
        <c:axId val="34571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702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Plots!$T$2:$T$22</c:f>
              <c:numCache>
                <c:formatCode>General</c:formatCode>
                <c:ptCount val="21"/>
                <c:pt idx="0">
                  <c:v>7.735016519297909E-2</c:v>
                </c:pt>
                <c:pt idx="1">
                  <c:v>0.43078294613826912</c:v>
                </c:pt>
                <c:pt idx="2">
                  <c:v>0.19283543622699006</c:v>
                </c:pt>
                <c:pt idx="3">
                  <c:v>-0.16642618338925999</c:v>
                </c:pt>
                <c:pt idx="4">
                  <c:v>-0.404025247448214</c:v>
                </c:pt>
                <c:pt idx="5">
                  <c:v>0.50195202477246659</c:v>
                </c:pt>
                <c:pt idx="6">
                  <c:v>-0.15024937859325507</c:v>
                </c:pt>
                <c:pt idx="7">
                  <c:v>0.37548933665968115</c:v>
                </c:pt>
                <c:pt idx="8">
                  <c:v>-0.50745049986958202</c:v>
                </c:pt>
                <c:pt idx="9">
                  <c:v>0.17994654594557499</c:v>
                </c:pt>
                <c:pt idx="10">
                  <c:v>0.20790746303997207</c:v>
                </c:pt>
                <c:pt idx="11">
                  <c:v>0.13033961195742005</c:v>
                </c:pt>
                <c:pt idx="12">
                  <c:v>-9.2577627595065395E-2</c:v>
                </c:pt>
                <c:pt idx="13">
                  <c:v>-0.269844796400391</c:v>
                </c:pt>
                <c:pt idx="14">
                  <c:v>-0.17281170487326505</c:v>
                </c:pt>
                <c:pt idx="15">
                  <c:v>-4.4996038749963829E-2</c:v>
                </c:pt>
                <c:pt idx="16">
                  <c:v>-7.0196793587548337E-2</c:v>
                </c:pt>
                <c:pt idx="17">
                  <c:v>-0.12403990438518803</c:v>
                </c:pt>
                <c:pt idx="18">
                  <c:v>-0.24209550085293408</c:v>
                </c:pt>
                <c:pt idx="19">
                  <c:v>0.16426742215706211</c:v>
                </c:pt>
                <c:pt idx="20">
                  <c:v>-1.61572763457489E-2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96352"/>
        <c:axId val="34597888"/>
      </c:scatterChart>
      <c:valAx>
        <c:axId val="34596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597888"/>
        <c:crosses val="autoZero"/>
        <c:crossBetween val="midCat"/>
      </c:valAx>
      <c:valAx>
        <c:axId val="34597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963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Plots!$U$2:$U$22</c:f>
              <c:numCache>
                <c:formatCode>General</c:formatCode>
                <c:ptCount val="21"/>
                <c:pt idx="0">
                  <c:v>4.3750767774654989E-2</c:v>
                </c:pt>
                <c:pt idx="1">
                  <c:v>0.42444485950331201</c:v>
                </c:pt>
                <c:pt idx="2">
                  <c:v>0.16511320563031601</c:v>
                </c:pt>
                <c:pt idx="3">
                  <c:v>-0.19591554873210107</c:v>
                </c:pt>
                <c:pt idx="4">
                  <c:v>-0.58842823812462597</c:v>
                </c:pt>
                <c:pt idx="5">
                  <c:v>0.51383515255635603</c:v>
                </c:pt>
                <c:pt idx="6">
                  <c:v>-0.25677254938602501</c:v>
                </c:pt>
                <c:pt idx="7">
                  <c:v>0.36328654775006014</c:v>
                </c:pt>
                <c:pt idx="9">
                  <c:v>0.17120598705559506</c:v>
                </c:pt>
                <c:pt idx="10">
                  <c:v>0.19536947681032107</c:v>
                </c:pt>
                <c:pt idx="11">
                  <c:v>0.12864493482985601</c:v>
                </c:pt>
                <c:pt idx="12">
                  <c:v>-0.10899204405403005</c:v>
                </c:pt>
                <c:pt idx="13">
                  <c:v>-0.2790176742105781</c:v>
                </c:pt>
                <c:pt idx="14">
                  <c:v>-0.19552730247057501</c:v>
                </c:pt>
                <c:pt idx="15">
                  <c:v>-4.8795682712982402E-2</c:v>
                </c:pt>
                <c:pt idx="16">
                  <c:v>-7.9645081568179302E-2</c:v>
                </c:pt>
                <c:pt idx="17">
                  <c:v>-0.12308060225860504</c:v>
                </c:pt>
                <c:pt idx="18">
                  <c:v>-0.24335228017802207</c:v>
                </c:pt>
                <c:pt idx="19">
                  <c:v>0.15444686757824211</c:v>
                </c:pt>
                <c:pt idx="20">
                  <c:v>-4.0570795792987384E-2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696192"/>
        <c:axId val="34718464"/>
      </c:scatterChart>
      <c:valAx>
        <c:axId val="3469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718464"/>
        <c:crosses val="autoZero"/>
        <c:crossBetween val="midCat"/>
      </c:valAx>
      <c:valAx>
        <c:axId val="34718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6961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Plots!$V$2:$V$22</c:f>
              <c:numCache>
                <c:formatCode>General</c:formatCode>
                <c:ptCount val="21"/>
                <c:pt idx="0">
                  <c:v>-4.5828666042204015E-2</c:v>
                </c:pt>
                <c:pt idx="1">
                  <c:v>0.41693662238728513</c:v>
                </c:pt>
                <c:pt idx="2">
                  <c:v>0.13665512700118596</c:v>
                </c:pt>
                <c:pt idx="3">
                  <c:v>-0.24402235900859101</c:v>
                </c:pt>
                <c:pt idx="5">
                  <c:v>0.44314523095331476</c:v>
                </c:pt>
                <c:pt idx="6">
                  <c:v>-0.33110013081468515</c:v>
                </c:pt>
                <c:pt idx="7">
                  <c:v>0.3199726155300493</c:v>
                </c:pt>
                <c:pt idx="9">
                  <c:v>0.15848519613806911</c:v>
                </c:pt>
                <c:pt idx="10">
                  <c:v>0.16646857355163799</c:v>
                </c:pt>
                <c:pt idx="11">
                  <c:v>0.11105811733274394</c:v>
                </c:pt>
                <c:pt idx="12">
                  <c:v>-0.12642471732415395</c:v>
                </c:pt>
                <c:pt idx="13">
                  <c:v>-0.28919040052152589</c:v>
                </c:pt>
                <c:pt idx="14">
                  <c:v>-0.21646102788067406</c:v>
                </c:pt>
                <c:pt idx="15">
                  <c:v>-6.5518341211137809E-2</c:v>
                </c:pt>
                <c:pt idx="16">
                  <c:v>-9.9104181406231895E-2</c:v>
                </c:pt>
                <c:pt idx="17">
                  <c:v>-0.13392434604515399</c:v>
                </c:pt>
                <c:pt idx="18">
                  <c:v>-0.2553285982917991</c:v>
                </c:pt>
                <c:pt idx="19">
                  <c:v>0.13349057176266599</c:v>
                </c:pt>
                <c:pt idx="20">
                  <c:v>-7.9309286110799113E-2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93632"/>
        <c:axId val="83495168"/>
      </c:scatterChart>
      <c:valAx>
        <c:axId val="83493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495168"/>
        <c:crosses val="autoZero"/>
        <c:crossBetween val="midCat"/>
      </c:valAx>
      <c:valAx>
        <c:axId val="83495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4936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Plots!$W$2:$W$22</c:f>
              <c:numCache>
                <c:formatCode>General</c:formatCode>
                <c:ptCount val="21"/>
                <c:pt idx="0">
                  <c:v>-0.10461182220342602</c:v>
                </c:pt>
                <c:pt idx="1">
                  <c:v>0.44757471145650102</c:v>
                </c:pt>
                <c:pt idx="2">
                  <c:v>0.13312180594367889</c:v>
                </c:pt>
                <c:pt idx="3">
                  <c:v>-0.28554629232642098</c:v>
                </c:pt>
                <c:pt idx="5">
                  <c:v>0.46622175652605091</c:v>
                </c:pt>
                <c:pt idx="6">
                  <c:v>-0.354316212456038</c:v>
                </c:pt>
                <c:pt idx="7">
                  <c:v>0.29824372985266012</c:v>
                </c:pt>
                <c:pt idx="9">
                  <c:v>0.17785087098726399</c:v>
                </c:pt>
                <c:pt idx="10">
                  <c:v>0.16628173296946999</c:v>
                </c:pt>
                <c:pt idx="11">
                  <c:v>0.12873968947827205</c:v>
                </c:pt>
                <c:pt idx="12">
                  <c:v>-0.12232657344924006</c:v>
                </c:pt>
                <c:pt idx="13">
                  <c:v>-0.28123919217679988</c:v>
                </c:pt>
                <c:pt idx="14">
                  <c:v>-0.22278418251443707</c:v>
                </c:pt>
                <c:pt idx="15">
                  <c:v>-5.3221197225692983E-2</c:v>
                </c:pt>
                <c:pt idx="16">
                  <c:v>-9.4623094855535494E-2</c:v>
                </c:pt>
                <c:pt idx="17">
                  <c:v>-0.12343418539263699</c:v>
                </c:pt>
                <c:pt idx="18">
                  <c:v>-0.25116035465822489</c:v>
                </c:pt>
                <c:pt idx="19">
                  <c:v>0.14528977757866299</c:v>
                </c:pt>
                <c:pt idx="20">
                  <c:v>-7.0060967534113422E-2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519744"/>
        <c:axId val="83525632"/>
      </c:scatterChart>
      <c:valAx>
        <c:axId val="83519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525632"/>
        <c:crosses val="autoZero"/>
        <c:crossBetween val="midCat"/>
      </c:valAx>
      <c:valAx>
        <c:axId val="83525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5197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Plots!$X$2:$X$22</c:f>
              <c:numCache>
                <c:formatCode>General</c:formatCode>
                <c:ptCount val="21"/>
                <c:pt idx="0">
                  <c:v>-8.74408269287546E-2</c:v>
                </c:pt>
                <c:pt idx="1">
                  <c:v>0.43314192882081198</c:v>
                </c:pt>
                <c:pt idx="2">
                  <c:v>0.13749533263361699</c:v>
                </c:pt>
                <c:pt idx="3">
                  <c:v>-0.40334622063980213</c:v>
                </c:pt>
                <c:pt idx="5">
                  <c:v>0.51962548662928743</c:v>
                </c:pt>
                <c:pt idx="6">
                  <c:v>-0.47458125007928897</c:v>
                </c:pt>
                <c:pt idx="7">
                  <c:v>0.2854773950669261</c:v>
                </c:pt>
                <c:pt idx="9">
                  <c:v>0.18162708187510807</c:v>
                </c:pt>
                <c:pt idx="10">
                  <c:v>0.19521490091914001</c:v>
                </c:pt>
                <c:pt idx="11">
                  <c:v>0.16043410390532806</c:v>
                </c:pt>
                <c:pt idx="12">
                  <c:v>-0.11070972090262503</c:v>
                </c:pt>
                <c:pt idx="13">
                  <c:v>-0.26677632757695202</c:v>
                </c:pt>
                <c:pt idx="14">
                  <c:v>-0.23645517295058993</c:v>
                </c:pt>
                <c:pt idx="15">
                  <c:v>-2.9380116811414114E-2</c:v>
                </c:pt>
                <c:pt idx="16">
                  <c:v>-8.3153190609778008E-2</c:v>
                </c:pt>
                <c:pt idx="17">
                  <c:v>-0.105940600009462</c:v>
                </c:pt>
                <c:pt idx="18">
                  <c:v>-0.23927317162665596</c:v>
                </c:pt>
                <c:pt idx="19">
                  <c:v>0.17474921951332012</c:v>
                </c:pt>
                <c:pt idx="20">
                  <c:v>-5.070885122821682E-2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550208"/>
        <c:axId val="83551744"/>
      </c:scatterChart>
      <c:valAx>
        <c:axId val="8355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551744"/>
        <c:crosses val="autoZero"/>
        <c:crossBetween val="midCat"/>
      </c:valAx>
      <c:valAx>
        <c:axId val="83551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5502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Plots!$Y$2:$Y$22</c:f>
              <c:numCache>
                <c:formatCode>General</c:formatCode>
                <c:ptCount val="21"/>
                <c:pt idx="0">
                  <c:v>-0.10103371970718503</c:v>
                </c:pt>
                <c:pt idx="1">
                  <c:v>0.41478849483685415</c:v>
                </c:pt>
                <c:pt idx="2">
                  <c:v>0.10388551927863103</c:v>
                </c:pt>
                <c:pt idx="3">
                  <c:v>-0.47684017224866715</c:v>
                </c:pt>
                <c:pt idx="5">
                  <c:v>0.52150894126268277</c:v>
                </c:pt>
                <c:pt idx="7">
                  <c:v>0.22274074221942705</c:v>
                </c:pt>
                <c:pt idx="9">
                  <c:v>0.14766520287505699</c:v>
                </c:pt>
                <c:pt idx="10">
                  <c:v>0.17647586153897099</c:v>
                </c:pt>
                <c:pt idx="11">
                  <c:v>0.13369825939785401</c:v>
                </c:pt>
                <c:pt idx="12">
                  <c:v>-0.135806310769988</c:v>
                </c:pt>
                <c:pt idx="13">
                  <c:v>-0.28395216982032911</c:v>
                </c:pt>
                <c:pt idx="14">
                  <c:v>-0.27724224142138776</c:v>
                </c:pt>
                <c:pt idx="15">
                  <c:v>-4.8419215848724904E-2</c:v>
                </c:pt>
                <c:pt idx="16">
                  <c:v>-0.11083777939846697</c:v>
                </c:pt>
                <c:pt idx="17">
                  <c:v>-0.12439569546453504</c:v>
                </c:pt>
                <c:pt idx="18">
                  <c:v>-0.25130372870485812</c:v>
                </c:pt>
                <c:pt idx="19">
                  <c:v>0.15909542560623408</c:v>
                </c:pt>
                <c:pt idx="20">
                  <c:v>-7.0027413631567503E-2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580416"/>
        <c:axId val="83581952"/>
      </c:scatterChart>
      <c:valAx>
        <c:axId val="83580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581952"/>
        <c:crosses val="autoZero"/>
        <c:crossBetween val="midCat"/>
      </c:valAx>
      <c:valAx>
        <c:axId val="83581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5804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425628048365303"/>
                  <c:y val="-0.27938243013740943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Plots!$Z$2:$Z$22</c:f>
              <c:numCache>
                <c:formatCode>General</c:formatCode>
                <c:ptCount val="21"/>
                <c:pt idx="0">
                  <c:v>-0.14339128618092711</c:v>
                </c:pt>
                <c:pt idx="1">
                  <c:v>0.39196172320896722</c:v>
                </c:pt>
                <c:pt idx="2">
                  <c:v>7.7362922686952412E-2</c:v>
                </c:pt>
                <c:pt idx="5">
                  <c:v>0.522528607078667</c:v>
                </c:pt>
                <c:pt idx="7">
                  <c:v>0.101954000704717</c:v>
                </c:pt>
                <c:pt idx="9">
                  <c:v>0.12580482048032801</c:v>
                </c:pt>
                <c:pt idx="10">
                  <c:v>0.15234346815376307</c:v>
                </c:pt>
                <c:pt idx="11">
                  <c:v>0.10089499194120403</c:v>
                </c:pt>
                <c:pt idx="12">
                  <c:v>-0.16554597817212907</c:v>
                </c:pt>
                <c:pt idx="13">
                  <c:v>-0.30274491251597302</c:v>
                </c:pt>
                <c:pt idx="14">
                  <c:v>-0.3185028358246233</c:v>
                </c:pt>
                <c:pt idx="15">
                  <c:v>-7.5251538920781333E-2</c:v>
                </c:pt>
                <c:pt idx="16">
                  <c:v>-0.12765717322012293</c:v>
                </c:pt>
                <c:pt idx="17">
                  <c:v>-0.130778803746258</c:v>
                </c:pt>
                <c:pt idx="18">
                  <c:v>-0.26122838951766214</c:v>
                </c:pt>
                <c:pt idx="19">
                  <c:v>0.14355273059439111</c:v>
                </c:pt>
                <c:pt idx="20">
                  <c:v>-9.1302346750514712E-2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602432"/>
        <c:axId val="83620608"/>
      </c:scatterChart>
      <c:valAx>
        <c:axId val="83602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620608"/>
        <c:crosses val="autoZero"/>
        <c:crossBetween val="midCat"/>
      </c:valAx>
      <c:valAx>
        <c:axId val="83620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6024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Plots!$AA$2:$AA$22</c:f>
              <c:numCache>
                <c:formatCode>General</c:formatCode>
                <c:ptCount val="21"/>
                <c:pt idx="0">
                  <c:v>-0.16491037031047007</c:v>
                </c:pt>
                <c:pt idx="1">
                  <c:v>0.46156443133531611</c:v>
                </c:pt>
                <c:pt idx="2">
                  <c:v>0.131013501443598</c:v>
                </c:pt>
                <c:pt idx="5">
                  <c:v>0.63324606357265301</c:v>
                </c:pt>
                <c:pt idx="7">
                  <c:v>9.929519802303656E-2</c:v>
                </c:pt>
                <c:pt idx="9">
                  <c:v>-0.55620028391526577</c:v>
                </c:pt>
                <c:pt idx="10">
                  <c:v>0.20610850678763801</c:v>
                </c:pt>
                <c:pt idx="11">
                  <c:v>0.157621227131548</c:v>
                </c:pt>
                <c:pt idx="12">
                  <c:v>-0.13784720508246412</c:v>
                </c:pt>
                <c:pt idx="13">
                  <c:v>-0.26942577283344821</c:v>
                </c:pt>
                <c:pt idx="14">
                  <c:v>-0.30983098611929821</c:v>
                </c:pt>
                <c:pt idx="15">
                  <c:v>-3.5871321626266328E-2</c:v>
                </c:pt>
                <c:pt idx="16">
                  <c:v>-7.8117533472279399E-2</c:v>
                </c:pt>
                <c:pt idx="17">
                  <c:v>-7.5219008565222595E-2</c:v>
                </c:pt>
                <c:pt idx="18">
                  <c:v>-0.22043396672475593</c:v>
                </c:pt>
                <c:pt idx="19">
                  <c:v>0.20957084627321396</c:v>
                </c:pt>
                <c:pt idx="20">
                  <c:v>-5.0563325917534915E-2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641088"/>
        <c:axId val="83642624"/>
      </c:scatterChart>
      <c:valAx>
        <c:axId val="83641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642624"/>
        <c:crosses val="autoZero"/>
        <c:crossBetween val="midCat"/>
      </c:valAx>
      <c:valAx>
        <c:axId val="83642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641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Plots!$AB$2:$AB$22</c:f>
              <c:numCache>
                <c:formatCode>General</c:formatCode>
                <c:ptCount val="21"/>
                <c:pt idx="0">
                  <c:v>-0.20864093853330307</c:v>
                </c:pt>
                <c:pt idx="1">
                  <c:v>0.45335669733240136</c:v>
                </c:pt>
                <c:pt idx="2">
                  <c:v>0.11499237542058405</c:v>
                </c:pt>
                <c:pt idx="5">
                  <c:v>0.64937322639253225</c:v>
                </c:pt>
                <c:pt idx="7">
                  <c:v>3.7429815839963118E-2</c:v>
                </c:pt>
                <c:pt idx="9">
                  <c:v>-0.31208856713821925</c:v>
                </c:pt>
                <c:pt idx="10">
                  <c:v>0.18574361858280908</c:v>
                </c:pt>
                <c:pt idx="11">
                  <c:v>0.14423386229860494</c:v>
                </c:pt>
                <c:pt idx="12">
                  <c:v>-0.152890918913897</c:v>
                </c:pt>
                <c:pt idx="13">
                  <c:v>-0.27818243198155013</c:v>
                </c:pt>
                <c:pt idx="14">
                  <c:v>-0.34608475497409213</c:v>
                </c:pt>
                <c:pt idx="15">
                  <c:v>-5.0498346966558985E-2</c:v>
                </c:pt>
                <c:pt idx="16">
                  <c:v>-8.3819484529133195E-2</c:v>
                </c:pt>
                <c:pt idx="17">
                  <c:v>-7.4236887477901511E-2</c:v>
                </c:pt>
                <c:pt idx="18">
                  <c:v>-0.224270262889564</c:v>
                </c:pt>
                <c:pt idx="19">
                  <c:v>0.21345572097083301</c:v>
                </c:pt>
                <c:pt idx="20">
                  <c:v>-6.7872723433507726E-2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667200"/>
        <c:axId val="83677184"/>
      </c:scatterChart>
      <c:valAx>
        <c:axId val="83667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677184"/>
        <c:crosses val="autoZero"/>
        <c:crossBetween val="midCat"/>
      </c:valAx>
      <c:valAx>
        <c:axId val="83677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667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94576654258978"/>
          <c:y val="0.13568314377369495"/>
          <c:w val="0.66690453442273689"/>
          <c:h val="0.73444808982210552"/>
        </c:manualLayout>
      </c:layout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deltaB!$H$2:$H$27</c:f>
                <c:numCache>
                  <c:formatCode>General</c:formatCode>
                  <c:ptCount val="26"/>
                  <c:pt idx="0">
                    <c:v>8.8267444010193999E-2</c:v>
                  </c:pt>
                  <c:pt idx="1">
                    <c:v>7.5616245119100201E-2</c:v>
                  </c:pt>
                  <c:pt idx="2">
                    <c:v>8.0974077670337999E-2</c:v>
                  </c:pt>
                  <c:pt idx="3">
                    <c:v>7.8639701126200806E-2</c:v>
                  </c:pt>
                  <c:pt idx="4">
                    <c:v>7.6687546322995501E-2</c:v>
                  </c:pt>
                  <c:pt idx="5">
                    <c:v>7.4140880088793104E-2</c:v>
                  </c:pt>
                  <c:pt idx="6">
                    <c:v>7.62693796201529E-2</c:v>
                  </c:pt>
                  <c:pt idx="7">
                    <c:v>7.0592545564919895E-2</c:v>
                  </c:pt>
                  <c:pt idx="8">
                    <c:v>8.7143821609393601E-2</c:v>
                  </c:pt>
                  <c:pt idx="9">
                    <c:v>7.36262579906133E-2</c:v>
                  </c:pt>
                  <c:pt idx="10">
                    <c:v>8.0644265859452294E-2</c:v>
                  </c:pt>
                  <c:pt idx="11">
                    <c:v>7.5256506313630206E-2</c:v>
                  </c:pt>
                  <c:pt idx="12">
                    <c:v>7.6296846375635705E-2</c:v>
                  </c:pt>
                  <c:pt idx="13">
                    <c:v>7.4801997739647699E-2</c:v>
                  </c:pt>
                  <c:pt idx="14">
                    <c:v>7.8667685857834693E-2</c:v>
                  </c:pt>
                  <c:pt idx="15">
                    <c:v>7.65983643355789E-2</c:v>
                  </c:pt>
                  <c:pt idx="16">
                    <c:v>7.4092020174748405E-2</c:v>
                  </c:pt>
                  <c:pt idx="17">
                    <c:v>7.76416531258073E-2</c:v>
                  </c:pt>
                  <c:pt idx="18">
                    <c:v>7.4964878823010797E-2</c:v>
                  </c:pt>
                  <c:pt idx="19">
                    <c:v>7.82564258728944E-2</c:v>
                  </c:pt>
                  <c:pt idx="20">
                    <c:v>7.9242430000311198E-2</c:v>
                  </c:pt>
                  <c:pt idx="21">
                    <c:v>6.1992857247797899E-2</c:v>
                  </c:pt>
                  <c:pt idx="22">
                    <c:v>6.8469566329357898E-2</c:v>
                  </c:pt>
                  <c:pt idx="23">
                    <c:v>7.0125271524950905E-2</c:v>
                  </c:pt>
                  <c:pt idx="24">
                    <c:v>7.3233728224898098E-2</c:v>
                  </c:pt>
                  <c:pt idx="25">
                    <c:v>6.8519330084075403E-2</c:v>
                  </c:pt>
                </c:numCache>
              </c:numRef>
            </c:plus>
            <c:minus>
              <c:numRef>
                <c:f>deltaB!$H$2:$H$27</c:f>
                <c:numCache>
                  <c:formatCode>General</c:formatCode>
                  <c:ptCount val="26"/>
                  <c:pt idx="0">
                    <c:v>8.8267444010193999E-2</c:v>
                  </c:pt>
                  <c:pt idx="1">
                    <c:v>7.5616245119100201E-2</c:v>
                  </c:pt>
                  <c:pt idx="2">
                    <c:v>8.0974077670337999E-2</c:v>
                  </c:pt>
                  <c:pt idx="3">
                    <c:v>7.8639701126200806E-2</c:v>
                  </c:pt>
                  <c:pt idx="4">
                    <c:v>7.6687546322995501E-2</c:v>
                  </c:pt>
                  <c:pt idx="5">
                    <c:v>7.4140880088793104E-2</c:v>
                  </c:pt>
                  <c:pt idx="6">
                    <c:v>7.62693796201529E-2</c:v>
                  </c:pt>
                  <c:pt idx="7">
                    <c:v>7.0592545564919895E-2</c:v>
                  </c:pt>
                  <c:pt idx="8">
                    <c:v>8.7143821609393601E-2</c:v>
                  </c:pt>
                  <c:pt idx="9">
                    <c:v>7.36262579906133E-2</c:v>
                  </c:pt>
                  <c:pt idx="10">
                    <c:v>8.0644265859452294E-2</c:v>
                  </c:pt>
                  <c:pt idx="11">
                    <c:v>7.5256506313630206E-2</c:v>
                  </c:pt>
                  <c:pt idx="12">
                    <c:v>7.6296846375635705E-2</c:v>
                  </c:pt>
                  <c:pt idx="13">
                    <c:v>7.4801997739647699E-2</c:v>
                  </c:pt>
                  <c:pt idx="14">
                    <c:v>7.8667685857834693E-2</c:v>
                  </c:pt>
                  <c:pt idx="15">
                    <c:v>7.65983643355789E-2</c:v>
                  </c:pt>
                  <c:pt idx="16">
                    <c:v>7.4092020174748405E-2</c:v>
                  </c:pt>
                  <c:pt idx="17">
                    <c:v>7.76416531258073E-2</c:v>
                  </c:pt>
                  <c:pt idx="18">
                    <c:v>7.4964878823010797E-2</c:v>
                  </c:pt>
                  <c:pt idx="19">
                    <c:v>7.82564258728944E-2</c:v>
                  </c:pt>
                  <c:pt idx="20">
                    <c:v>7.9242430000311198E-2</c:v>
                  </c:pt>
                  <c:pt idx="21">
                    <c:v>6.1992857247797899E-2</c:v>
                  </c:pt>
                  <c:pt idx="22">
                    <c:v>6.8469566329357898E-2</c:v>
                  </c:pt>
                  <c:pt idx="23">
                    <c:v>7.0125271524950905E-2</c:v>
                  </c:pt>
                  <c:pt idx="24">
                    <c:v>7.3233728224898098E-2</c:v>
                  </c:pt>
                  <c:pt idx="25">
                    <c:v>6.8519330084075403E-2</c:v>
                  </c:pt>
                </c:numCache>
              </c:numRef>
            </c:minus>
          </c:errBars>
          <c:xVal>
            <c:numRef>
              <c:f>deltaB!$B$2:$B$27</c:f>
              <c:numCache>
                <c:formatCode>General</c:formatCode>
                <c:ptCount val="26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</c:numCache>
            </c:numRef>
          </c:xVal>
          <c:yVal>
            <c:numRef>
              <c:f>deltaB!$G$2:$G$27</c:f>
              <c:numCache>
                <c:formatCode>General</c:formatCode>
                <c:ptCount val="26"/>
                <c:pt idx="0">
                  <c:v>-0.34585414506022194</c:v>
                </c:pt>
                <c:pt idx="1">
                  <c:v>-0.41203886474239065</c:v>
                </c:pt>
                <c:pt idx="2">
                  <c:v>-0.36286599729164931</c:v>
                </c:pt>
                <c:pt idx="3">
                  <c:v>-0.33676677528158572</c:v>
                </c:pt>
                <c:pt idx="4">
                  <c:v>-0.27204005254417951</c:v>
                </c:pt>
                <c:pt idx="5">
                  <c:v>-0.18906879728487683</c:v>
                </c:pt>
                <c:pt idx="6">
                  <c:v>-0.19308722820447863</c:v>
                </c:pt>
                <c:pt idx="7">
                  <c:v>-0.14554849822370544</c:v>
                </c:pt>
                <c:pt idx="8">
                  <c:v>-0.131413028097044</c:v>
                </c:pt>
                <c:pt idx="9">
                  <c:v>8.8273209954769886E-3</c:v>
                </c:pt>
                <c:pt idx="10">
                  <c:v>1.5643294333769993E-2</c:v>
                </c:pt>
                <c:pt idx="11">
                  <c:v>-1.1488461150863275E-2</c:v>
                </c:pt>
                <c:pt idx="12">
                  <c:v>-9.5113793424131989E-3</c:v>
                </c:pt>
                <c:pt idx="13">
                  <c:v>-2.4857568828760657E-2</c:v>
                </c:pt>
                <c:pt idx="14">
                  <c:v>1.7101866836525186E-2</c:v>
                </c:pt>
                <c:pt idx="15">
                  <c:v>-1.5010949478986187E-2</c:v>
                </c:pt>
                <c:pt idx="16">
                  <c:v>-1.4034101710042827E-2</c:v>
                </c:pt>
                <c:pt idx="17">
                  <c:v>-2.1294123409736226E-2</c:v>
                </c:pt>
                <c:pt idx="18">
                  <c:v>-1.9003754305843227E-2</c:v>
                </c:pt>
                <c:pt idx="19">
                  <c:v>-3.7435728578305121E-2</c:v>
                </c:pt>
                <c:pt idx="20">
                  <c:v>-1.7519831998668866E-2</c:v>
                </c:pt>
                <c:pt idx="21">
                  <c:v>-6.082105050459586E-2</c:v>
                </c:pt>
                <c:pt idx="22">
                  <c:v>-6.5869712515729664E-2</c:v>
                </c:pt>
                <c:pt idx="23">
                  <c:v>-6.0084757485447851E-2</c:v>
                </c:pt>
                <c:pt idx="24">
                  <c:v>-6.9846058176384174E-2</c:v>
                </c:pt>
                <c:pt idx="25">
                  <c:v>-3.8935948877989665E-2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deltaB!$X$3:$X$4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deltaB!$Y$3:$Y$4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015872"/>
        <c:axId val="96017792"/>
      </c:scatterChart>
      <c:valAx>
        <c:axId val="96015872"/>
        <c:scaling>
          <c:orientation val="minMax"/>
          <c:max val="0.60000000000000009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017792"/>
        <c:crossesAt val="-0.60000000000000009"/>
        <c:crossBetween val="midCat"/>
      </c:valAx>
      <c:valAx>
        <c:axId val="96017792"/>
        <c:scaling>
          <c:orientation val="minMax"/>
          <c:max val="0.4"/>
          <c:min val="-0.60000000000000009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B/&lt;B&gt;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015872"/>
        <c:crossesAt val="0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78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Bergmann!$E$45:$E$60</c:f>
              <c:numCache>
                <c:formatCode>General</c:formatCode>
                <c:ptCount val="16"/>
                <c:pt idx="0">
                  <c:v>0.12935755521200748</c:v>
                </c:pt>
                <c:pt idx="1">
                  <c:v>2.69859243758209E-2</c:v>
                </c:pt>
                <c:pt idx="2">
                  <c:v>6.7257158751381774E-2</c:v>
                </c:pt>
                <c:pt idx="3">
                  <c:v>-3.1459381133125845E-2</c:v>
                </c:pt>
                <c:pt idx="4">
                  <c:v>4.7574953491411213E-2</c:v>
                </c:pt>
                <c:pt idx="5">
                  <c:v>0.1416835000832655</c:v>
                </c:pt>
                <c:pt idx="6">
                  <c:v>0.15352313199749731</c:v>
                </c:pt>
                <c:pt idx="7">
                  <c:v>0.20296178965187051</c:v>
                </c:pt>
                <c:pt idx="8">
                  <c:v>0.13766748830670392</c:v>
                </c:pt>
                <c:pt idx="9">
                  <c:v>-0.14904099566682222</c:v>
                </c:pt>
                <c:pt idx="10">
                  <c:v>-0.14205133481668974</c:v>
                </c:pt>
                <c:pt idx="11">
                  <c:v>-0.15423508253731355</c:v>
                </c:pt>
                <c:pt idx="12">
                  <c:v>-0.13386660326601518</c:v>
                </c:pt>
                <c:pt idx="13">
                  <c:v>-0.19668130808138959</c:v>
                </c:pt>
                <c:pt idx="14">
                  <c:v>-2.6134885643037429E-2</c:v>
                </c:pt>
                <c:pt idx="15">
                  <c:v>-7.3541910725565235E-2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43840"/>
        <c:axId val="33445376"/>
      </c:scatterChart>
      <c:valAx>
        <c:axId val="33443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445376"/>
        <c:crossesAt val="-0.25"/>
        <c:crossBetween val="midCat"/>
      </c:valAx>
      <c:valAx>
        <c:axId val="334453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44384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84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Bergmann!$F$45:$F$60</c:f>
              <c:numCache>
                <c:formatCode>General</c:formatCode>
                <c:ptCount val="16"/>
                <c:pt idx="0">
                  <c:v>0.12985822979911268</c:v>
                </c:pt>
                <c:pt idx="1">
                  <c:v>5.4848448686964674E-2</c:v>
                </c:pt>
                <c:pt idx="2">
                  <c:v>6.6684867265821152E-2</c:v>
                </c:pt>
                <c:pt idx="3">
                  <c:v>-1.6970814788381659E-2</c:v>
                </c:pt>
                <c:pt idx="4">
                  <c:v>4.8627691101867918E-2</c:v>
                </c:pt>
                <c:pt idx="5">
                  <c:v>0.1311363332328993</c:v>
                </c:pt>
                <c:pt idx="6">
                  <c:v>0.18155526878915271</c:v>
                </c:pt>
                <c:pt idx="7">
                  <c:v>0.17901949823326202</c:v>
                </c:pt>
                <c:pt idx="8">
                  <c:v>0.13668461825660455</c:v>
                </c:pt>
                <c:pt idx="9">
                  <c:v>-0.16282234556588968</c:v>
                </c:pt>
                <c:pt idx="10">
                  <c:v>-0.15238653033675073</c:v>
                </c:pt>
                <c:pt idx="11">
                  <c:v>-0.14739070256357334</c:v>
                </c:pt>
                <c:pt idx="12">
                  <c:v>-0.14076295881535852</c:v>
                </c:pt>
                <c:pt idx="13">
                  <c:v>-0.19412820408745321</c:v>
                </c:pt>
                <c:pt idx="14">
                  <c:v>-4.8990490938597801E-2</c:v>
                </c:pt>
                <c:pt idx="15">
                  <c:v>-6.49629082696839E-2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74048"/>
        <c:axId val="33475584"/>
      </c:scatterChart>
      <c:valAx>
        <c:axId val="33474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475584"/>
        <c:crossesAt val="-0.25"/>
        <c:crossBetween val="midCat"/>
      </c:valAx>
      <c:valAx>
        <c:axId val="334755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47404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92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Bergmann!$G$45:$G$60</c:f>
              <c:numCache>
                <c:formatCode>General</c:formatCode>
                <c:ptCount val="16"/>
                <c:pt idx="0">
                  <c:v>0.13762855896403717</c:v>
                </c:pt>
                <c:pt idx="1">
                  <c:v>5.5021109662773696E-2</c:v>
                </c:pt>
                <c:pt idx="2">
                  <c:v>5.6431808664480616E-2</c:v>
                </c:pt>
                <c:pt idx="3">
                  <c:v>2.6041018565859273E-3</c:v>
                </c:pt>
                <c:pt idx="4">
                  <c:v>4.4504940531763071E-2</c:v>
                </c:pt>
                <c:pt idx="5">
                  <c:v>0.11946409663303789</c:v>
                </c:pt>
                <c:pt idx="6">
                  <c:v>0.18399522647673347</c:v>
                </c:pt>
                <c:pt idx="7">
                  <c:v>0.15390465418451996</c:v>
                </c:pt>
                <c:pt idx="8">
                  <c:v>0.13635846494180739</c:v>
                </c:pt>
                <c:pt idx="9">
                  <c:v>-0.17704201267517791</c:v>
                </c:pt>
                <c:pt idx="10">
                  <c:v>-0.14898526339193238</c:v>
                </c:pt>
                <c:pt idx="11">
                  <c:v>-0.14339817239661848</c:v>
                </c:pt>
                <c:pt idx="12">
                  <c:v>-0.13875594744355432</c:v>
                </c:pt>
                <c:pt idx="13">
                  <c:v>-0.17774590091611731</c:v>
                </c:pt>
                <c:pt idx="14">
                  <c:v>-3.9907157506940329E-2</c:v>
                </c:pt>
                <c:pt idx="15">
                  <c:v>-6.4078507585398611E-2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87872"/>
        <c:axId val="33497856"/>
      </c:scatterChart>
      <c:valAx>
        <c:axId val="33487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497856"/>
        <c:crossesAt val="-0.25"/>
        <c:crossBetween val="midCat"/>
      </c:valAx>
      <c:valAx>
        <c:axId val="33497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48787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98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Bergmann!$H$45:$H$60</c:f>
              <c:numCache>
                <c:formatCode>General</c:formatCode>
                <c:ptCount val="16"/>
                <c:pt idx="0">
                  <c:v>0.12283427789258888</c:v>
                </c:pt>
                <c:pt idx="1">
                  <c:v>4.9373848842375022E-2</c:v>
                </c:pt>
                <c:pt idx="2">
                  <c:v>5.3485592013136761E-2</c:v>
                </c:pt>
                <c:pt idx="3">
                  <c:v>1.1315516258234683E-2</c:v>
                </c:pt>
                <c:pt idx="4">
                  <c:v>3.953461331295699E-2</c:v>
                </c:pt>
                <c:pt idx="5">
                  <c:v>9.8374228623173229E-2</c:v>
                </c:pt>
                <c:pt idx="6">
                  <c:v>0.18855536968285114</c:v>
                </c:pt>
                <c:pt idx="7">
                  <c:v>0.13108084881352669</c:v>
                </c:pt>
                <c:pt idx="8">
                  <c:v>0.13219100341771645</c:v>
                </c:pt>
                <c:pt idx="9">
                  <c:v>-0.17796024356078127</c:v>
                </c:pt>
                <c:pt idx="10">
                  <c:v>-0.14493749407983417</c:v>
                </c:pt>
                <c:pt idx="11">
                  <c:v>-0.13413055101282056</c:v>
                </c:pt>
                <c:pt idx="12">
                  <c:v>-0.12009213604440176</c:v>
                </c:pt>
                <c:pt idx="13">
                  <c:v>-0.15903027627947361</c:v>
                </c:pt>
                <c:pt idx="14">
                  <c:v>-3.3520149916245363E-2</c:v>
                </c:pt>
                <c:pt idx="15">
                  <c:v>-5.7074447962999729E-2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34720"/>
        <c:axId val="33536256"/>
      </c:scatterChart>
      <c:valAx>
        <c:axId val="33534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536256"/>
        <c:crossesAt val="-0.25"/>
        <c:crossBetween val="midCat"/>
      </c:valAx>
      <c:valAx>
        <c:axId val="335362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53472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03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Bergmann!$I$45:$I$60</c:f>
              <c:numCache>
                <c:formatCode>General</c:formatCode>
                <c:ptCount val="16"/>
                <c:pt idx="0">
                  <c:v>0.11039301502607028</c:v>
                </c:pt>
                <c:pt idx="1">
                  <c:v>4.2281168839317096E-2</c:v>
                </c:pt>
                <c:pt idx="2">
                  <c:v>3.7140198916159363E-2</c:v>
                </c:pt>
                <c:pt idx="3">
                  <c:v>1.4741396138492744E-2</c:v>
                </c:pt>
                <c:pt idx="4">
                  <c:v>3.0971102133328536E-2</c:v>
                </c:pt>
                <c:pt idx="5">
                  <c:v>8.8128918474263976E-2</c:v>
                </c:pt>
                <c:pt idx="6">
                  <c:v>0.15757633607416172</c:v>
                </c:pt>
                <c:pt idx="7">
                  <c:v>0.10849725040706834</c:v>
                </c:pt>
                <c:pt idx="8">
                  <c:v>0.12974785992661597</c:v>
                </c:pt>
                <c:pt idx="9">
                  <c:v>-0.17109050012994559</c:v>
                </c:pt>
                <c:pt idx="10">
                  <c:v>-0.11811102063205586</c:v>
                </c:pt>
                <c:pt idx="11">
                  <c:v>-0.11125485446186387</c:v>
                </c:pt>
                <c:pt idx="12">
                  <c:v>-0.11149445561176942</c:v>
                </c:pt>
                <c:pt idx="13">
                  <c:v>-0.14915468506915269</c:v>
                </c:pt>
                <c:pt idx="14">
                  <c:v>-9.3817706783587348E-3</c:v>
                </c:pt>
                <c:pt idx="15">
                  <c:v>-4.898995935233192E-2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64928"/>
        <c:axId val="33574912"/>
      </c:scatterChart>
      <c:valAx>
        <c:axId val="33564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574912"/>
        <c:crossesAt val="-0.25"/>
        <c:crossBetween val="midCat"/>
      </c:valAx>
      <c:valAx>
        <c:axId val="335749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56492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09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Bergmann!$J$45:$J$60</c:f>
              <c:numCache>
                <c:formatCode>General</c:formatCode>
                <c:ptCount val="16"/>
                <c:pt idx="0">
                  <c:v>0.10674892267950453</c:v>
                </c:pt>
                <c:pt idx="1">
                  <c:v>4.3539959436038465E-2</c:v>
                </c:pt>
                <c:pt idx="2">
                  <c:v>3.2480862424110898E-2</c:v>
                </c:pt>
                <c:pt idx="3">
                  <c:v>2.8272621000258819E-2</c:v>
                </c:pt>
                <c:pt idx="4">
                  <c:v>2.5237852411048631E-2</c:v>
                </c:pt>
                <c:pt idx="5">
                  <c:v>8.3990925330258634E-2</c:v>
                </c:pt>
                <c:pt idx="6">
                  <c:v>0.14791571822048438</c:v>
                </c:pt>
                <c:pt idx="7">
                  <c:v>9.4464145905737706E-2</c:v>
                </c:pt>
                <c:pt idx="8">
                  <c:v>0.11931093901581669</c:v>
                </c:pt>
                <c:pt idx="9">
                  <c:v>-0.16923939047015224</c:v>
                </c:pt>
                <c:pt idx="10">
                  <c:v>-0.11498199072012645</c:v>
                </c:pt>
                <c:pt idx="11">
                  <c:v>-0.11249626967401917</c:v>
                </c:pt>
                <c:pt idx="12">
                  <c:v>-0.10555858588105713</c:v>
                </c:pt>
                <c:pt idx="13">
                  <c:v>-0.13835023445369979</c:v>
                </c:pt>
                <c:pt idx="14">
                  <c:v>-2.4610345155176806E-3</c:v>
                </c:pt>
                <c:pt idx="15">
                  <c:v>-3.8874440708686966E-2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95392"/>
        <c:axId val="33596928"/>
      </c:scatterChart>
      <c:valAx>
        <c:axId val="33595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596928"/>
        <c:crossesAt val="-0.25"/>
        <c:crossBetween val="midCat"/>
      </c:valAx>
      <c:valAx>
        <c:axId val="335969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59539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17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Bergmann!$K$45:$K$60</c:f>
              <c:numCache>
                <c:formatCode>General</c:formatCode>
                <c:ptCount val="16"/>
                <c:pt idx="0">
                  <c:v>0.1090034903197418</c:v>
                </c:pt>
                <c:pt idx="1">
                  <c:v>3.886865890396235E-2</c:v>
                </c:pt>
                <c:pt idx="2">
                  <c:v>2.3914050170784028E-2</c:v>
                </c:pt>
                <c:pt idx="3">
                  <c:v>3.1859521770360617E-2</c:v>
                </c:pt>
                <c:pt idx="4">
                  <c:v>1.6763471363727085E-2</c:v>
                </c:pt>
                <c:pt idx="5">
                  <c:v>8.3181969591551011E-2</c:v>
                </c:pt>
                <c:pt idx="6">
                  <c:v>0.14265714249276121</c:v>
                </c:pt>
                <c:pt idx="7">
                  <c:v>7.6336879510724584E-2</c:v>
                </c:pt>
                <c:pt idx="8">
                  <c:v>0.10828787956601973</c:v>
                </c:pt>
                <c:pt idx="9">
                  <c:v>-0.16417635487308466</c:v>
                </c:pt>
                <c:pt idx="10">
                  <c:v>-0.10331534406986373</c:v>
                </c:pt>
                <c:pt idx="11">
                  <c:v>-0.1124529874248168</c:v>
                </c:pt>
                <c:pt idx="12">
                  <c:v>-0.10368977945864687</c:v>
                </c:pt>
                <c:pt idx="13">
                  <c:v>-0.12535064702390417</c:v>
                </c:pt>
                <c:pt idx="14">
                  <c:v>7.1660620202791837E-3</c:v>
                </c:pt>
                <c:pt idx="15">
                  <c:v>-2.9054012859595846E-2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25600"/>
        <c:axId val="33627136"/>
      </c:scatterChart>
      <c:valAx>
        <c:axId val="33625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627136"/>
        <c:crossesAt val="-0.25"/>
        <c:crossBetween val="midCat"/>
      </c:valAx>
      <c:valAx>
        <c:axId val="336271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62560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26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Bergmann!$L$45:$L$60</c:f>
              <c:numCache>
                <c:formatCode>General</c:formatCode>
                <c:ptCount val="16"/>
                <c:pt idx="0">
                  <c:v>0.11026773244684979</c:v>
                </c:pt>
                <c:pt idx="1">
                  <c:v>4.6980813262683482E-2</c:v>
                </c:pt>
                <c:pt idx="2">
                  <c:v>2.1431741092035331E-2</c:v>
                </c:pt>
                <c:pt idx="3">
                  <c:v>2.9065234916054002E-2</c:v>
                </c:pt>
                <c:pt idx="4">
                  <c:v>1.6863217141480875E-2</c:v>
                </c:pt>
                <c:pt idx="5">
                  <c:v>8.4574229439790413E-2</c:v>
                </c:pt>
                <c:pt idx="6">
                  <c:v>0.13801160407549859</c:v>
                </c:pt>
                <c:pt idx="7">
                  <c:v>6.6247070387049675E-2</c:v>
                </c:pt>
                <c:pt idx="8">
                  <c:v>0.11094033070959057</c:v>
                </c:pt>
                <c:pt idx="9">
                  <c:v>-0.16997053203461412</c:v>
                </c:pt>
                <c:pt idx="10">
                  <c:v>-0.10770103208480443</c:v>
                </c:pt>
                <c:pt idx="11">
                  <c:v>-0.10885222807437389</c:v>
                </c:pt>
                <c:pt idx="12">
                  <c:v>-9.8870053750500647E-2</c:v>
                </c:pt>
                <c:pt idx="13">
                  <c:v>-0.12287260614835536</c:v>
                </c:pt>
                <c:pt idx="14">
                  <c:v>8.0949176597230141E-3</c:v>
                </c:pt>
                <c:pt idx="15">
                  <c:v>-2.421043903810291E-2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43520"/>
        <c:axId val="33665792"/>
      </c:scatterChart>
      <c:valAx>
        <c:axId val="33643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665792"/>
        <c:crossesAt val="-0.25"/>
        <c:crossBetween val="midCat"/>
      </c:valAx>
      <c:valAx>
        <c:axId val="336657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64352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31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Bergmann!$M$45:$M$60</c:f>
              <c:numCache>
                <c:formatCode>General</c:formatCode>
                <c:ptCount val="16"/>
                <c:pt idx="0">
                  <c:v>0.10772140691720414</c:v>
                </c:pt>
                <c:pt idx="1">
                  <c:v>5.6703601726172739E-2</c:v>
                </c:pt>
                <c:pt idx="2">
                  <c:v>2.0213381959198747E-2</c:v>
                </c:pt>
                <c:pt idx="3">
                  <c:v>3.4070735002918982E-2</c:v>
                </c:pt>
                <c:pt idx="4">
                  <c:v>1.4445355788814557E-2</c:v>
                </c:pt>
                <c:pt idx="5">
                  <c:v>8.50737082096924E-2</c:v>
                </c:pt>
                <c:pt idx="6">
                  <c:v>0.13458845253836083</c:v>
                </c:pt>
                <c:pt idx="7">
                  <c:v>5.8348646497471547E-2</c:v>
                </c:pt>
                <c:pt idx="8">
                  <c:v>0.12029665993502668</c:v>
                </c:pt>
                <c:pt idx="9">
                  <c:v>-0.17319540974788669</c:v>
                </c:pt>
                <c:pt idx="10">
                  <c:v>-0.11371548720401868</c:v>
                </c:pt>
                <c:pt idx="11">
                  <c:v>-0.10435956144638239</c:v>
                </c:pt>
                <c:pt idx="12">
                  <c:v>-9.3139708997285062E-2</c:v>
                </c:pt>
                <c:pt idx="13">
                  <c:v>-0.12185642491717306</c:v>
                </c:pt>
                <c:pt idx="14">
                  <c:v>-1.9750626926871122E-3</c:v>
                </c:pt>
                <c:pt idx="15">
                  <c:v>-2.3220293569427168E-2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78080"/>
        <c:axId val="33679616"/>
      </c:scatterChart>
      <c:valAx>
        <c:axId val="33678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679616"/>
        <c:crossesAt val="-0.25"/>
        <c:crossBetween val="midCat"/>
      </c:valAx>
      <c:valAx>
        <c:axId val="33679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67808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37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Bergmann!$N$45:$N$60</c:f>
              <c:numCache>
                <c:formatCode>General</c:formatCode>
                <c:ptCount val="16"/>
                <c:pt idx="0">
                  <c:v>0.10318496843980922</c:v>
                </c:pt>
                <c:pt idx="1">
                  <c:v>5.618304506398554E-2</c:v>
                </c:pt>
                <c:pt idx="2">
                  <c:v>2.2752820304106306E-2</c:v>
                </c:pt>
                <c:pt idx="3">
                  <c:v>3.5587376488841152E-2</c:v>
                </c:pt>
                <c:pt idx="4">
                  <c:v>7.2732011979150931E-3</c:v>
                </c:pt>
                <c:pt idx="5">
                  <c:v>8.8718469643185902E-2</c:v>
                </c:pt>
                <c:pt idx="6">
                  <c:v>0.13976783851680927</c:v>
                </c:pt>
                <c:pt idx="7">
                  <c:v>5.9315498261729861E-2</c:v>
                </c:pt>
                <c:pt idx="8">
                  <c:v>0.12656477344023431</c:v>
                </c:pt>
                <c:pt idx="9">
                  <c:v>-0.17745521609140688</c:v>
                </c:pt>
                <c:pt idx="10">
                  <c:v>-0.11782191670307468</c:v>
                </c:pt>
                <c:pt idx="11">
                  <c:v>-0.11112198360795501</c:v>
                </c:pt>
                <c:pt idx="12">
                  <c:v>-8.3621369566705517E-2</c:v>
                </c:pt>
                <c:pt idx="13">
                  <c:v>-0.11782708646968947</c:v>
                </c:pt>
                <c:pt idx="14">
                  <c:v>-7.0691682800905244E-3</c:v>
                </c:pt>
                <c:pt idx="15">
                  <c:v>-2.4431250637693542E-2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387712"/>
        <c:axId val="106393600"/>
      </c:scatterChart>
      <c:valAx>
        <c:axId val="106387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6393600"/>
        <c:crossesAt val="-0.25"/>
        <c:crossBetween val="midCat"/>
      </c:valAx>
      <c:valAx>
        <c:axId val="1063936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638771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89034285225813"/>
          <c:y val="0.11158573928258968"/>
          <c:w val="0.66684731691525856"/>
          <c:h val="0.76317512394284048"/>
        </c:manualLayout>
      </c:layout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deltaB!$O$2:$O$26</c:f>
                <c:numCache>
                  <c:formatCode>General</c:formatCode>
                  <c:ptCount val="25"/>
                  <c:pt idx="0">
                    <c:v>0.110712913107232</c:v>
                  </c:pt>
                  <c:pt idx="1">
                    <c:v>7.2710977706598803E-2</c:v>
                  </c:pt>
                  <c:pt idx="2">
                    <c:v>7.3614246311712206E-2</c:v>
                  </c:pt>
                  <c:pt idx="3">
                    <c:v>6.8333594378047396E-2</c:v>
                  </c:pt>
                  <c:pt idx="4">
                    <c:v>6.7954177291421905E-2</c:v>
                  </c:pt>
                  <c:pt idx="5">
                    <c:v>6.9942904778262302E-2</c:v>
                  </c:pt>
                  <c:pt idx="6">
                    <c:v>6.5244158642326397E-2</c:v>
                  </c:pt>
                  <c:pt idx="7">
                    <c:v>7.4438113610919995E-2</c:v>
                  </c:pt>
                  <c:pt idx="8">
                    <c:v>7.1412655997320607E-2</c:v>
                  </c:pt>
                  <c:pt idx="9">
                    <c:v>8.59140220515687E-2</c:v>
                  </c:pt>
                  <c:pt idx="10">
                    <c:v>7.3534469962797597E-2</c:v>
                  </c:pt>
                  <c:pt idx="11">
                    <c:v>8.6218218403131403E-2</c:v>
                  </c:pt>
                  <c:pt idx="12">
                    <c:v>7.9884899913520893E-2</c:v>
                  </c:pt>
                  <c:pt idx="13">
                    <c:v>8.5571384095548306E-2</c:v>
                  </c:pt>
                  <c:pt idx="14">
                    <c:v>7.4838026098396307E-2</c:v>
                  </c:pt>
                  <c:pt idx="15">
                    <c:v>8.0615863724120801E-2</c:v>
                  </c:pt>
                  <c:pt idx="16">
                    <c:v>7.1716167573354694E-2</c:v>
                  </c:pt>
                  <c:pt idx="17">
                    <c:v>8.1936988069122904E-2</c:v>
                  </c:pt>
                  <c:pt idx="18">
                    <c:v>7.4804704068491795E-2</c:v>
                  </c:pt>
                  <c:pt idx="19">
                    <c:v>9.6431980772921505E-2</c:v>
                  </c:pt>
                  <c:pt idx="20">
                    <c:v>7.0176793595986803E-2</c:v>
                  </c:pt>
                  <c:pt idx="21">
                    <c:v>7.8098229962391394E-2</c:v>
                  </c:pt>
                  <c:pt idx="22">
                    <c:v>7.6597091669993497E-2</c:v>
                  </c:pt>
                  <c:pt idx="23">
                    <c:v>7.8965380367480201E-2</c:v>
                  </c:pt>
                  <c:pt idx="24">
                    <c:v>7.2891801647662804E-2</c:v>
                  </c:pt>
                </c:numCache>
              </c:numRef>
            </c:plus>
            <c:minus>
              <c:numRef>
                <c:f>deltaB!$O$2:$O$26</c:f>
                <c:numCache>
                  <c:formatCode>General</c:formatCode>
                  <c:ptCount val="25"/>
                  <c:pt idx="0">
                    <c:v>0.110712913107232</c:v>
                  </c:pt>
                  <c:pt idx="1">
                    <c:v>7.2710977706598803E-2</c:v>
                  </c:pt>
                  <c:pt idx="2">
                    <c:v>7.3614246311712206E-2</c:v>
                  </c:pt>
                  <c:pt idx="3">
                    <c:v>6.8333594378047396E-2</c:v>
                  </c:pt>
                  <c:pt idx="4">
                    <c:v>6.7954177291421905E-2</c:v>
                  </c:pt>
                  <c:pt idx="5">
                    <c:v>6.9942904778262302E-2</c:v>
                  </c:pt>
                  <c:pt idx="6">
                    <c:v>6.5244158642326397E-2</c:v>
                  </c:pt>
                  <c:pt idx="7">
                    <c:v>7.4438113610919995E-2</c:v>
                  </c:pt>
                  <c:pt idx="8">
                    <c:v>7.1412655997320607E-2</c:v>
                  </c:pt>
                  <c:pt idx="9">
                    <c:v>8.59140220515687E-2</c:v>
                  </c:pt>
                  <c:pt idx="10">
                    <c:v>7.3534469962797597E-2</c:v>
                  </c:pt>
                  <c:pt idx="11">
                    <c:v>8.6218218403131403E-2</c:v>
                  </c:pt>
                  <c:pt idx="12">
                    <c:v>7.9884899913520893E-2</c:v>
                  </c:pt>
                  <c:pt idx="13">
                    <c:v>8.5571384095548306E-2</c:v>
                  </c:pt>
                  <c:pt idx="14">
                    <c:v>7.4838026098396307E-2</c:v>
                  </c:pt>
                  <c:pt idx="15">
                    <c:v>8.0615863724120801E-2</c:v>
                  </c:pt>
                  <c:pt idx="16">
                    <c:v>7.1716167573354694E-2</c:v>
                  </c:pt>
                  <c:pt idx="17">
                    <c:v>8.1936988069122904E-2</c:v>
                  </c:pt>
                  <c:pt idx="18">
                    <c:v>7.4804704068491795E-2</c:v>
                  </c:pt>
                  <c:pt idx="19">
                    <c:v>9.6431980772921505E-2</c:v>
                  </c:pt>
                  <c:pt idx="20">
                    <c:v>7.0176793595986803E-2</c:v>
                  </c:pt>
                  <c:pt idx="21">
                    <c:v>7.8098229962391394E-2</c:v>
                  </c:pt>
                  <c:pt idx="22">
                    <c:v>7.6597091669993497E-2</c:v>
                  </c:pt>
                  <c:pt idx="23">
                    <c:v>7.8965380367480201E-2</c:v>
                  </c:pt>
                  <c:pt idx="24">
                    <c:v>7.2891801647662804E-2</c:v>
                  </c:pt>
                </c:numCache>
              </c:numRef>
            </c:minus>
          </c:errBars>
          <c:xVal>
            <c:numRef>
              <c:f>deltaB!$I$2:$I$26</c:f>
              <c:numCache>
                <c:formatCode>General</c:formatCode>
                <c:ptCount val="25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</c:numCache>
            </c:numRef>
          </c:xVal>
          <c:yVal>
            <c:numRef>
              <c:f>deltaB!$N$2:$N$26</c:f>
              <c:numCache>
                <c:formatCode>General</c:formatCode>
                <c:ptCount val="25"/>
                <c:pt idx="0">
                  <c:v>-0.4515565291768458</c:v>
                </c:pt>
                <c:pt idx="1">
                  <c:v>-0.41032761218280106</c:v>
                </c:pt>
                <c:pt idx="2">
                  <c:v>-0.3836393037192049</c:v>
                </c:pt>
                <c:pt idx="3">
                  <c:v>-0.32651809485858752</c:v>
                </c:pt>
                <c:pt idx="4">
                  <c:v>-0.21945973354706164</c:v>
                </c:pt>
                <c:pt idx="5">
                  <c:v>-0.20825284430460667</c:v>
                </c:pt>
                <c:pt idx="6">
                  <c:v>-0.12551212553494887</c:v>
                </c:pt>
                <c:pt idx="7">
                  <c:v>-1.4672494178162356E-2</c:v>
                </c:pt>
                <c:pt idx="8">
                  <c:v>4.5445908696931537E-3</c:v>
                </c:pt>
                <c:pt idx="9">
                  <c:v>5.3785675762838624E-2</c:v>
                </c:pt>
                <c:pt idx="10">
                  <c:v>9.7754293262881445E-2</c:v>
                </c:pt>
                <c:pt idx="11">
                  <c:v>0.11585805165938792</c:v>
                </c:pt>
                <c:pt idx="12">
                  <c:v>0.18880315219176047</c:v>
                </c:pt>
                <c:pt idx="13">
                  <c:v>0.17185755614006779</c:v>
                </c:pt>
                <c:pt idx="14">
                  <c:v>0.21967009093787018</c:v>
                </c:pt>
                <c:pt idx="15">
                  <c:v>0.23396155912095568</c:v>
                </c:pt>
                <c:pt idx="16">
                  <c:v>0.24083522377486882</c:v>
                </c:pt>
                <c:pt idx="17">
                  <c:v>0.23420960329523552</c:v>
                </c:pt>
                <c:pt idx="18">
                  <c:v>0.22650703513515022</c:v>
                </c:pt>
                <c:pt idx="19">
                  <c:v>0.24886543113616938</c:v>
                </c:pt>
                <c:pt idx="20">
                  <c:v>0.15609940680889875</c:v>
                </c:pt>
                <c:pt idx="21">
                  <c:v>0.2192550787478372</c:v>
                </c:pt>
                <c:pt idx="22">
                  <c:v>0.21914900069753668</c:v>
                </c:pt>
                <c:pt idx="23">
                  <c:v>0.19085398749642699</c:v>
                </c:pt>
                <c:pt idx="24">
                  <c:v>0.20673260833925405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deltaB!$X$20:$X$21</c:f>
              <c:numCache>
                <c:formatCode>General</c:formatCode>
                <c:ptCount val="2"/>
                <c:pt idx="0">
                  <c:v>0</c:v>
                </c:pt>
                <c:pt idx="1">
                  <c:v>600</c:v>
                </c:pt>
              </c:numCache>
            </c:numRef>
          </c:xVal>
          <c:yVal>
            <c:numRef>
              <c:f>deltaB!$Y$20:$Y$21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059776"/>
        <c:axId val="96061696"/>
      </c:scatterChart>
      <c:valAx>
        <c:axId val="96059776"/>
        <c:scaling>
          <c:orientation val="minMax"/>
          <c:max val="338.33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061696"/>
        <c:crossesAt val="-0.60000000000000009"/>
        <c:crossBetween val="midCat"/>
      </c:valAx>
      <c:valAx>
        <c:axId val="96061696"/>
        <c:scaling>
          <c:orientation val="minMax"/>
          <c:max val="0.4"/>
          <c:min val="-0.60000000000000009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B/&lt;B&gt;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05977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45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Bergmann!$O$45:$O$60</c:f>
              <c:numCache>
                <c:formatCode>General</c:formatCode>
                <c:ptCount val="16"/>
                <c:pt idx="0">
                  <c:v>0.10658843121762972</c:v>
                </c:pt>
                <c:pt idx="1">
                  <c:v>5.6470081203346734E-2</c:v>
                </c:pt>
                <c:pt idx="2">
                  <c:v>2.3631035660693231E-2</c:v>
                </c:pt>
                <c:pt idx="3">
                  <c:v>2.8140002414792756E-2</c:v>
                </c:pt>
                <c:pt idx="4">
                  <c:v>1.4534289395725735E-3</c:v>
                </c:pt>
                <c:pt idx="5">
                  <c:v>8.5070262810257397E-2</c:v>
                </c:pt>
                <c:pt idx="6">
                  <c:v>0.1325932362229521</c:v>
                </c:pt>
                <c:pt idx="7">
                  <c:v>5.3731921011007544E-2</c:v>
                </c:pt>
                <c:pt idx="8">
                  <c:v>0.13871654618428864</c:v>
                </c:pt>
                <c:pt idx="9">
                  <c:v>-0.17340658935407441</c:v>
                </c:pt>
                <c:pt idx="10">
                  <c:v>-0.11561524287421067</c:v>
                </c:pt>
                <c:pt idx="11">
                  <c:v>-0.11347027765070115</c:v>
                </c:pt>
                <c:pt idx="12">
                  <c:v>-8.9099349607088402E-2</c:v>
                </c:pt>
                <c:pt idx="13">
                  <c:v>-0.10792027179667417</c:v>
                </c:pt>
                <c:pt idx="14">
                  <c:v>-3.3792656148273295E-3</c:v>
                </c:pt>
                <c:pt idx="15">
                  <c:v>-2.3503948766965609E-2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414080"/>
        <c:axId val="106415616"/>
      </c:scatterChart>
      <c:valAx>
        <c:axId val="106414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6415616"/>
        <c:crossesAt val="-0.25"/>
        <c:crossBetween val="midCat"/>
      </c:valAx>
      <c:valAx>
        <c:axId val="106415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641408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51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Bergmann!$P$45:$P$60</c:f>
              <c:numCache>
                <c:formatCode>General</c:formatCode>
                <c:ptCount val="16"/>
                <c:pt idx="0">
                  <c:v>0.11113770228028703</c:v>
                </c:pt>
                <c:pt idx="1">
                  <c:v>7.0882420239191113E-2</c:v>
                </c:pt>
                <c:pt idx="2">
                  <c:v>2.3811575856280982E-2</c:v>
                </c:pt>
                <c:pt idx="3">
                  <c:v>2.1400422533617715E-2</c:v>
                </c:pt>
                <c:pt idx="4">
                  <c:v>9.4854237705944769E-3</c:v>
                </c:pt>
                <c:pt idx="5">
                  <c:v>8.2147695851602587E-2</c:v>
                </c:pt>
                <c:pt idx="6">
                  <c:v>0.13034629310236023</c:v>
                </c:pt>
                <c:pt idx="7">
                  <c:v>4.4017254131050294E-2</c:v>
                </c:pt>
                <c:pt idx="8">
                  <c:v>0.14369922558121662</c:v>
                </c:pt>
                <c:pt idx="9">
                  <c:v>-0.17560302403684727</c:v>
                </c:pt>
                <c:pt idx="10">
                  <c:v>-0.11542900864349648</c:v>
                </c:pt>
                <c:pt idx="11">
                  <c:v>-0.11189784241340478</c:v>
                </c:pt>
                <c:pt idx="12">
                  <c:v>-9.4074301125631241E-2</c:v>
                </c:pt>
                <c:pt idx="13">
                  <c:v>-0.10849584691792243</c:v>
                </c:pt>
                <c:pt idx="14">
                  <c:v>-8.1481502578219268E-3</c:v>
                </c:pt>
                <c:pt idx="15">
                  <c:v>-2.327983995107568E-2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452480"/>
        <c:axId val="106454016"/>
      </c:scatterChart>
      <c:valAx>
        <c:axId val="106452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6454016"/>
        <c:crossesAt val="-0.25"/>
        <c:crossBetween val="midCat"/>
      </c:valAx>
      <c:valAx>
        <c:axId val="1064540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645248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56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Bergmann!$Q$45:$Q$60</c:f>
              <c:numCache>
                <c:formatCode>General</c:formatCode>
                <c:ptCount val="16"/>
                <c:pt idx="0">
                  <c:v>0.11903657465303538</c:v>
                </c:pt>
                <c:pt idx="1">
                  <c:v>7.6867475669576843E-2</c:v>
                </c:pt>
                <c:pt idx="2">
                  <c:v>3.4787908544787985E-2</c:v>
                </c:pt>
                <c:pt idx="3">
                  <c:v>2.1529862552517424E-2</c:v>
                </c:pt>
                <c:pt idx="4">
                  <c:v>1.0045724951050159E-2</c:v>
                </c:pt>
                <c:pt idx="5">
                  <c:v>7.4679585690255498E-2</c:v>
                </c:pt>
                <c:pt idx="6">
                  <c:v>0.13357881976681696</c:v>
                </c:pt>
                <c:pt idx="7">
                  <c:v>3.784743932139352E-2</c:v>
                </c:pt>
                <c:pt idx="8">
                  <c:v>0.13875010854919803</c:v>
                </c:pt>
                <c:pt idx="9">
                  <c:v>-0.17433378870005178</c:v>
                </c:pt>
                <c:pt idx="10">
                  <c:v>-0.1183193458161779</c:v>
                </c:pt>
                <c:pt idx="11">
                  <c:v>-0.10625703230415021</c:v>
                </c:pt>
                <c:pt idx="12">
                  <c:v>-9.9936009630056111E-2</c:v>
                </c:pt>
                <c:pt idx="13">
                  <c:v>-0.11017835518978925</c:v>
                </c:pt>
                <c:pt idx="14">
                  <c:v>-1.4849760570348775E-2</c:v>
                </c:pt>
                <c:pt idx="15">
                  <c:v>-2.3249207488055236E-2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466304"/>
        <c:axId val="106500864"/>
      </c:scatterChart>
      <c:valAx>
        <c:axId val="106466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6500864"/>
        <c:crossesAt val="-0.25"/>
        <c:crossBetween val="midCat"/>
      </c:valAx>
      <c:valAx>
        <c:axId val="1065008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6466304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62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Bergmann!$R$45:$R$60</c:f>
              <c:numCache>
                <c:formatCode>General</c:formatCode>
                <c:ptCount val="16"/>
                <c:pt idx="0">
                  <c:v>0.125063978013116</c:v>
                </c:pt>
                <c:pt idx="1">
                  <c:v>7.2307846411449106E-2</c:v>
                </c:pt>
                <c:pt idx="2">
                  <c:v>4.9435926125617223E-2</c:v>
                </c:pt>
                <c:pt idx="3">
                  <c:v>2.0334396335801572E-2</c:v>
                </c:pt>
                <c:pt idx="4">
                  <c:v>1.6640968515051979E-2</c:v>
                </c:pt>
                <c:pt idx="5">
                  <c:v>7.4541902525378609E-2</c:v>
                </c:pt>
                <c:pt idx="6">
                  <c:v>0.14117270718558417</c:v>
                </c:pt>
                <c:pt idx="7">
                  <c:v>3.3856392227285183E-2</c:v>
                </c:pt>
                <c:pt idx="8">
                  <c:v>0.14480600534648166</c:v>
                </c:pt>
                <c:pt idx="9">
                  <c:v>-0.17100510864190649</c:v>
                </c:pt>
                <c:pt idx="10">
                  <c:v>-0.12189367125921222</c:v>
                </c:pt>
                <c:pt idx="11">
                  <c:v>-0.10839815431467506</c:v>
                </c:pt>
                <c:pt idx="12">
                  <c:v>-9.7080030747497964E-2</c:v>
                </c:pt>
                <c:pt idx="13">
                  <c:v>-0.12644276795062556</c:v>
                </c:pt>
                <c:pt idx="14">
                  <c:v>-2.8689554577397892E-2</c:v>
                </c:pt>
                <c:pt idx="15">
                  <c:v>-2.4650835194448408E-2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521344"/>
        <c:axId val="106522880"/>
      </c:scatterChart>
      <c:valAx>
        <c:axId val="106521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6522880"/>
        <c:crossesAt val="-0.25"/>
        <c:crossBetween val="midCat"/>
      </c:valAx>
      <c:valAx>
        <c:axId val="1065228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6521344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994115056647617"/>
          <c:y val="2.8252405949256338E-2"/>
          <c:w val="0.6202244668129927"/>
          <c:h val="0.73444808982210552"/>
        </c:manualLayout>
      </c:layout>
      <c:scatterChart>
        <c:scatterStyle val="smoothMarker"/>
        <c:varyColors val="0"/>
        <c:ser>
          <c:idx val="0"/>
          <c:order val="0"/>
          <c:tx>
            <c:v>Large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0.15000000000000011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0.2900000000000002</c:v>
                </c:pt>
                <c:pt idx="15">
                  <c:v>0.31000000000000022</c:v>
                </c:pt>
                <c:pt idx="16">
                  <c:v>0.33000000000000035</c:v>
                </c:pt>
                <c:pt idx="17">
                  <c:v>0.3500000000000002</c:v>
                </c:pt>
                <c:pt idx="18">
                  <c:v>0.37000000000000022</c:v>
                </c:pt>
                <c:pt idx="19">
                  <c:v>0.39000000000000024</c:v>
                </c:pt>
                <c:pt idx="20">
                  <c:v>0.4100000000000002</c:v>
                </c:pt>
                <c:pt idx="21">
                  <c:v>0.43000000000000022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0.49000000000000021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0.61000000000000043</c:v>
                </c:pt>
                <c:pt idx="31">
                  <c:v>0.63000000000000045</c:v>
                </c:pt>
                <c:pt idx="32">
                  <c:v>0.65000000000000058</c:v>
                </c:pt>
                <c:pt idx="33">
                  <c:v>0.67000000000000071</c:v>
                </c:pt>
                <c:pt idx="34">
                  <c:v>0.69000000000000039</c:v>
                </c:pt>
                <c:pt idx="35">
                  <c:v>0.71000000000000041</c:v>
                </c:pt>
                <c:pt idx="36">
                  <c:v>0.73000000000000043</c:v>
                </c:pt>
                <c:pt idx="37">
                  <c:v>0.75000000000000044</c:v>
                </c:pt>
                <c:pt idx="38">
                  <c:v>0.77000000000000046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0.8300000000000004</c:v>
                </c:pt>
                <c:pt idx="42">
                  <c:v>0.85000000000000042</c:v>
                </c:pt>
                <c:pt idx="43">
                  <c:v>0.87000000000000044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0.9500000000000004</c:v>
                </c:pt>
                <c:pt idx="48">
                  <c:v>0.97000000000000042</c:v>
                </c:pt>
                <c:pt idx="49">
                  <c:v>0.99</c:v>
                </c:pt>
              </c:numCache>
            </c:numRef>
          </c:xVal>
          <c:yVal>
            <c:numRef>
              <c:f>'LS Sort xL'!$C$3:$C$52</c:f>
              <c:numCache>
                <c:formatCode>General</c:formatCode>
                <c:ptCount val="50"/>
                <c:pt idx="0">
                  <c:v>30.3443</c:v>
                </c:pt>
                <c:pt idx="1">
                  <c:v>30.760699999999982</c:v>
                </c:pt>
                <c:pt idx="2">
                  <c:v>31.131100000000014</c:v>
                </c:pt>
                <c:pt idx="3">
                  <c:v>31.059000000000001</c:v>
                </c:pt>
                <c:pt idx="4">
                  <c:v>31.009799999999977</c:v>
                </c:pt>
                <c:pt idx="5">
                  <c:v>31.508199999999981</c:v>
                </c:pt>
                <c:pt idx="6">
                  <c:v>29.786899999999989</c:v>
                </c:pt>
                <c:pt idx="7">
                  <c:v>27.960699999999971</c:v>
                </c:pt>
                <c:pt idx="8">
                  <c:v>27.3672</c:v>
                </c:pt>
                <c:pt idx="9">
                  <c:v>27.593399999999981</c:v>
                </c:pt>
                <c:pt idx="10">
                  <c:v>27.062299999999979</c:v>
                </c:pt>
                <c:pt idx="11">
                  <c:v>24.118000000000013</c:v>
                </c:pt>
                <c:pt idx="12">
                  <c:v>22.6295</c:v>
                </c:pt>
                <c:pt idx="13">
                  <c:v>21.124600000000001</c:v>
                </c:pt>
                <c:pt idx="14">
                  <c:v>19.603300000000001</c:v>
                </c:pt>
                <c:pt idx="15">
                  <c:v>17.895099999999989</c:v>
                </c:pt>
                <c:pt idx="16">
                  <c:v>16.950800000000001</c:v>
                </c:pt>
                <c:pt idx="17">
                  <c:v>16.085199999999979</c:v>
                </c:pt>
                <c:pt idx="18">
                  <c:v>14.4262</c:v>
                </c:pt>
                <c:pt idx="19">
                  <c:v>14.383600000000008</c:v>
                </c:pt>
                <c:pt idx="20">
                  <c:v>13.265600000000004</c:v>
                </c:pt>
                <c:pt idx="21">
                  <c:v>12.6328</c:v>
                </c:pt>
                <c:pt idx="22">
                  <c:v>11.104900000000001</c:v>
                </c:pt>
                <c:pt idx="23">
                  <c:v>11.2295</c:v>
                </c:pt>
                <c:pt idx="24">
                  <c:v>10.419700000000002</c:v>
                </c:pt>
                <c:pt idx="25">
                  <c:v>10.298400000000001</c:v>
                </c:pt>
                <c:pt idx="26">
                  <c:v>9.282</c:v>
                </c:pt>
                <c:pt idx="27">
                  <c:v>9.2623000000000015</c:v>
                </c:pt>
                <c:pt idx="28">
                  <c:v>9.2656000000000027</c:v>
                </c:pt>
                <c:pt idx="29">
                  <c:v>9.0951000000000004</c:v>
                </c:pt>
                <c:pt idx="30">
                  <c:v>8.6885000000000012</c:v>
                </c:pt>
                <c:pt idx="31">
                  <c:v>8.1869000000000014</c:v>
                </c:pt>
                <c:pt idx="32">
                  <c:v>7.7540999999999976</c:v>
                </c:pt>
                <c:pt idx="33">
                  <c:v>7.8262</c:v>
                </c:pt>
                <c:pt idx="34">
                  <c:v>7.5082000000000004</c:v>
                </c:pt>
                <c:pt idx="35">
                  <c:v>6.9836000000000036</c:v>
                </c:pt>
                <c:pt idx="36">
                  <c:v>7.3836000000000004</c:v>
                </c:pt>
                <c:pt idx="37">
                  <c:v>7.1540999999999961</c:v>
                </c:pt>
                <c:pt idx="38">
                  <c:v>7.6655999999999969</c:v>
                </c:pt>
                <c:pt idx="39">
                  <c:v>7.2721</c:v>
                </c:pt>
                <c:pt idx="40">
                  <c:v>7.3442999999999996</c:v>
                </c:pt>
                <c:pt idx="41">
                  <c:v>7.4820000000000002</c:v>
                </c:pt>
                <c:pt idx="42">
                  <c:v>7.1868999999999996</c:v>
                </c:pt>
                <c:pt idx="43">
                  <c:v>7.0327999999999999</c:v>
                </c:pt>
                <c:pt idx="44">
                  <c:v>6.7474999999999996</c:v>
                </c:pt>
                <c:pt idx="45">
                  <c:v>6.2426000000000004</c:v>
                </c:pt>
                <c:pt idx="46">
                  <c:v>6.4820000000000002</c:v>
                </c:pt>
                <c:pt idx="47">
                  <c:v>6.8720999999999997</c:v>
                </c:pt>
                <c:pt idx="48">
                  <c:v>6.7343999999999999</c:v>
                </c:pt>
                <c:pt idx="49">
                  <c:v>5.8130999999999995</c:v>
                </c:pt>
              </c:numCache>
            </c:numRef>
          </c:yVal>
          <c:smooth val="1"/>
        </c:ser>
        <c:ser>
          <c:idx val="1"/>
          <c:order val="1"/>
          <c:tx>
            <c:v>Small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0.15000000000000011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0.2900000000000002</c:v>
                </c:pt>
                <c:pt idx="15">
                  <c:v>0.31000000000000022</c:v>
                </c:pt>
                <c:pt idx="16">
                  <c:v>0.33000000000000035</c:v>
                </c:pt>
                <c:pt idx="17">
                  <c:v>0.3500000000000002</c:v>
                </c:pt>
                <c:pt idx="18">
                  <c:v>0.37000000000000022</c:v>
                </c:pt>
                <c:pt idx="19">
                  <c:v>0.39000000000000024</c:v>
                </c:pt>
                <c:pt idx="20">
                  <c:v>0.4100000000000002</c:v>
                </c:pt>
                <c:pt idx="21">
                  <c:v>0.43000000000000022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0.49000000000000021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0.61000000000000043</c:v>
                </c:pt>
                <c:pt idx="31">
                  <c:v>0.63000000000000045</c:v>
                </c:pt>
                <c:pt idx="32">
                  <c:v>0.65000000000000058</c:v>
                </c:pt>
                <c:pt idx="33">
                  <c:v>0.67000000000000071</c:v>
                </c:pt>
                <c:pt idx="34">
                  <c:v>0.69000000000000039</c:v>
                </c:pt>
                <c:pt idx="35">
                  <c:v>0.71000000000000041</c:v>
                </c:pt>
                <c:pt idx="36">
                  <c:v>0.73000000000000043</c:v>
                </c:pt>
                <c:pt idx="37">
                  <c:v>0.75000000000000044</c:v>
                </c:pt>
                <c:pt idx="38">
                  <c:v>0.77000000000000046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0.8300000000000004</c:v>
                </c:pt>
                <c:pt idx="42">
                  <c:v>0.85000000000000042</c:v>
                </c:pt>
                <c:pt idx="43">
                  <c:v>0.87000000000000044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0.9500000000000004</c:v>
                </c:pt>
                <c:pt idx="48">
                  <c:v>0.97000000000000042</c:v>
                </c:pt>
                <c:pt idx="49">
                  <c:v>0.99</c:v>
                </c:pt>
              </c:numCache>
            </c:numRef>
          </c:xVal>
          <c:yVal>
            <c:numRef>
              <c:f>'LS Sort xL'!$D$3:$D$52</c:f>
              <c:numCache>
                <c:formatCode>General</c:formatCode>
                <c:ptCount val="50"/>
                <c:pt idx="0">
                  <c:v>31.6951</c:v>
                </c:pt>
                <c:pt idx="1">
                  <c:v>32.481999999999999</c:v>
                </c:pt>
                <c:pt idx="2">
                  <c:v>33.190200000000011</c:v>
                </c:pt>
                <c:pt idx="3">
                  <c:v>31.7377</c:v>
                </c:pt>
                <c:pt idx="4">
                  <c:v>31.331099999999999</c:v>
                </c:pt>
                <c:pt idx="5">
                  <c:v>31.47209999999998</c:v>
                </c:pt>
                <c:pt idx="6">
                  <c:v>28.6066</c:v>
                </c:pt>
                <c:pt idx="7">
                  <c:v>28.518000000000001</c:v>
                </c:pt>
                <c:pt idx="8">
                  <c:v>25.767199999999981</c:v>
                </c:pt>
                <c:pt idx="9">
                  <c:v>27.213100000000001</c:v>
                </c:pt>
                <c:pt idx="10">
                  <c:v>25.917999999999999</c:v>
                </c:pt>
                <c:pt idx="11">
                  <c:v>24.403300000000002</c:v>
                </c:pt>
                <c:pt idx="12">
                  <c:v>23.623000000000001</c:v>
                </c:pt>
                <c:pt idx="13">
                  <c:v>21.422999999999977</c:v>
                </c:pt>
                <c:pt idx="14">
                  <c:v>20.983599999999971</c:v>
                </c:pt>
                <c:pt idx="15">
                  <c:v>20.6721</c:v>
                </c:pt>
                <c:pt idx="16">
                  <c:v>18.859000000000005</c:v>
                </c:pt>
                <c:pt idx="17">
                  <c:v>17.026199999999989</c:v>
                </c:pt>
                <c:pt idx="18">
                  <c:v>16.085199999999979</c:v>
                </c:pt>
                <c:pt idx="19">
                  <c:v>14.485200000000004</c:v>
                </c:pt>
                <c:pt idx="20">
                  <c:v>14.2393</c:v>
                </c:pt>
                <c:pt idx="21">
                  <c:v>13.111500000000001</c:v>
                </c:pt>
                <c:pt idx="22">
                  <c:v>12.718</c:v>
                </c:pt>
                <c:pt idx="23">
                  <c:v>11.7607</c:v>
                </c:pt>
                <c:pt idx="24">
                  <c:v>11.321300000000001</c:v>
                </c:pt>
                <c:pt idx="25">
                  <c:v>11.3344</c:v>
                </c:pt>
                <c:pt idx="26">
                  <c:v>10.7639</c:v>
                </c:pt>
                <c:pt idx="27">
                  <c:v>10.396700000000004</c:v>
                </c:pt>
                <c:pt idx="28">
                  <c:v>10.245900000000001</c:v>
                </c:pt>
                <c:pt idx="29">
                  <c:v>10.003300000000001</c:v>
                </c:pt>
                <c:pt idx="30">
                  <c:v>9.6951000000000001</c:v>
                </c:pt>
                <c:pt idx="31">
                  <c:v>9.3049000000000035</c:v>
                </c:pt>
                <c:pt idx="32">
                  <c:v>8.8852000000000046</c:v>
                </c:pt>
                <c:pt idx="33">
                  <c:v>9.1212999999999997</c:v>
                </c:pt>
                <c:pt idx="34">
                  <c:v>8.9475000000000016</c:v>
                </c:pt>
                <c:pt idx="35">
                  <c:v>8.6033000000000008</c:v>
                </c:pt>
                <c:pt idx="36">
                  <c:v>9.1442999999999994</c:v>
                </c:pt>
                <c:pt idx="37">
                  <c:v>8.7115000000000009</c:v>
                </c:pt>
                <c:pt idx="38">
                  <c:v>8.3705000000000087</c:v>
                </c:pt>
                <c:pt idx="39">
                  <c:v>8.786900000000001</c:v>
                </c:pt>
                <c:pt idx="40">
                  <c:v>8.7081999999999997</c:v>
                </c:pt>
                <c:pt idx="41">
                  <c:v>8.2689000000000004</c:v>
                </c:pt>
                <c:pt idx="42">
                  <c:v>8.1377000000000006</c:v>
                </c:pt>
                <c:pt idx="43">
                  <c:v>8.2885000000000009</c:v>
                </c:pt>
                <c:pt idx="44">
                  <c:v>7.9901999999999997</c:v>
                </c:pt>
                <c:pt idx="45">
                  <c:v>7.7606999999999999</c:v>
                </c:pt>
                <c:pt idx="46">
                  <c:v>7.9508000000000001</c:v>
                </c:pt>
                <c:pt idx="47">
                  <c:v>7.9344000000000001</c:v>
                </c:pt>
                <c:pt idx="48">
                  <c:v>6.6130999999999975</c:v>
                </c:pt>
                <c:pt idx="49">
                  <c:v>6.1966999999999999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540416"/>
        <c:axId val="106554880"/>
      </c:scatterChart>
      <c:valAx>
        <c:axId val="106540416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554880"/>
        <c:crosses val="autoZero"/>
        <c:crossBetween val="midCat"/>
      </c:valAx>
      <c:valAx>
        <c:axId val="1065548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540416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9440451718574039"/>
          <c:y val="5.5171697287839022E-2"/>
          <c:w val="0.19559299376693828"/>
          <c:h val="0.16743438320209994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v>Line 2.49.3</c:v>
          </c:tx>
          <c:spPr>
            <a:solidFill>
              <a:srgbClr val="4F81BD">
                <a:alpha val="50000"/>
              </a:srgbClr>
            </a:solidFill>
          </c:spPr>
          <c:cat>
            <c:numRef>
              <c:f>Sheet3!$B$6:$B$62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  <c:pt idx="49">
                  <c:v>573.0020999999997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619.30529999999965</c:v>
                </c:pt>
                <c:pt idx="54">
                  <c:v>630.88109999999961</c:v>
                </c:pt>
                <c:pt idx="55">
                  <c:v>642.45689999999968</c:v>
                </c:pt>
                <c:pt idx="56">
                  <c:v>654.03269999999952</c:v>
                </c:pt>
              </c:numCache>
            </c:numRef>
          </c:cat>
          <c:val>
            <c:numRef>
              <c:f>Sheet3!$C$6:$C$62</c:f>
              <c:numCache>
                <c:formatCode>General</c:formatCode>
                <c:ptCount val="57"/>
                <c:pt idx="0">
                  <c:v>22.1797</c:v>
                </c:pt>
                <c:pt idx="1">
                  <c:v>24.127300000000005</c:v>
                </c:pt>
                <c:pt idx="2">
                  <c:v>25.709199999999989</c:v>
                </c:pt>
                <c:pt idx="3">
                  <c:v>25.973199999999984</c:v>
                </c:pt>
                <c:pt idx="4">
                  <c:v>26.499399999999984</c:v>
                </c:pt>
                <c:pt idx="5">
                  <c:v>25.05190000000001</c:v>
                </c:pt>
                <c:pt idx="6">
                  <c:v>24.651900000000012</c:v>
                </c:pt>
                <c:pt idx="7">
                  <c:v>24.482999999999983</c:v>
                </c:pt>
                <c:pt idx="8">
                  <c:v>22.7469</c:v>
                </c:pt>
                <c:pt idx="9">
                  <c:v>22.2879</c:v>
                </c:pt>
                <c:pt idx="10">
                  <c:v>21.387899999999988</c:v>
                </c:pt>
                <c:pt idx="11">
                  <c:v>19.766599999999983</c:v>
                </c:pt>
                <c:pt idx="12">
                  <c:v>18.889600000000002</c:v>
                </c:pt>
                <c:pt idx="13">
                  <c:v>17.464999999999989</c:v>
                </c:pt>
                <c:pt idx="14">
                  <c:v>16.779699999999981</c:v>
                </c:pt>
                <c:pt idx="15">
                  <c:v>15.437100000000001</c:v>
                </c:pt>
                <c:pt idx="16">
                  <c:v>13.853500000000006</c:v>
                </c:pt>
                <c:pt idx="17">
                  <c:v>12.565000000000005</c:v>
                </c:pt>
                <c:pt idx="18">
                  <c:v>11.4519</c:v>
                </c:pt>
                <c:pt idx="19">
                  <c:v>10.817400000000005</c:v>
                </c:pt>
                <c:pt idx="20">
                  <c:v>8.4896000000000047</c:v>
                </c:pt>
                <c:pt idx="21">
                  <c:v>8.4699000000000026</c:v>
                </c:pt>
                <c:pt idx="22">
                  <c:v>7.684599999999997</c:v>
                </c:pt>
                <c:pt idx="23">
                  <c:v>6.9142000000000001</c:v>
                </c:pt>
                <c:pt idx="24">
                  <c:v>6.0895999999999999</c:v>
                </c:pt>
                <c:pt idx="25">
                  <c:v>5.8863000000000003</c:v>
                </c:pt>
                <c:pt idx="26">
                  <c:v>5.0765000000000002</c:v>
                </c:pt>
                <c:pt idx="27">
                  <c:v>4.8239999999999972</c:v>
                </c:pt>
                <c:pt idx="28">
                  <c:v>4.0632999999999999</c:v>
                </c:pt>
                <c:pt idx="29">
                  <c:v>4.0486000000000004</c:v>
                </c:pt>
                <c:pt idx="30">
                  <c:v>3.6436999999999999</c:v>
                </c:pt>
                <c:pt idx="31">
                  <c:v>3.3714999999999988</c:v>
                </c:pt>
                <c:pt idx="32">
                  <c:v>3.0026999999999986</c:v>
                </c:pt>
                <c:pt idx="33">
                  <c:v>3.0550999999999986</c:v>
                </c:pt>
                <c:pt idx="34">
                  <c:v>2.8698999999999986</c:v>
                </c:pt>
                <c:pt idx="35">
                  <c:v>2.7042999999999999</c:v>
                </c:pt>
                <c:pt idx="36">
                  <c:v>2.4289000000000001</c:v>
                </c:pt>
                <c:pt idx="37">
                  <c:v>2.3337999999999997</c:v>
                </c:pt>
                <c:pt idx="38">
                  <c:v>2.3780999999999985</c:v>
                </c:pt>
                <c:pt idx="39">
                  <c:v>2.4501999999999997</c:v>
                </c:pt>
                <c:pt idx="40">
                  <c:v>1.8387</c:v>
                </c:pt>
                <c:pt idx="41">
                  <c:v>1.9927999999999999</c:v>
                </c:pt>
                <c:pt idx="42">
                  <c:v>1.8502000000000001</c:v>
                </c:pt>
                <c:pt idx="43">
                  <c:v>1.8436999999999992</c:v>
                </c:pt>
                <c:pt idx="44">
                  <c:v>1.6568000000000001</c:v>
                </c:pt>
                <c:pt idx="45">
                  <c:v>1.4501999999999993</c:v>
                </c:pt>
                <c:pt idx="46">
                  <c:v>1.7322</c:v>
                </c:pt>
                <c:pt idx="47">
                  <c:v>1.7485999999999993</c:v>
                </c:pt>
                <c:pt idx="48">
                  <c:v>1.1862999999999999</c:v>
                </c:pt>
                <c:pt idx="49">
                  <c:v>0.98629999999999962</c:v>
                </c:pt>
                <c:pt idx="50">
                  <c:v>0.89690000000000003</c:v>
                </c:pt>
                <c:pt idx="51">
                  <c:v>0.36680000000000024</c:v>
                </c:pt>
                <c:pt idx="52">
                  <c:v>0.6273000000000003</c:v>
                </c:pt>
                <c:pt idx="53">
                  <c:v>-4.4900000000000023E-2</c:v>
                </c:pt>
                <c:pt idx="54">
                  <c:v>0.87320000000000031</c:v>
                </c:pt>
                <c:pt idx="55">
                  <c:v>1.7337999999999993</c:v>
                </c:pt>
                <c:pt idx="56">
                  <c:v>0.52070000000000005</c:v>
                </c:pt>
              </c:numCache>
            </c:numRef>
          </c:val>
        </c:ser>
        <c:ser>
          <c:idx val="1"/>
          <c:order val="1"/>
          <c:tx>
            <c:v>Line 9.31.2</c:v>
          </c:tx>
          <c:spPr>
            <a:solidFill>
              <a:srgbClr val="C0504D">
                <a:alpha val="50000"/>
              </a:srgbClr>
            </a:solidFill>
          </c:spPr>
          <c:cat>
            <c:numRef>
              <c:f>Sheet3!$D$6:$D$51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</c:numCache>
            </c:numRef>
          </c:cat>
          <c:val>
            <c:numRef>
              <c:f>Sheet3!$E$6:$E$51</c:f>
              <c:numCache>
                <c:formatCode>General</c:formatCode>
                <c:ptCount val="46"/>
                <c:pt idx="0">
                  <c:v>38.584099999999999</c:v>
                </c:pt>
                <c:pt idx="1">
                  <c:v>39.6526</c:v>
                </c:pt>
                <c:pt idx="2">
                  <c:v>40.736100000000022</c:v>
                </c:pt>
                <c:pt idx="3">
                  <c:v>38.429100000000012</c:v>
                </c:pt>
                <c:pt idx="4">
                  <c:v>34.497600000000006</c:v>
                </c:pt>
                <c:pt idx="5">
                  <c:v>32.2577</c:v>
                </c:pt>
                <c:pt idx="6">
                  <c:v>28.749499999999983</c:v>
                </c:pt>
                <c:pt idx="7">
                  <c:v>24.9328</c:v>
                </c:pt>
                <c:pt idx="8">
                  <c:v>22.616800000000012</c:v>
                </c:pt>
                <c:pt idx="9">
                  <c:v>20.809100000000001</c:v>
                </c:pt>
                <c:pt idx="10">
                  <c:v>18.840399999999985</c:v>
                </c:pt>
                <c:pt idx="11">
                  <c:v>16.950699999999983</c:v>
                </c:pt>
                <c:pt idx="12">
                  <c:v>14.604900000000001</c:v>
                </c:pt>
                <c:pt idx="13">
                  <c:v>13.7599</c:v>
                </c:pt>
                <c:pt idx="14">
                  <c:v>12.281500000000001</c:v>
                </c:pt>
                <c:pt idx="15">
                  <c:v>10.9581</c:v>
                </c:pt>
                <c:pt idx="16">
                  <c:v>9.5975000000000001</c:v>
                </c:pt>
                <c:pt idx="17">
                  <c:v>8.6839000000000013</c:v>
                </c:pt>
                <c:pt idx="18">
                  <c:v>7.9119000000000002</c:v>
                </c:pt>
                <c:pt idx="19">
                  <c:v>7.1071999999999971</c:v>
                </c:pt>
                <c:pt idx="20">
                  <c:v>6.3993000000000002</c:v>
                </c:pt>
                <c:pt idx="21">
                  <c:v>5.6212999999999997</c:v>
                </c:pt>
                <c:pt idx="22">
                  <c:v>4.9923999999999999</c:v>
                </c:pt>
                <c:pt idx="23">
                  <c:v>4.6734999999999998</c:v>
                </c:pt>
                <c:pt idx="24">
                  <c:v>3.8343999999999987</c:v>
                </c:pt>
                <c:pt idx="25">
                  <c:v>3.5676999999999999</c:v>
                </c:pt>
                <c:pt idx="26">
                  <c:v>3.4245999999999999</c:v>
                </c:pt>
                <c:pt idx="27">
                  <c:v>2.6854</c:v>
                </c:pt>
                <c:pt idx="28">
                  <c:v>2.7241000000000013</c:v>
                </c:pt>
                <c:pt idx="29">
                  <c:v>2.6332</c:v>
                </c:pt>
                <c:pt idx="30">
                  <c:v>2.3008999999999986</c:v>
                </c:pt>
                <c:pt idx="31">
                  <c:v>2.1577999999999999</c:v>
                </c:pt>
                <c:pt idx="32">
                  <c:v>1.9760000000000006</c:v>
                </c:pt>
                <c:pt idx="33">
                  <c:v>1.9194</c:v>
                </c:pt>
                <c:pt idx="34">
                  <c:v>1.6316999999999993</c:v>
                </c:pt>
                <c:pt idx="35">
                  <c:v>1.4842</c:v>
                </c:pt>
                <c:pt idx="36">
                  <c:v>1.1548</c:v>
                </c:pt>
                <c:pt idx="37">
                  <c:v>1.1577999999999993</c:v>
                </c:pt>
                <c:pt idx="38">
                  <c:v>1.0474999999999994</c:v>
                </c:pt>
                <c:pt idx="39">
                  <c:v>0.80610000000000004</c:v>
                </c:pt>
                <c:pt idx="40">
                  <c:v>0.92730000000000001</c:v>
                </c:pt>
                <c:pt idx="41">
                  <c:v>0.45840000000000014</c:v>
                </c:pt>
                <c:pt idx="42">
                  <c:v>0.46330000000000016</c:v>
                </c:pt>
                <c:pt idx="43">
                  <c:v>1.0534999999999994</c:v>
                </c:pt>
                <c:pt idx="44">
                  <c:v>0.19009999999999999</c:v>
                </c:pt>
                <c:pt idx="45">
                  <c:v>-1.7826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139648"/>
        <c:axId val="106141568"/>
      </c:areaChart>
      <c:catAx>
        <c:axId val="106139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6141568"/>
        <c:crosses val="autoZero"/>
        <c:auto val="1"/>
        <c:lblAlgn val="ctr"/>
        <c:lblOffset val="100"/>
        <c:tickMarkSkip val="1"/>
        <c:noMultiLvlLbl val="0"/>
      </c:catAx>
      <c:valAx>
        <c:axId val="10614156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613964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598206228025429"/>
          <c:y val="5.0494504719310357E-2"/>
          <c:w val="0.11605987309494088"/>
          <c:h val="9.6718540510388418E-2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zero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56492465872039"/>
          <c:y val="5.1400554097404488E-2"/>
          <c:w val="0.74271706824361317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EveS</c:v>
          </c:tx>
          <c:spPr>
            <a:ln w="28575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EvexiLi!$P$24:$P$37</c:f>
              <c:numCache>
                <c:formatCode>General</c:formatCode>
                <c:ptCount val="14"/>
                <c:pt idx="0">
                  <c:v>0.32380201127180513</c:v>
                </c:pt>
                <c:pt idx="1">
                  <c:v>0.36727763218168219</c:v>
                </c:pt>
                <c:pt idx="2">
                  <c:v>0.41034003038614519</c:v>
                </c:pt>
                <c:pt idx="3">
                  <c:v>0.45023379650442963</c:v>
                </c:pt>
                <c:pt idx="4">
                  <c:v>0.48980930744114842</c:v>
                </c:pt>
                <c:pt idx="5">
                  <c:v>0.52207130573860505</c:v>
                </c:pt>
                <c:pt idx="6">
                  <c:v>0.55409799484500422</c:v>
                </c:pt>
                <c:pt idx="7">
                  <c:v>0.58510017733391717</c:v>
                </c:pt>
                <c:pt idx="8">
                  <c:v>0.62010261752577056</c:v>
                </c:pt>
                <c:pt idx="9">
                  <c:v>0.65221857502289471</c:v>
                </c:pt>
                <c:pt idx="10">
                  <c:v>0.68297302499770729</c:v>
                </c:pt>
                <c:pt idx="11">
                  <c:v>0.7160225122078594</c:v>
                </c:pt>
                <c:pt idx="12">
                  <c:v>0.75553181396165114</c:v>
                </c:pt>
                <c:pt idx="13">
                  <c:v>0.80131678874202994</c:v>
                </c:pt>
              </c:numCache>
            </c:numRef>
          </c:xVal>
          <c:yVal>
            <c:numRef>
              <c:f>EvexiLi!$Q$24:$Q$37</c:f>
              <c:numCache>
                <c:formatCode>General</c:formatCode>
                <c:ptCount val="14"/>
                <c:pt idx="0">
                  <c:v>1.3637963466178507</c:v>
                </c:pt>
                <c:pt idx="1">
                  <c:v>1.4019367227495443</c:v>
                </c:pt>
                <c:pt idx="2">
                  <c:v>1.3727639476702134</c:v>
                </c:pt>
                <c:pt idx="3">
                  <c:v>1.2820006060880444</c:v>
                </c:pt>
                <c:pt idx="4">
                  <c:v>1.1347273143983294</c:v>
                </c:pt>
                <c:pt idx="5">
                  <c:v>1.0762897593175456</c:v>
                </c:pt>
                <c:pt idx="6">
                  <c:v>1.0099296608292814</c:v>
                </c:pt>
                <c:pt idx="7">
                  <c:v>1.0029051822780641</c:v>
                </c:pt>
                <c:pt idx="8">
                  <c:v>1.00693011503705</c:v>
                </c:pt>
                <c:pt idx="9">
                  <c:v>1.0214367169420382</c:v>
                </c:pt>
                <c:pt idx="10">
                  <c:v>1.0091174538003367</c:v>
                </c:pt>
                <c:pt idx="11">
                  <c:v>1.0178450922621709</c:v>
                </c:pt>
                <c:pt idx="12">
                  <c:v>1.0272234546027903</c:v>
                </c:pt>
                <c:pt idx="13">
                  <c:v>1.0731086782169366</c:v>
                </c:pt>
              </c:numCache>
            </c:numRef>
          </c:yVal>
          <c:smooth val="0"/>
        </c:ser>
        <c:ser>
          <c:idx val="1"/>
          <c:order val="1"/>
          <c:tx>
            <c:v>1line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EvexiLi!$P$40:$P$41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EvexiLi!$Q$40:$Q$41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258432"/>
        <c:axId val="106260352"/>
      </c:scatterChart>
      <c:valAx>
        <c:axId val="10625843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260352"/>
        <c:crosses val="autoZero"/>
        <c:crossBetween val="midCat"/>
      </c:valAx>
      <c:valAx>
        <c:axId val="106260352"/>
        <c:scaling>
          <c:orientation val="minMax"/>
          <c:max val="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258432"/>
        <c:crosses val="autoZero"/>
        <c:crossBetween val="midCat"/>
        <c:majorUnit val="0.5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6063521737716"/>
          <c:y val="5.1400554097404488E-2"/>
          <c:w val="0.7426401469552425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strRef>
              <c:f>BxiLi!$V$30</c:f>
              <c:strCache>
                <c:ptCount val="1"/>
                <c:pt idx="0">
                  <c:v>S</c:v>
                </c:pt>
              </c:strCache>
            </c:strRef>
          </c:tx>
          <c:spPr>
            <a:ln w="28575"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BxiLi!$U$45:$U$65</c:f>
              <c:numCache>
                <c:formatCode>General</c:formatCode>
                <c:ptCount val="21"/>
                <c:pt idx="0">
                  <c:v>0.20586224621593111</c:v>
                </c:pt>
                <c:pt idx="1">
                  <c:v>0.21994693082033553</c:v>
                </c:pt>
                <c:pt idx="2">
                  <c:v>0.23205541286362902</c:v>
                </c:pt>
                <c:pt idx="3">
                  <c:v>0.23829321536406473</c:v>
                </c:pt>
                <c:pt idx="4">
                  <c:v>0.24758315853911303</c:v>
                </c:pt>
                <c:pt idx="5">
                  <c:v>0.26615029616894215</c:v>
                </c:pt>
                <c:pt idx="6">
                  <c:v>0.28125255554446549</c:v>
                </c:pt>
                <c:pt idx="7">
                  <c:v>0.29832611569596212</c:v>
                </c:pt>
                <c:pt idx="8">
                  <c:v>0.31345979721671946</c:v>
                </c:pt>
                <c:pt idx="9">
                  <c:v>0.32991032416157745</c:v>
                </c:pt>
                <c:pt idx="10">
                  <c:v>0.34682794370189485</c:v>
                </c:pt>
                <c:pt idx="11">
                  <c:v>0.36448649271657513</c:v>
                </c:pt>
                <c:pt idx="12">
                  <c:v>0.38525019510572589</c:v>
                </c:pt>
                <c:pt idx="13">
                  <c:v>0.40737303571267669</c:v>
                </c:pt>
                <c:pt idx="14">
                  <c:v>0.43320966062603261</c:v>
                </c:pt>
                <c:pt idx="15">
                  <c:v>0.46525394383466634</c:v>
                </c:pt>
                <c:pt idx="16">
                  <c:v>0.50276128945661946</c:v>
                </c:pt>
                <c:pt idx="17">
                  <c:v>0.55521832408621485</c:v>
                </c:pt>
                <c:pt idx="18">
                  <c:v>0.63501948278025877</c:v>
                </c:pt>
                <c:pt idx="19">
                  <c:v>0.7344126881091928</c:v>
                </c:pt>
                <c:pt idx="20">
                  <c:v>0.80366325103459268</c:v>
                </c:pt>
              </c:numCache>
            </c:numRef>
          </c:xVal>
          <c:yVal>
            <c:numRef>
              <c:f>BxiLi!$V$45:$V$65</c:f>
              <c:numCache>
                <c:formatCode>General</c:formatCode>
                <c:ptCount val="21"/>
                <c:pt idx="0">
                  <c:v>0.54211008599868071</c:v>
                </c:pt>
                <c:pt idx="1">
                  <c:v>0.6978956215824037</c:v>
                </c:pt>
                <c:pt idx="2">
                  <c:v>0.74421879614370312</c:v>
                </c:pt>
                <c:pt idx="3">
                  <c:v>0.74152341991792536</c:v>
                </c:pt>
                <c:pt idx="4">
                  <c:v>0.63534208436536221</c:v>
                </c:pt>
                <c:pt idx="5">
                  <c:v>0.77550167319364949</c:v>
                </c:pt>
                <c:pt idx="6">
                  <c:v>0.83057023090077586</c:v>
                </c:pt>
                <c:pt idx="7">
                  <c:v>0.88359679602655661</c:v>
                </c:pt>
                <c:pt idx="8">
                  <c:v>0.86007839727403468</c:v>
                </c:pt>
                <c:pt idx="9">
                  <c:v>0.85265594738475059</c:v>
                </c:pt>
                <c:pt idx="10">
                  <c:v>0.82173309612262047</c:v>
                </c:pt>
                <c:pt idx="11">
                  <c:v>0.78055018686584732</c:v>
                </c:pt>
                <c:pt idx="12">
                  <c:v>0.73199184213939072</c:v>
                </c:pt>
                <c:pt idx="13">
                  <c:v>0.69224022033430976</c:v>
                </c:pt>
                <c:pt idx="14">
                  <c:v>0.65464837416175981</c:v>
                </c:pt>
                <c:pt idx="15">
                  <c:v>0.65362154158990993</c:v>
                </c:pt>
                <c:pt idx="16">
                  <c:v>0.63549045382016811</c:v>
                </c:pt>
                <c:pt idx="17">
                  <c:v>0.6851358888885144</c:v>
                </c:pt>
                <c:pt idx="18">
                  <c:v>0.66470401530351597</c:v>
                </c:pt>
                <c:pt idx="19">
                  <c:v>0.3967796372775555</c:v>
                </c:pt>
                <c:pt idx="20">
                  <c:v>0.68050890630615557</c:v>
                </c:pt>
              </c:numCache>
            </c:numRef>
          </c:yVal>
          <c:smooth val="0"/>
        </c:ser>
        <c:ser>
          <c:idx val="1"/>
          <c:order val="1"/>
          <c:tx>
            <c:v>1line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BxiLi!$X$31:$X$32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BxiLi!$Y$31:$Y$32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290176"/>
        <c:axId val="106296448"/>
      </c:scatterChart>
      <c:valAx>
        <c:axId val="106290176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296448"/>
        <c:crosses val="autoZero"/>
        <c:crossBetween val="midCat"/>
      </c:valAx>
      <c:valAx>
        <c:axId val="106296448"/>
        <c:scaling>
          <c:orientation val="minMax"/>
          <c:max val="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290176"/>
        <c:crosses val="autoZero"/>
        <c:crossBetween val="midCat"/>
        <c:majorUnit val="0.5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58573928258968"/>
          <c:y val="5.1400554097404488E-2"/>
          <c:w val="0.66053171478565176"/>
          <c:h val="0.8326195683872849"/>
        </c:manualLayout>
      </c:layout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deltax!$D$6:$D$26</c:f>
                <c:numCache>
                  <c:formatCode>General</c:formatCode>
                  <c:ptCount val="21"/>
                  <c:pt idx="0">
                    <c:v>3.1857561322342236E-2</c:v>
                  </c:pt>
                  <c:pt idx="1">
                    <c:v>2.7741616319765232E-2</c:v>
                  </c:pt>
                  <c:pt idx="2">
                    <c:v>2.5306237031422475E-2</c:v>
                  </c:pt>
                  <c:pt idx="3">
                    <c:v>2.3289702844516046E-2</c:v>
                  </c:pt>
                  <c:pt idx="4">
                    <c:v>2.2150522352663939E-2</c:v>
                  </c:pt>
                  <c:pt idx="5">
                    <c:v>2.1609220961860631E-2</c:v>
                  </c:pt>
                  <c:pt idx="6">
                    <c:v>2.2532877446608476E-2</c:v>
                  </c:pt>
                  <c:pt idx="7">
                    <c:v>2.2699683620162104E-2</c:v>
                  </c:pt>
                  <c:pt idx="8">
                    <c:v>2.2832334264604195E-2</c:v>
                  </c:pt>
                  <c:pt idx="9">
                    <c:v>2.3514751363355766E-2</c:v>
                  </c:pt>
                  <c:pt idx="10">
                    <c:v>2.6000540850488228E-2</c:v>
                  </c:pt>
                  <c:pt idx="11">
                    <c:v>2.9138106197595777E-2</c:v>
                  </c:pt>
                  <c:pt idx="12">
                    <c:v>3.5705592625244677E-2</c:v>
                  </c:pt>
                  <c:pt idx="13">
                    <c:v>2.6047639615057998E-2</c:v>
                  </c:pt>
                  <c:pt idx="14">
                    <c:v>2.7816608984374967E-2</c:v>
                  </c:pt>
                  <c:pt idx="15">
                    <c:v>3.1267155930690217E-2</c:v>
                  </c:pt>
                  <c:pt idx="16">
                    <c:v>2.2430549361695407E-2</c:v>
                  </c:pt>
                  <c:pt idx="17">
                    <c:v>3.0423402820808309E-2</c:v>
                  </c:pt>
                  <c:pt idx="18">
                    <c:v>2.7759300067900491E-2</c:v>
                  </c:pt>
                  <c:pt idx="19">
                    <c:v>2.8513671624331334E-2</c:v>
                  </c:pt>
                  <c:pt idx="20">
                    <c:v>2.185108611631947E-2</c:v>
                  </c:pt>
                </c:numCache>
              </c:numRef>
            </c:plus>
            <c:minus>
              <c:numRef>
                <c:f>deltax!$D$6:$D$26</c:f>
                <c:numCache>
                  <c:formatCode>General</c:formatCode>
                  <c:ptCount val="21"/>
                  <c:pt idx="0">
                    <c:v>3.1857561322342236E-2</c:v>
                  </c:pt>
                  <c:pt idx="1">
                    <c:v>2.7741616319765232E-2</c:v>
                  </c:pt>
                  <c:pt idx="2">
                    <c:v>2.5306237031422475E-2</c:v>
                  </c:pt>
                  <c:pt idx="3">
                    <c:v>2.3289702844516046E-2</c:v>
                  </c:pt>
                  <c:pt idx="4">
                    <c:v>2.2150522352663939E-2</c:v>
                  </c:pt>
                  <c:pt idx="5">
                    <c:v>2.1609220961860631E-2</c:v>
                  </c:pt>
                  <c:pt idx="6">
                    <c:v>2.2532877446608476E-2</c:v>
                  </c:pt>
                  <c:pt idx="7">
                    <c:v>2.2699683620162104E-2</c:v>
                  </c:pt>
                  <c:pt idx="8">
                    <c:v>2.2832334264604195E-2</c:v>
                  </c:pt>
                  <c:pt idx="9">
                    <c:v>2.3514751363355766E-2</c:v>
                  </c:pt>
                  <c:pt idx="10">
                    <c:v>2.6000540850488228E-2</c:v>
                  </c:pt>
                  <c:pt idx="11">
                    <c:v>2.9138106197595777E-2</c:v>
                  </c:pt>
                  <c:pt idx="12">
                    <c:v>3.5705592625244677E-2</c:v>
                  </c:pt>
                  <c:pt idx="13">
                    <c:v>2.6047639615057998E-2</c:v>
                  </c:pt>
                  <c:pt idx="14">
                    <c:v>2.7816608984374967E-2</c:v>
                  </c:pt>
                  <c:pt idx="15">
                    <c:v>3.1267155930690217E-2</c:v>
                  </c:pt>
                  <c:pt idx="16">
                    <c:v>2.2430549361695407E-2</c:v>
                  </c:pt>
                  <c:pt idx="17">
                    <c:v>3.0423402820808309E-2</c:v>
                  </c:pt>
                  <c:pt idx="18">
                    <c:v>2.7759300067900491E-2</c:v>
                  </c:pt>
                  <c:pt idx="19">
                    <c:v>2.8513671624331334E-2</c:v>
                  </c:pt>
                  <c:pt idx="20">
                    <c:v>2.185108611631947E-2</c:v>
                  </c:pt>
                </c:numCache>
              </c:numRef>
            </c:minus>
          </c:errBars>
          <c:xVal>
            <c:numRef>
              <c:f>deltax!$B$6:$B$26</c:f>
              <c:numCache>
                <c:formatCode>General</c:formatCode>
                <c:ptCount val="21"/>
                <c:pt idx="0">
                  <c:v>0.49654272856660803</c:v>
                </c:pt>
                <c:pt idx="1">
                  <c:v>0.45844060597395198</c:v>
                </c:pt>
                <c:pt idx="2">
                  <c:v>0.43121262867906501</c:v>
                </c:pt>
                <c:pt idx="3">
                  <c:v>0.40072967140167098</c:v>
                </c:pt>
                <c:pt idx="4">
                  <c:v>0.378278112780704</c:v>
                </c:pt>
                <c:pt idx="5">
                  <c:v>0.35794830691513801</c:v>
                </c:pt>
                <c:pt idx="6">
                  <c:v>0.34305847179849203</c:v>
                </c:pt>
                <c:pt idx="7">
                  <c:v>0.32769156897997598</c:v>
                </c:pt>
                <c:pt idx="8">
                  <c:v>0.31307956593173097</c:v>
                </c:pt>
                <c:pt idx="9">
                  <c:v>0.28889343750963697</c:v>
                </c:pt>
                <c:pt idx="10">
                  <c:v>0.27370386458926599</c:v>
                </c:pt>
                <c:pt idx="11">
                  <c:v>0.26267013720951299</c:v>
                </c:pt>
                <c:pt idx="12">
                  <c:v>0.249990014803529</c:v>
                </c:pt>
                <c:pt idx="13">
                  <c:v>0.23378169888205699</c:v>
                </c:pt>
                <c:pt idx="14">
                  <c:v>0.22185376449445299</c:v>
                </c:pt>
                <c:pt idx="15">
                  <c:v>0.210866532376141</c:v>
                </c:pt>
                <c:pt idx="16">
                  <c:v>0.19055315318462901</c:v>
                </c:pt>
                <c:pt idx="17">
                  <c:v>0.16600604417612999</c:v>
                </c:pt>
                <c:pt idx="18">
                  <c:v>0.15242700342620999</c:v>
                </c:pt>
                <c:pt idx="19">
                  <c:v>0.13911100110541</c:v>
                </c:pt>
                <c:pt idx="20">
                  <c:v>0.118819909649377</c:v>
                </c:pt>
              </c:numCache>
            </c:numRef>
          </c:xVal>
          <c:yVal>
            <c:numRef>
              <c:f>deltax!$C$6:$C$26</c:f>
              <c:numCache>
                <c:formatCode>General</c:formatCode>
                <c:ptCount val="21"/>
                <c:pt idx="0">
                  <c:v>-4.4082307541509297E-2</c:v>
                </c:pt>
                <c:pt idx="1">
                  <c:v>-3.5327969614592801E-2</c:v>
                </c:pt>
                <c:pt idx="2">
                  <c:v>-2.4342948233729102E-2</c:v>
                </c:pt>
                <c:pt idx="3">
                  <c:v>-1.6771362011349999E-2</c:v>
                </c:pt>
                <c:pt idx="4">
                  <c:v>-1.9595065419249401E-2</c:v>
                </c:pt>
                <c:pt idx="5">
                  <c:v>-9.7046845756919003E-3</c:v>
                </c:pt>
                <c:pt idx="6">
                  <c:v>-9.7983531829067792E-3</c:v>
                </c:pt>
                <c:pt idx="7">
                  <c:v>-8.4268954212548004E-3</c:v>
                </c:pt>
                <c:pt idx="8">
                  <c:v>-8.9672486581824397E-3</c:v>
                </c:pt>
                <c:pt idx="9">
                  <c:v>-2.7817948458402903E-4</c:v>
                </c:pt>
                <c:pt idx="10">
                  <c:v>-9.1509150547839906E-3</c:v>
                </c:pt>
                <c:pt idx="11">
                  <c:v>-8.6763806072210903E-3</c:v>
                </c:pt>
                <c:pt idx="12">
                  <c:v>-8.0288734706203107E-3</c:v>
                </c:pt>
                <c:pt idx="13">
                  <c:v>-9.2470741986025208E-3</c:v>
                </c:pt>
                <c:pt idx="14">
                  <c:v>-3.3323819480684E-3</c:v>
                </c:pt>
                <c:pt idx="15">
                  <c:v>7.0090576387835102E-4</c:v>
                </c:pt>
                <c:pt idx="16">
                  <c:v>-3.4400319126531901E-3</c:v>
                </c:pt>
                <c:pt idx="17">
                  <c:v>-3.68233898138937E-2</c:v>
                </c:pt>
                <c:pt idx="18">
                  <c:v>-5.1249023529358798E-2</c:v>
                </c:pt>
                <c:pt idx="19">
                  <c:v>-6.5148580386583596E-2</c:v>
                </c:pt>
                <c:pt idx="20">
                  <c:v>-8.99405382298092E-2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48608"/>
        <c:axId val="37889152"/>
      </c:scatterChart>
      <c:scatterChart>
        <c:scatterStyle val="lineMarker"/>
        <c:varyColors val="0"/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deltax!$N$49:$N$50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deltax!$O$49:$O$50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48608"/>
        <c:axId val="37889152"/>
      </c:scatterChart>
      <c:valAx>
        <c:axId val="33348608"/>
        <c:scaling>
          <c:orientation val="minMax"/>
          <c:max val="0.60000000000000009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7889152"/>
        <c:crossesAt val="-0.15000000000000002"/>
        <c:crossBetween val="midCat"/>
      </c:valAx>
      <c:valAx>
        <c:axId val="37889152"/>
        <c:scaling>
          <c:orientation val="minMax"/>
          <c:max val="0.1"/>
          <c:min val="-0.12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Δ(</a:t>
                </a:r>
                <a:r>
                  <a:rPr lang="en-US"/>
                  <a:t>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34860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58573928258968"/>
          <c:y val="2.8252405949256341E-2"/>
          <c:w val="0.65969903762029747"/>
          <c:h val="0.8326195683872849"/>
        </c:manualLayout>
      </c:layout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deltax!$AB$15:$AB$37</c:f>
                <c:numCache>
                  <c:formatCode>General</c:formatCode>
                  <c:ptCount val="23"/>
                  <c:pt idx="0">
                    <c:v>1.6838705073444368E-2</c:v>
                  </c:pt>
                  <c:pt idx="1">
                    <c:v>1.5739065968367206E-2</c:v>
                  </c:pt>
                  <c:pt idx="2">
                    <c:v>1.7266905261905472E-2</c:v>
                  </c:pt>
                  <c:pt idx="3">
                    <c:v>1.873393803485391E-2</c:v>
                  </c:pt>
                  <c:pt idx="4">
                    <c:v>2.0339057984934378E-2</c:v>
                  </c:pt>
                  <c:pt idx="5">
                    <c:v>2.1901429643036107E-2</c:v>
                  </c:pt>
                  <c:pt idx="6">
                    <c:v>2.228382934801526E-2</c:v>
                  </c:pt>
                  <c:pt idx="7">
                    <c:v>2.217687137531231E-2</c:v>
                  </c:pt>
                  <c:pt idx="8">
                    <c:v>2.3944772617259948E-2</c:v>
                  </c:pt>
                  <c:pt idx="9">
                    <c:v>2.4908642804913943E-2</c:v>
                  </c:pt>
                  <c:pt idx="10">
                    <c:v>2.5859659765093253E-2</c:v>
                  </c:pt>
                  <c:pt idx="11">
                    <c:v>2.602640362409921E-2</c:v>
                  </c:pt>
                  <c:pt idx="12">
                    <c:v>2.9440025706905772E-2</c:v>
                  </c:pt>
                  <c:pt idx="13">
                    <c:v>2.3583914252712786E-2</c:v>
                  </c:pt>
                  <c:pt idx="14">
                    <c:v>2.3817857188132029E-2</c:v>
                  </c:pt>
                  <c:pt idx="15">
                    <c:v>2.4220965285158002E-2</c:v>
                  </c:pt>
                  <c:pt idx="16">
                    <c:v>2.2317845609625908E-2</c:v>
                  </c:pt>
                  <c:pt idx="17">
                    <c:v>1.7165788209019432E-2</c:v>
                  </c:pt>
                  <c:pt idx="18">
                    <c:v>1.7108348372857584E-2</c:v>
                  </c:pt>
                  <c:pt idx="19">
                    <c:v>1.793539877598058E-2</c:v>
                  </c:pt>
                  <c:pt idx="20">
                    <c:v>2.175271845542941E-2</c:v>
                  </c:pt>
                  <c:pt idx="21">
                    <c:v>2.0359737704548034E-2</c:v>
                  </c:pt>
                  <c:pt idx="22">
                    <c:v>1.482147351598722E-2</c:v>
                  </c:pt>
                </c:numCache>
              </c:numRef>
            </c:plus>
            <c:minus>
              <c:numRef>
                <c:f>deltax!$AB$15:$AB$37</c:f>
                <c:numCache>
                  <c:formatCode>General</c:formatCode>
                  <c:ptCount val="23"/>
                  <c:pt idx="0">
                    <c:v>1.6838705073444368E-2</c:v>
                  </c:pt>
                  <c:pt idx="1">
                    <c:v>1.5739065968367206E-2</c:v>
                  </c:pt>
                  <c:pt idx="2">
                    <c:v>1.7266905261905472E-2</c:v>
                  </c:pt>
                  <c:pt idx="3">
                    <c:v>1.873393803485391E-2</c:v>
                  </c:pt>
                  <c:pt idx="4">
                    <c:v>2.0339057984934378E-2</c:v>
                  </c:pt>
                  <c:pt idx="5">
                    <c:v>2.1901429643036107E-2</c:v>
                  </c:pt>
                  <c:pt idx="6">
                    <c:v>2.228382934801526E-2</c:v>
                  </c:pt>
                  <c:pt idx="7">
                    <c:v>2.217687137531231E-2</c:v>
                  </c:pt>
                  <c:pt idx="8">
                    <c:v>2.3944772617259948E-2</c:v>
                  </c:pt>
                  <c:pt idx="9">
                    <c:v>2.4908642804913943E-2</c:v>
                  </c:pt>
                  <c:pt idx="10">
                    <c:v>2.5859659765093253E-2</c:v>
                  </c:pt>
                  <c:pt idx="11">
                    <c:v>2.602640362409921E-2</c:v>
                  </c:pt>
                  <c:pt idx="12">
                    <c:v>2.9440025706905772E-2</c:v>
                  </c:pt>
                  <c:pt idx="13">
                    <c:v>2.3583914252712786E-2</c:v>
                  </c:pt>
                  <c:pt idx="14">
                    <c:v>2.3817857188132029E-2</c:v>
                  </c:pt>
                  <c:pt idx="15">
                    <c:v>2.4220965285158002E-2</c:v>
                  </c:pt>
                  <c:pt idx="16">
                    <c:v>2.2317845609625908E-2</c:v>
                  </c:pt>
                  <c:pt idx="17">
                    <c:v>1.7165788209019432E-2</c:v>
                  </c:pt>
                  <c:pt idx="18">
                    <c:v>1.7108348372857584E-2</c:v>
                  </c:pt>
                  <c:pt idx="19">
                    <c:v>1.793539877598058E-2</c:v>
                  </c:pt>
                  <c:pt idx="20">
                    <c:v>2.175271845542941E-2</c:v>
                  </c:pt>
                  <c:pt idx="21">
                    <c:v>2.0359737704548034E-2</c:v>
                  </c:pt>
                  <c:pt idx="22">
                    <c:v>1.482147351598722E-2</c:v>
                  </c:pt>
                </c:numCache>
              </c:numRef>
            </c:minus>
          </c:errBars>
          <c:xVal>
            <c:numRef>
              <c:f>deltax!$B$33:$B$54</c:f>
              <c:numCache>
                <c:formatCode>General</c:formatCode>
                <c:ptCount val="22"/>
                <c:pt idx="0">
                  <c:v>282.132393482331</c:v>
                </c:pt>
                <c:pt idx="1">
                  <c:v>262.13839124063901</c:v>
                </c:pt>
                <c:pt idx="2">
                  <c:v>247.06016493760501</c:v>
                </c:pt>
                <c:pt idx="3">
                  <c:v>232.30689087658499</c:v>
                </c:pt>
                <c:pt idx="4">
                  <c:v>215.989660269251</c:v>
                </c:pt>
                <c:pt idx="5">
                  <c:v>208.00576563704701</c:v>
                </c:pt>
                <c:pt idx="6">
                  <c:v>198.23719113479899</c:v>
                </c:pt>
                <c:pt idx="7">
                  <c:v>187.962216868052</c:v>
                </c:pt>
                <c:pt idx="8">
                  <c:v>179.21957919891901</c:v>
                </c:pt>
                <c:pt idx="9">
                  <c:v>170.45926184867</c:v>
                </c:pt>
                <c:pt idx="10">
                  <c:v>161.68616154631599</c:v>
                </c:pt>
                <c:pt idx="11">
                  <c:v>155.015530420581</c:v>
                </c:pt>
                <c:pt idx="12">
                  <c:v>146.167917278961</c:v>
                </c:pt>
                <c:pt idx="13">
                  <c:v>138.20068051437801</c:v>
                </c:pt>
                <c:pt idx="14">
                  <c:v>130.12204562669299</c:v>
                </c:pt>
                <c:pt idx="15">
                  <c:v>122.11684602254699</c:v>
                </c:pt>
                <c:pt idx="16">
                  <c:v>115.557029980493</c:v>
                </c:pt>
                <c:pt idx="17">
                  <c:v>106.253131327654</c:v>
                </c:pt>
                <c:pt idx="18">
                  <c:v>95.682888912703902</c:v>
                </c:pt>
                <c:pt idx="19">
                  <c:v>89.849819920707304</c:v>
                </c:pt>
                <c:pt idx="20">
                  <c:v>72.362268980368995</c:v>
                </c:pt>
                <c:pt idx="21">
                  <c:v>65.346250111647095</c:v>
                </c:pt>
              </c:numCache>
            </c:numRef>
          </c:xVal>
          <c:yVal>
            <c:numRef>
              <c:f>deltax!$D$33:$D$54</c:f>
              <c:numCache>
                <c:formatCode>General</c:formatCode>
                <c:ptCount val="22"/>
                <c:pt idx="0">
                  <c:v>7.7381664503254621E-2</c:v>
                </c:pt>
                <c:pt idx="1">
                  <c:v>6.7013354198606961E-2</c:v>
                </c:pt>
                <c:pt idx="2">
                  <c:v>6.944750595907806E-2</c:v>
                </c:pt>
                <c:pt idx="3">
                  <c:v>6.9076670216544414E-2</c:v>
                </c:pt>
                <c:pt idx="4">
                  <c:v>6.178114747337269E-2</c:v>
                </c:pt>
                <c:pt idx="5">
                  <c:v>7.2461480826816013E-2</c:v>
                </c:pt>
                <c:pt idx="6">
                  <c:v>6.802423572633523E-2</c:v>
                </c:pt>
                <c:pt idx="7">
                  <c:v>6.2604798632909534E-2</c:v>
                </c:pt>
                <c:pt idx="8">
                  <c:v>6.0283450373896208E-2</c:v>
                </c:pt>
                <c:pt idx="9">
                  <c:v>6.1981675273435115E-2</c:v>
                </c:pt>
                <c:pt idx="10">
                  <c:v>6.7171930322861229E-2</c:v>
                </c:pt>
                <c:pt idx="11">
                  <c:v>6.101511696962772E-2</c:v>
                </c:pt>
                <c:pt idx="12">
                  <c:v>4.7345185098000092E-2</c:v>
                </c:pt>
                <c:pt idx="13">
                  <c:v>4.0813404671638624E-2</c:v>
                </c:pt>
                <c:pt idx="14">
                  <c:v>3.3747370267284658E-2</c:v>
                </c:pt>
                <c:pt idx="15">
                  <c:v>2.6209226921023239E-2</c:v>
                </c:pt>
                <c:pt idx="16">
                  <c:v>2.4152180646278793E-2</c:v>
                </c:pt>
                <c:pt idx="17">
                  <c:v>1.386457250390451E-2</c:v>
                </c:pt>
                <c:pt idx="18">
                  <c:v>-2.8242133930167094E-3</c:v>
                </c:pt>
                <c:pt idx="19">
                  <c:v>-5.785029877946872E-3</c:v>
                </c:pt>
                <c:pt idx="20">
                  <c:v>-5.055143624186488E-2</c:v>
                </c:pt>
                <c:pt idx="21">
                  <c:v>-6.4678932017583651E-2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317440"/>
        <c:axId val="96319360"/>
      </c:scatterChart>
      <c:scatterChart>
        <c:scatterStyle val="lineMarker"/>
        <c:varyColors val="0"/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deltax!$F$48:$F$49</c:f>
              <c:numCache>
                <c:formatCode>General</c:formatCode>
                <c:ptCount val="2"/>
                <c:pt idx="0">
                  <c:v>0</c:v>
                </c:pt>
                <c:pt idx="1">
                  <c:v>350</c:v>
                </c:pt>
              </c:numCache>
            </c:numRef>
          </c:xVal>
          <c:yVal>
            <c:numRef>
              <c:f>deltax!$G$48:$G$49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317440"/>
        <c:axId val="96319360"/>
      </c:scatterChart>
      <c:valAx>
        <c:axId val="96317440"/>
        <c:scaling>
          <c:orientation val="minMax"/>
          <c:max val="338.33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319360"/>
        <c:crossesAt val="-0.12000000000000001"/>
        <c:crossBetween val="midCat"/>
      </c:valAx>
      <c:valAx>
        <c:axId val="96319360"/>
        <c:scaling>
          <c:orientation val="minMax"/>
          <c:max val="0.1"/>
          <c:min val="-0.12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/>
                  <a:t>x/&lt;L&gt;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317440"/>
        <c:crosses val="autoZero"/>
        <c:crossBetween val="midCat"/>
        <c:majorUnit val="5.000000000000001E-2"/>
        <c:minorUnit val="1.0000000000000002E-2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xL'!$I$7:$I$27</c:f>
              <c:numCache>
                <c:formatCode>General</c:formatCode>
                <c:ptCount val="21"/>
                <c:pt idx="0">
                  <c:v>0.11</c:v>
                </c:pt>
                <c:pt idx="1">
                  <c:v>0.13</c:v>
                </c:pt>
                <c:pt idx="2">
                  <c:v>0.15000000000000002</c:v>
                </c:pt>
                <c:pt idx="3">
                  <c:v>0.17</c:v>
                </c:pt>
                <c:pt idx="4">
                  <c:v>0.19</c:v>
                </c:pt>
                <c:pt idx="5">
                  <c:v>0.21000000000000002</c:v>
                </c:pt>
                <c:pt idx="6">
                  <c:v>0.23</c:v>
                </c:pt>
                <c:pt idx="7">
                  <c:v>0.25</c:v>
                </c:pt>
                <c:pt idx="8">
                  <c:v>0.27</c:v>
                </c:pt>
                <c:pt idx="9">
                  <c:v>0.29000000000000004</c:v>
                </c:pt>
                <c:pt idx="10">
                  <c:v>0.31000000000000005</c:v>
                </c:pt>
                <c:pt idx="11">
                  <c:v>0.33000000000000007</c:v>
                </c:pt>
                <c:pt idx="12">
                  <c:v>0.35000000000000003</c:v>
                </c:pt>
                <c:pt idx="13">
                  <c:v>0.37000000000000005</c:v>
                </c:pt>
                <c:pt idx="14">
                  <c:v>0.39000000000000007</c:v>
                </c:pt>
                <c:pt idx="15">
                  <c:v>0.41000000000000003</c:v>
                </c:pt>
                <c:pt idx="16">
                  <c:v>0.43000000000000005</c:v>
                </c:pt>
                <c:pt idx="17">
                  <c:v>0.45</c:v>
                </c:pt>
                <c:pt idx="18">
                  <c:v>0.47000000000000003</c:v>
                </c:pt>
                <c:pt idx="19">
                  <c:v>0.49000000000000005</c:v>
                </c:pt>
                <c:pt idx="20">
                  <c:v>0.51</c:v>
                </c:pt>
              </c:numCache>
            </c:numRef>
          </c:xVal>
          <c:yVal>
            <c:numRef>
              <c:f>'Lambda plots xL'!$J$7:$J$27</c:f>
              <c:numCache>
                <c:formatCode>General</c:formatCode>
                <c:ptCount val="21"/>
                <c:pt idx="0">
                  <c:v>-2.6327061602107061E-2</c:v>
                </c:pt>
                <c:pt idx="1">
                  <c:v>-0.12200413775789376</c:v>
                </c:pt>
                <c:pt idx="2">
                  <c:v>-0.16482041870253752</c:v>
                </c:pt>
                <c:pt idx="3">
                  <c:v>-0.24430300457683043</c:v>
                </c:pt>
                <c:pt idx="4">
                  <c:v>-0.20377223423758395</c:v>
                </c:pt>
                <c:pt idx="5">
                  <c:v>-0.24812220522964001</c:v>
                </c:pt>
                <c:pt idx="6">
                  <c:v>-0.36547022344603375</c:v>
                </c:pt>
                <c:pt idx="7">
                  <c:v>-0.43092007153866313</c:v>
                </c:pt>
                <c:pt idx="8">
                  <c:v>-0.54796107420627094</c:v>
                </c:pt>
                <c:pt idx="9">
                  <c:v>-0.61592822269191838</c:v>
                </c:pt>
                <c:pt idx="10">
                  <c:v>-0.69113368116293783</c:v>
                </c:pt>
                <c:pt idx="11">
                  <c:v>-0.80389314350752861</c:v>
                </c:pt>
                <c:pt idx="12">
                  <c:v>-0.92810571658715202</c:v>
                </c:pt>
                <c:pt idx="13">
                  <c:v>-1.0644244380978898</c:v>
                </c:pt>
                <c:pt idx="14">
                  <c:v>-1.1612320306552848</c:v>
                </c:pt>
                <c:pt idx="15">
                  <c:v>-1.2494106195627921</c:v>
                </c:pt>
                <c:pt idx="16">
                  <c:v>-1.3761037841430237</c:v>
                </c:pt>
                <c:pt idx="17">
                  <c:v>-1.5355608039262443</c:v>
                </c:pt>
                <c:pt idx="18">
                  <c:v>-1.6134484768842274</c:v>
                </c:pt>
                <c:pt idx="19">
                  <c:v>-1.7429899418896311</c:v>
                </c:pt>
                <c:pt idx="20">
                  <c:v>-1.7550415584896402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xL'!$I$7:$I$27</c:f>
              <c:numCache>
                <c:formatCode>General</c:formatCode>
                <c:ptCount val="21"/>
                <c:pt idx="0">
                  <c:v>0.11</c:v>
                </c:pt>
                <c:pt idx="1">
                  <c:v>0.13</c:v>
                </c:pt>
                <c:pt idx="2">
                  <c:v>0.15000000000000002</c:v>
                </c:pt>
                <c:pt idx="3">
                  <c:v>0.17</c:v>
                </c:pt>
                <c:pt idx="4">
                  <c:v>0.19</c:v>
                </c:pt>
                <c:pt idx="5">
                  <c:v>0.21000000000000002</c:v>
                </c:pt>
                <c:pt idx="6">
                  <c:v>0.23</c:v>
                </c:pt>
                <c:pt idx="7">
                  <c:v>0.25</c:v>
                </c:pt>
                <c:pt idx="8">
                  <c:v>0.27</c:v>
                </c:pt>
                <c:pt idx="9">
                  <c:v>0.29000000000000004</c:v>
                </c:pt>
                <c:pt idx="10">
                  <c:v>0.31000000000000005</c:v>
                </c:pt>
                <c:pt idx="11">
                  <c:v>0.33000000000000007</c:v>
                </c:pt>
                <c:pt idx="12">
                  <c:v>0.35000000000000003</c:v>
                </c:pt>
                <c:pt idx="13">
                  <c:v>0.37000000000000005</c:v>
                </c:pt>
                <c:pt idx="14">
                  <c:v>0.39000000000000007</c:v>
                </c:pt>
                <c:pt idx="15">
                  <c:v>0.41000000000000003</c:v>
                </c:pt>
                <c:pt idx="16">
                  <c:v>0.43000000000000005</c:v>
                </c:pt>
                <c:pt idx="17">
                  <c:v>0.45</c:v>
                </c:pt>
                <c:pt idx="18">
                  <c:v>0.47000000000000003</c:v>
                </c:pt>
                <c:pt idx="19">
                  <c:v>0.49000000000000005</c:v>
                </c:pt>
                <c:pt idx="20">
                  <c:v>0.51</c:v>
                </c:pt>
              </c:numCache>
            </c:numRef>
          </c:xVal>
          <c:yVal>
            <c:numRef>
              <c:f>'Lambda plots xL'!$Z$7:$Z$27</c:f>
              <c:numCache>
                <c:formatCode>General</c:formatCode>
                <c:ptCount val="21"/>
                <c:pt idx="0">
                  <c:v>-0.27092250270394264</c:v>
                </c:pt>
                <c:pt idx="1">
                  <c:v>-0.35657419176279087</c:v>
                </c:pt>
                <c:pt idx="2">
                  <c:v>-0.4553344155602812</c:v>
                </c:pt>
                <c:pt idx="3">
                  <c:v>-0.54845552195265779</c:v>
                </c:pt>
                <c:pt idx="4">
                  <c:v>-0.68710980719259618</c:v>
                </c:pt>
                <c:pt idx="5">
                  <c:v>-0.73976448721774124</c:v>
                </c:pt>
                <c:pt idx="6">
                  <c:v>-0.81961739024663394</c:v>
                </c:pt>
                <c:pt idx="7">
                  <c:v>-0.88631359943117238</c:v>
                </c:pt>
                <c:pt idx="8">
                  <c:v>-0.97937353145487893</c:v>
                </c:pt>
                <c:pt idx="9">
                  <c:v>-1.1048690073651544</c:v>
                </c:pt>
                <c:pt idx="10">
                  <c:v>-1.1321292167190908</c:v>
                </c:pt>
                <c:pt idx="11">
                  <c:v>-1.2427316233637138</c:v>
                </c:pt>
                <c:pt idx="12">
                  <c:v>-1.3512174842932523</c:v>
                </c:pt>
                <c:pt idx="13">
                  <c:v>-1.4852261903937154</c:v>
                </c:pt>
                <c:pt idx="14">
                  <c:v>-1.5462953253962399</c:v>
                </c:pt>
                <c:pt idx="15">
                  <c:v>-1.6635239723844335</c:v>
                </c:pt>
                <c:pt idx="16">
                  <c:v>-1.7040445172193486</c:v>
                </c:pt>
                <c:pt idx="17">
                  <c:v>-1.8378370539399511</c:v>
                </c:pt>
                <c:pt idx="18">
                  <c:v>-1.9181282392298764</c:v>
                </c:pt>
                <c:pt idx="19">
                  <c:v>-2.0115162081154709</c:v>
                </c:pt>
                <c:pt idx="20">
                  <c:v>-2.0875517575270188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107904"/>
        <c:axId val="96110080"/>
      </c:scatterChart>
      <c:valAx>
        <c:axId val="96107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96110080"/>
        <c:crossesAt val="-2.5"/>
        <c:crossBetween val="midCat"/>
      </c:valAx>
      <c:valAx>
        <c:axId val="96110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ln(B/B</a:t>
                </a:r>
                <a:r>
                  <a:rPr lang="en-US" baseline="-25000"/>
                  <a:t>max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96107904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8500265995087952"/>
          <c:y val="8.2949475065616798E-2"/>
          <c:w val="0.16926440346552374"/>
          <c:h val="0.1674343832020999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0.01426</cdr:x>
      <cdr:y>0.25113</cdr:y>
    </cdr:from>
    <cdr:to>
      <cdr:x>0.14786</cdr:x>
      <cdr:y>0.57807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52792" y="375950"/>
          <a:ext cx="388327" cy="2329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/>
            <a:t>S.</a:t>
          </a:r>
          <a:r>
            <a:rPr lang="en-US" sz="1100" baseline="0"/>
            <a:t> A.</a:t>
          </a:r>
          <a:endParaRPr lang="en-US" sz="1100"/>
        </a:p>
      </cdr:txBody>
    </cdr:sp>
  </cdr:relSizeAnchor>
  <cdr:relSizeAnchor xmlns:cdr="http://schemas.openxmlformats.org/drawingml/2006/chartDrawing">
    <cdr:from>
      <cdr:x>0.41542</cdr:x>
      <cdr:y>0.68748</cdr:y>
    </cdr:from>
    <cdr:to>
      <cdr:x>0.66664</cdr:x>
      <cdr:y>0.8787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94907" y="670493"/>
          <a:ext cx="359761" cy="1864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EL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E5EDF-F2DA-4830-BB5F-92CBC7F10D5C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E771-BFDF-4F0B-B164-0EB35488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7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2E771-BFDF-4F0B-B164-0EB35488E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3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2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1.xml"/><Relationship Id="rId13" Type="http://schemas.openxmlformats.org/officeDocument/2006/relationships/chart" Target="../charts/chart36.xml"/><Relationship Id="rId18" Type="http://schemas.openxmlformats.org/officeDocument/2006/relationships/chart" Target="../charts/chart41.xml"/><Relationship Id="rId26" Type="http://schemas.openxmlformats.org/officeDocument/2006/relationships/chart" Target="../charts/chart49.xml"/><Relationship Id="rId3" Type="http://schemas.openxmlformats.org/officeDocument/2006/relationships/chart" Target="../charts/chart26.xml"/><Relationship Id="rId21" Type="http://schemas.openxmlformats.org/officeDocument/2006/relationships/chart" Target="../charts/chart44.xml"/><Relationship Id="rId7" Type="http://schemas.openxmlformats.org/officeDocument/2006/relationships/chart" Target="../charts/chart30.xml"/><Relationship Id="rId12" Type="http://schemas.openxmlformats.org/officeDocument/2006/relationships/chart" Target="../charts/chart35.xml"/><Relationship Id="rId17" Type="http://schemas.openxmlformats.org/officeDocument/2006/relationships/chart" Target="../charts/chart40.xml"/><Relationship Id="rId25" Type="http://schemas.openxmlformats.org/officeDocument/2006/relationships/chart" Target="../charts/chart48.xml"/><Relationship Id="rId2" Type="http://schemas.openxmlformats.org/officeDocument/2006/relationships/chart" Target="../charts/chart25.xml"/><Relationship Id="rId16" Type="http://schemas.openxmlformats.org/officeDocument/2006/relationships/chart" Target="../charts/chart39.xml"/><Relationship Id="rId20" Type="http://schemas.openxmlformats.org/officeDocument/2006/relationships/chart" Target="../charts/chart4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9.xml"/><Relationship Id="rId11" Type="http://schemas.openxmlformats.org/officeDocument/2006/relationships/chart" Target="../charts/chart34.xml"/><Relationship Id="rId24" Type="http://schemas.openxmlformats.org/officeDocument/2006/relationships/chart" Target="../charts/chart47.xml"/><Relationship Id="rId5" Type="http://schemas.openxmlformats.org/officeDocument/2006/relationships/chart" Target="../charts/chart28.xml"/><Relationship Id="rId15" Type="http://schemas.openxmlformats.org/officeDocument/2006/relationships/chart" Target="../charts/chart38.xml"/><Relationship Id="rId23" Type="http://schemas.openxmlformats.org/officeDocument/2006/relationships/chart" Target="../charts/chart46.xml"/><Relationship Id="rId10" Type="http://schemas.openxmlformats.org/officeDocument/2006/relationships/chart" Target="../charts/chart33.xml"/><Relationship Id="rId19" Type="http://schemas.openxmlformats.org/officeDocument/2006/relationships/chart" Target="../charts/chart42.xml"/><Relationship Id="rId4" Type="http://schemas.openxmlformats.org/officeDocument/2006/relationships/chart" Target="../charts/chart27.xml"/><Relationship Id="rId9" Type="http://schemas.openxmlformats.org/officeDocument/2006/relationships/chart" Target="../charts/chart32.xml"/><Relationship Id="rId14" Type="http://schemas.openxmlformats.org/officeDocument/2006/relationships/chart" Target="../charts/chart37.xml"/><Relationship Id="rId22" Type="http://schemas.openxmlformats.org/officeDocument/2006/relationships/chart" Target="../charts/chart4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6.xml"/><Relationship Id="rId13" Type="http://schemas.openxmlformats.org/officeDocument/2006/relationships/chart" Target="../charts/chart61.xml"/><Relationship Id="rId3" Type="http://schemas.openxmlformats.org/officeDocument/2006/relationships/chart" Target="../charts/chart51.xml"/><Relationship Id="rId7" Type="http://schemas.openxmlformats.org/officeDocument/2006/relationships/chart" Target="../charts/chart55.xml"/><Relationship Id="rId12" Type="http://schemas.openxmlformats.org/officeDocument/2006/relationships/chart" Target="../charts/chart60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4.xml"/><Relationship Id="rId11" Type="http://schemas.openxmlformats.org/officeDocument/2006/relationships/chart" Target="../charts/chart59.xml"/><Relationship Id="rId5" Type="http://schemas.openxmlformats.org/officeDocument/2006/relationships/chart" Target="../charts/chart53.xml"/><Relationship Id="rId15" Type="http://schemas.openxmlformats.org/officeDocument/2006/relationships/chart" Target="../charts/chart63.xml"/><Relationship Id="rId10" Type="http://schemas.openxmlformats.org/officeDocument/2006/relationships/chart" Target="../charts/chart58.xml"/><Relationship Id="rId4" Type="http://schemas.openxmlformats.org/officeDocument/2006/relationships/chart" Target="../charts/chart52.xml"/><Relationship Id="rId9" Type="http://schemas.openxmlformats.org/officeDocument/2006/relationships/chart" Target="../charts/chart57.xml"/><Relationship Id="rId14" Type="http://schemas.openxmlformats.org/officeDocument/2006/relationships/chart" Target="../charts/chart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 descr="C:\Users\David Cheung\Desktop\Bicoid Protein Data L2493 9312\Line 9 31 2 2010\BcdProt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4668" y="657291"/>
            <a:ext cx="1962036" cy="778839"/>
          </a:xfrm>
          <a:prstGeom prst="rect">
            <a:avLst/>
          </a:prstGeom>
          <a:noFill/>
        </p:spPr>
      </p:pic>
      <p:pic>
        <p:nvPicPr>
          <p:cNvPr id="25607" name="Picture 7" descr="C:\Users\David Cheung\Desktop\Bicoid Protein Data L2493 9312\Line 9 31 2 2010\BcdProtDapi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235" y="657292"/>
            <a:ext cx="1962037" cy="778839"/>
          </a:xfrm>
          <a:prstGeom prst="rect">
            <a:avLst/>
          </a:prstGeom>
          <a:noFill/>
        </p:spPr>
      </p:pic>
      <p:pic>
        <p:nvPicPr>
          <p:cNvPr id="25608" name="Picture 8" descr="C:\Users\David Cheung\Desktop\Bicoid Protein Data L2493 9312\Line 2 49 3 2010\BcdPr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9874" y="1436130"/>
            <a:ext cx="2220986" cy="868475"/>
          </a:xfrm>
          <a:prstGeom prst="rect">
            <a:avLst/>
          </a:prstGeom>
          <a:noFill/>
        </p:spPr>
      </p:pic>
      <p:pic>
        <p:nvPicPr>
          <p:cNvPr id="25609" name="Picture 9" descr="C:\Users\David Cheung\Desktop\Bicoid Protein Data L2493 9312\Line 2 49 3 2010\BcdProtDap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3235" y="1436131"/>
            <a:ext cx="2220986" cy="86847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340674" y="86204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9.31.2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0" y="1685701"/>
            <a:ext cx="126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2.49.3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60897" y="309220"/>
            <a:ext cx="58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Bcd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6003" y="287959"/>
            <a:ext cx="67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DAPI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488668"/>
            <a:ext cx="112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16" name="Picture 2" descr="C:\Users\David Cheung\Desktop\Bicoid Protein Data L2493 9312\Line 2 49 3 2010\Line2493BcdRe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3733800"/>
            <a:ext cx="1905000" cy="1428750"/>
          </a:xfrm>
          <a:prstGeom prst="rect">
            <a:avLst/>
          </a:prstGeom>
          <a:noFill/>
        </p:spPr>
      </p:pic>
      <p:pic>
        <p:nvPicPr>
          <p:cNvPr id="18" name="Picture 3" descr="C:\Users\David Cheung\Desktop\Bicoid Protein Data L2493 9312\Line 2 49 3 2010\Line2493BcdAb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99482" y="3745230"/>
            <a:ext cx="1905000" cy="1428750"/>
          </a:xfrm>
          <a:prstGeom prst="rect">
            <a:avLst/>
          </a:prstGeom>
          <a:noFill/>
        </p:spPr>
      </p:pic>
      <p:pic>
        <p:nvPicPr>
          <p:cNvPr id="19" name="Picture 4" descr="C:\Users\David Cheung\Desktop\Bicoid Protein Data L2493 9312\Line 9 31 2 2010\Line9312BcdRe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2843" y="2304606"/>
            <a:ext cx="1905000" cy="1428750"/>
          </a:xfrm>
          <a:prstGeom prst="rect">
            <a:avLst/>
          </a:prstGeom>
          <a:noFill/>
        </p:spPr>
      </p:pic>
      <p:pic>
        <p:nvPicPr>
          <p:cNvPr id="20" name="Picture 5" descr="C:\Users\David Cheung\Desktop\Bicoid Protein Data L2493 9312\Line 9 31 2 2010\Line9312BcdAb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99482" y="2316480"/>
            <a:ext cx="1905000" cy="142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11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710408692"/>
              </p:ext>
            </p:extLst>
          </p:nvPr>
        </p:nvGraphicFramePr>
        <p:xfrm>
          <a:off x="152400" y="674132"/>
          <a:ext cx="4511988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304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1415" y="304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218" y="30611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3906053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dosage independent.</a:t>
            </a:r>
            <a:r>
              <a:rPr lang="en-US" sz="1000" dirty="0" smtClean="0"/>
              <a:t>  (A)  The signal area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was measured in embryos with 1x (blue), 2x (red), and 3x (green) copies of </a:t>
            </a:r>
            <a:r>
              <a:rPr lang="en-US" sz="1000" dirty="0" err="1" smtClean="0"/>
              <a:t>Bicoid</a:t>
            </a:r>
            <a:r>
              <a:rPr lang="en-US" sz="1000" dirty="0" smtClean="0"/>
              <a:t>.  (B, C) 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distribution for embryos containing different dosages was plotted against egg length (B) and egg volume (C). 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675256"/>
              </p:ext>
            </p:extLst>
          </p:nvPr>
        </p:nvGraphicFramePr>
        <p:xfrm>
          <a:off x="204247" y="3429000"/>
          <a:ext cx="45609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772660"/>
              </p:ext>
            </p:extLst>
          </p:nvPr>
        </p:nvGraphicFramePr>
        <p:xfrm>
          <a:off x="4800600" y="674132"/>
          <a:ext cx="45615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6477000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11</a:t>
            </a:r>
          </a:p>
        </p:txBody>
      </p:sp>
    </p:spTree>
    <p:extLst>
      <p:ext uri="{BB962C8B-B14F-4D97-AF65-F5344CB8AC3E}">
        <p14:creationId xmlns:p14="http://schemas.microsoft.com/office/powerpoint/2010/main" val="1192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40003008"/>
              </p:ext>
            </p:extLst>
          </p:nvPr>
        </p:nvGraphicFramePr>
        <p:xfrm>
          <a:off x="-1419" y="680357"/>
          <a:ext cx="4573419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43716019"/>
              </p:ext>
            </p:extLst>
          </p:nvPr>
        </p:nvGraphicFramePr>
        <p:xfrm>
          <a:off x="4572000" y="680357"/>
          <a:ext cx="4582944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60" y="3470463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Z.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generally robust against differences in egg size.</a:t>
            </a:r>
            <a:r>
              <a:rPr lang="en-US" sz="1000" dirty="0" smtClean="0"/>
              <a:t>  (A, B)  Specific signal area of cage population embryos stained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plotted against (A) egg length and (B) egg volume.  </a:t>
            </a:r>
            <a:endParaRPr 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81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509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76967"/>
              </p:ext>
            </p:extLst>
          </p:nvPr>
        </p:nvGraphicFramePr>
        <p:xfrm>
          <a:off x="4715164" y="4038600"/>
          <a:ext cx="1676400" cy="192405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3.34E-04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77001" y="4038600"/>
            <a:ext cx="144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distributions across a variety of populations are largely the same.</a:t>
            </a:r>
            <a:r>
              <a:rPr lang="en-US" sz="1000" dirty="0"/>
              <a:t> </a:t>
            </a:r>
            <a:r>
              <a:rPr lang="en-US" sz="1000" dirty="0" smtClean="0"/>
              <a:t> Shown here is a table of p-values from a series of Student’s T-tests applied to different pairings of large and small embryos from different population cages.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77000"/>
            <a:ext cx="182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12, Table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/>
        </p:nvGraphicFramePr>
        <p:xfrm>
          <a:off x="-22896" y="0"/>
          <a:ext cx="160919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/>
        </p:nvGraphicFramePr>
        <p:xfrm>
          <a:off x="2590800" y="0"/>
          <a:ext cx="1610783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 noChangeAspect="1"/>
          </p:cNvGraphicFramePr>
          <p:nvPr/>
        </p:nvGraphicFramePr>
        <p:xfrm>
          <a:off x="4724400" y="152400"/>
          <a:ext cx="160919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/>
        </p:nvGraphicFramePr>
        <p:xfrm>
          <a:off x="6934200" y="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/>
        </p:nvGraphicFramePr>
        <p:xfrm>
          <a:off x="0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/>
        </p:nvGraphicFramePr>
        <p:xfrm>
          <a:off x="2427818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/>
          <p:cNvGraphicFramePr>
            <a:graphicFrameLocks noChangeAspect="1"/>
          </p:cNvGraphicFramePr>
          <p:nvPr/>
        </p:nvGraphicFramePr>
        <p:xfrm>
          <a:off x="4572000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/>
          <p:cNvGraphicFramePr>
            <a:graphicFrameLocks noChangeAspect="1"/>
          </p:cNvGraphicFramePr>
          <p:nvPr/>
        </p:nvGraphicFramePr>
        <p:xfrm>
          <a:off x="6999818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/>
        </p:nvGraphicFramePr>
        <p:xfrm>
          <a:off x="0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/>
          <p:cNvGraphicFramePr>
            <a:graphicFrameLocks noChangeAspect="1"/>
          </p:cNvGraphicFramePr>
          <p:nvPr/>
        </p:nvGraphicFramePr>
        <p:xfrm>
          <a:off x="2427818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/>
        </p:nvGraphicFramePr>
        <p:xfrm>
          <a:off x="4572000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/>
          <p:cNvGraphicFramePr>
            <a:graphicFrameLocks noChangeAspect="1"/>
          </p:cNvGraphicFramePr>
          <p:nvPr/>
        </p:nvGraphicFramePr>
        <p:xfrm>
          <a:off x="6999818" y="2590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/>
          <p:cNvGraphicFramePr>
            <a:graphicFrameLocks noChangeAspect="1"/>
          </p:cNvGraphicFramePr>
          <p:nvPr/>
        </p:nvGraphicFramePr>
        <p:xfrm>
          <a:off x="0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/>
          <p:cNvGraphicFramePr>
            <a:graphicFrameLocks noChangeAspect="1"/>
          </p:cNvGraphicFramePr>
          <p:nvPr/>
        </p:nvGraphicFramePr>
        <p:xfrm>
          <a:off x="2427818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6" name="Chart 15"/>
          <p:cNvGraphicFramePr>
            <a:graphicFrameLocks noChangeAspect="1"/>
          </p:cNvGraphicFramePr>
          <p:nvPr/>
        </p:nvGraphicFramePr>
        <p:xfrm>
          <a:off x="4572000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7" name="Chart 16"/>
          <p:cNvGraphicFramePr>
            <a:graphicFrameLocks noChangeAspect="1"/>
          </p:cNvGraphicFramePr>
          <p:nvPr/>
        </p:nvGraphicFramePr>
        <p:xfrm>
          <a:off x="6999818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8" name="Chart 17"/>
          <p:cNvGraphicFramePr>
            <a:graphicFrameLocks noChangeAspect="1"/>
          </p:cNvGraphicFramePr>
          <p:nvPr/>
        </p:nvGraphicFramePr>
        <p:xfrm>
          <a:off x="0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9" name="Chart 18"/>
          <p:cNvGraphicFramePr>
            <a:graphicFrameLocks noChangeAspect="1"/>
          </p:cNvGraphicFramePr>
          <p:nvPr/>
        </p:nvGraphicFramePr>
        <p:xfrm>
          <a:off x="2427818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0" name="Chart 19"/>
          <p:cNvGraphicFramePr>
            <a:graphicFrameLocks noChangeAspect="1"/>
          </p:cNvGraphicFramePr>
          <p:nvPr/>
        </p:nvGraphicFramePr>
        <p:xfrm>
          <a:off x="4572000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1" name="Chart 20"/>
          <p:cNvGraphicFramePr>
            <a:graphicFrameLocks noChangeAspect="1"/>
          </p:cNvGraphicFramePr>
          <p:nvPr/>
        </p:nvGraphicFramePr>
        <p:xfrm>
          <a:off x="6999818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2" name="Chart 21"/>
          <p:cNvGraphicFramePr>
            <a:graphicFrameLocks noChangeAspect="1"/>
          </p:cNvGraphicFramePr>
          <p:nvPr/>
        </p:nvGraphicFramePr>
        <p:xfrm>
          <a:off x="0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3" name="Chart 22"/>
          <p:cNvGraphicFramePr>
            <a:graphicFrameLocks noChangeAspect="1"/>
          </p:cNvGraphicFramePr>
          <p:nvPr/>
        </p:nvGraphicFramePr>
        <p:xfrm>
          <a:off x="2427818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24" name="Chart 23"/>
          <p:cNvGraphicFramePr>
            <a:graphicFrameLocks noChangeAspect="1"/>
          </p:cNvGraphicFramePr>
          <p:nvPr/>
        </p:nvGraphicFramePr>
        <p:xfrm>
          <a:off x="4572000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25" name="Chart 24"/>
          <p:cNvGraphicFramePr>
            <a:graphicFrameLocks noChangeAspect="1"/>
          </p:cNvGraphicFramePr>
          <p:nvPr/>
        </p:nvGraphicFramePr>
        <p:xfrm>
          <a:off x="6999818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6" name="Chart 25"/>
          <p:cNvGraphicFramePr>
            <a:graphicFrameLocks noChangeAspect="1"/>
          </p:cNvGraphicFramePr>
          <p:nvPr/>
        </p:nvGraphicFramePr>
        <p:xfrm>
          <a:off x="0" y="7467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/>
        </p:nvGraphicFramePr>
        <p:xfrm>
          <a:off x="15875" y="22860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/>
        </p:nvGraphicFramePr>
        <p:xfrm>
          <a:off x="2206625" y="2190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 noChangeAspect="1"/>
          </p:cNvGraphicFramePr>
          <p:nvPr/>
        </p:nvGraphicFramePr>
        <p:xfrm>
          <a:off x="4670425" y="22860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/>
        </p:nvGraphicFramePr>
        <p:xfrm>
          <a:off x="7086600" y="2190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/>
        </p:nvGraphicFramePr>
        <p:xfrm>
          <a:off x="-76200" y="180975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/>
        </p:nvGraphicFramePr>
        <p:xfrm>
          <a:off x="2206625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/>
          <p:cNvGraphicFramePr>
            <a:graphicFrameLocks noChangeAspect="1"/>
          </p:cNvGraphicFramePr>
          <p:nvPr/>
        </p:nvGraphicFramePr>
        <p:xfrm>
          <a:off x="4727575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/>
          <p:cNvGraphicFramePr>
            <a:graphicFrameLocks noChangeAspect="1"/>
          </p:cNvGraphicFramePr>
          <p:nvPr/>
        </p:nvGraphicFramePr>
        <p:xfrm>
          <a:off x="7086600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/>
        </p:nvGraphicFramePr>
        <p:xfrm>
          <a:off x="95250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/>
          <p:cNvGraphicFramePr>
            <a:graphicFrameLocks noChangeAspect="1"/>
          </p:cNvGraphicFramePr>
          <p:nvPr/>
        </p:nvGraphicFramePr>
        <p:xfrm>
          <a:off x="2206625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/>
        </p:nvGraphicFramePr>
        <p:xfrm>
          <a:off x="4727575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/>
          <p:cNvGraphicFramePr>
            <a:graphicFrameLocks noChangeAspect="1"/>
          </p:cNvGraphicFramePr>
          <p:nvPr/>
        </p:nvGraphicFramePr>
        <p:xfrm>
          <a:off x="7086600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/>
          <p:cNvGraphicFramePr>
            <a:graphicFrameLocks noChangeAspect="1"/>
          </p:cNvGraphicFramePr>
          <p:nvPr/>
        </p:nvGraphicFramePr>
        <p:xfrm>
          <a:off x="95250" y="50768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/>
          <p:cNvGraphicFramePr>
            <a:graphicFrameLocks noChangeAspect="1"/>
          </p:cNvGraphicFramePr>
          <p:nvPr/>
        </p:nvGraphicFramePr>
        <p:xfrm>
          <a:off x="2206625" y="50768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0" y="5638800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28262"/>
              </p:ext>
            </p:extLst>
          </p:nvPr>
        </p:nvGraphicFramePr>
        <p:xfrm>
          <a:off x="609600" y="2514600"/>
          <a:ext cx="45961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7700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S?</a:t>
            </a:r>
          </a:p>
        </p:txBody>
      </p:sp>
    </p:spTree>
    <p:extLst>
      <p:ext uri="{BB962C8B-B14F-4D97-AF65-F5344CB8AC3E}">
        <p14:creationId xmlns:p14="http://schemas.microsoft.com/office/powerpoint/2010/main" val="23638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Large embryos contain more </a:t>
            </a:r>
            <a:r>
              <a:rPr lang="en-US" sz="3600" dirty="0" err="1" smtClean="0"/>
              <a:t>Bcd</a:t>
            </a:r>
            <a:r>
              <a:rPr lang="en-US" sz="3600" dirty="0" smtClean="0"/>
              <a:t> protein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447800"/>
          <a:ext cx="6708322" cy="4748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77000"/>
            <a:ext cx="103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48006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X.  Scaling coefficients of embryos from Line 2.49.3 and 9.31.2 indicate </a:t>
            </a:r>
            <a:r>
              <a:rPr lang="en-US" sz="1000" b="1" dirty="0" err="1" smtClean="0"/>
              <a:t>hyposcaling</a:t>
            </a:r>
            <a:r>
              <a:rPr lang="en-US" sz="1000" b="1" dirty="0" smtClean="0"/>
              <a:t>.</a:t>
            </a:r>
            <a:r>
              <a:rPr lang="en-US" sz="1000" dirty="0" smtClean="0"/>
              <a:t>  (A, B) The scaling coefficient, S, was calculated according to Bergmann from  (A) interpolated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profile data (see text) and (B) measured Eve boundaries for Line 2.49.3 and 9.31.2 embryos pooled together.</a:t>
            </a:r>
            <a:endParaRPr 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7700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S?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404497"/>
              </p:ext>
            </p:extLst>
          </p:nvPr>
        </p:nvGraphicFramePr>
        <p:xfrm>
          <a:off x="4419600" y="1905000"/>
          <a:ext cx="45502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42483"/>
              </p:ext>
            </p:extLst>
          </p:nvPr>
        </p:nvGraphicFramePr>
        <p:xfrm>
          <a:off x="152400" y="1905000"/>
          <a:ext cx="45488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300955"/>
              </p:ext>
            </p:extLst>
          </p:nvPr>
        </p:nvGraphicFramePr>
        <p:xfrm>
          <a:off x="868680" y="152400"/>
          <a:ext cx="462621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552048"/>
              </p:ext>
            </p:extLst>
          </p:nvPr>
        </p:nvGraphicFramePr>
        <p:xfrm>
          <a:off x="4329411" y="152400"/>
          <a:ext cx="458598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932240"/>
              </p:ext>
            </p:extLst>
          </p:nvPr>
        </p:nvGraphicFramePr>
        <p:xfrm>
          <a:off x="4267200" y="2895600"/>
          <a:ext cx="45658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069411"/>
              </p:ext>
            </p:extLst>
          </p:nvPr>
        </p:nvGraphicFramePr>
        <p:xfrm>
          <a:off x="838200" y="2895600"/>
          <a:ext cx="456581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802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408671"/>
              </p:ext>
            </p:extLst>
          </p:nvPr>
        </p:nvGraphicFramePr>
        <p:xfrm>
          <a:off x="457200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474523"/>
              </p:ext>
            </p:extLst>
          </p:nvPr>
        </p:nvGraphicFramePr>
        <p:xfrm>
          <a:off x="-11545" y="0"/>
          <a:ext cx="45692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788750"/>
              </p:ext>
            </p:extLst>
          </p:nvPr>
        </p:nvGraphicFramePr>
        <p:xfrm>
          <a:off x="4586968" y="33528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421032"/>
              </p:ext>
            </p:extLst>
          </p:nvPr>
        </p:nvGraphicFramePr>
        <p:xfrm>
          <a:off x="-34018" y="3365049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624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4544291" y="685800"/>
          <a:ext cx="45997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237943227"/>
              </p:ext>
            </p:extLst>
          </p:nvPr>
        </p:nvGraphicFramePr>
        <p:xfrm>
          <a:off x="-24245" y="685800"/>
          <a:ext cx="45962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5814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X.  The length constant is also scaled. </a:t>
            </a:r>
            <a:r>
              <a:rPr lang="en-US" sz="1000" dirty="0" smtClean="0"/>
              <a:t>Here we found the natural log of 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che7oz\Desktop\w1118 2493 9312 Hb\Line 2493\L2493 Hb ab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713109"/>
            <a:ext cx="3203575" cy="271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che7oz\Desktop\w1118 2493 9312 Hb\Line 2493\L2493 Hb r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13109"/>
            <a:ext cx="3203575" cy="269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che7oz\Desktop\w1118 2493 9312 Hb\Line 9312\Line 9 Hb ab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95" y="3428999"/>
            <a:ext cx="3203575" cy="283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che7oz\Desktop\w1118 2493 9312 Hb\Line 9312\Line 9 Hb r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6188"/>
            <a:ext cx="3203575" cy="281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7200" y="22733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2.49.3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4196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9.31.2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22733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7600" y="442063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Hb</a:t>
            </a:r>
            <a:r>
              <a:rPr lang="en-US" dirty="0" smtClean="0"/>
              <a:t> profiles reveal scaling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7</a:t>
            </a:r>
          </a:p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853923"/>
              </p:ext>
            </p:extLst>
          </p:nvPr>
        </p:nvGraphicFramePr>
        <p:xfrm>
          <a:off x="4267200" y="2286000"/>
          <a:ext cx="45658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77430"/>
              </p:ext>
            </p:extLst>
          </p:nvPr>
        </p:nvGraphicFramePr>
        <p:xfrm>
          <a:off x="381000" y="2286000"/>
          <a:ext cx="456581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22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David Cheung\Desktop\1x2x3x6x 2493 9312 bcd mrna\9312\9312mR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9598" y="1676400"/>
            <a:ext cx="3454802" cy="1539288"/>
          </a:xfrm>
          <a:prstGeom prst="rect">
            <a:avLst/>
          </a:prstGeom>
          <a:noFill/>
        </p:spPr>
      </p:pic>
      <p:pic>
        <p:nvPicPr>
          <p:cNvPr id="6" name="Picture 2" descr="C:\Users\David Cheung\Desktop\1x2x3x6x 2493 9312 bcd mrna\2493N\2493mR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44561"/>
            <a:ext cx="4594062" cy="1884439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5181600"/>
          <a:ext cx="6096000" cy="670075"/>
        </p:xfrm>
        <a:graphic>
          <a:graphicData uri="http://schemas.openxmlformats.org/drawingml/2006/table">
            <a:tbl>
              <a:tblPr/>
              <a:tblGrid>
                <a:gridCol w="644738"/>
                <a:gridCol w="934870"/>
                <a:gridCol w="1005792"/>
                <a:gridCol w="986449"/>
                <a:gridCol w="1218556"/>
                <a:gridCol w="1117009"/>
                <a:gridCol w="188586"/>
              </a:tblGrid>
              <a:tr h="41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Length (µm)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Intensity (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a.u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Signal Area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Volume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Embryo Area 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2.49.3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666 ± 41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727747 ± 105254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26072 ± 8379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22141165 ± 3049121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315199 ± 30115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9.31.2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 ± 30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370214 ± 102166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8537 ± 5792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10518025 ± 1323310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188945 ± 16875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4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1.51E-13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1.12E-10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3.88E-07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1.25E-13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2.28E-14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67400" y="1295400"/>
            <a:ext cx="19094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1295400"/>
            <a:ext cx="19108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676400"/>
            <a:ext cx="1219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477000"/>
            <a:ext cx="1712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8, Table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06513895"/>
              </p:ext>
            </p:extLst>
          </p:nvPr>
        </p:nvGraphicFramePr>
        <p:xfrm>
          <a:off x="2276475" y="39624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811844287"/>
              </p:ext>
            </p:extLst>
          </p:nvPr>
        </p:nvGraphicFramePr>
        <p:xfrm>
          <a:off x="2275818" y="1219200"/>
          <a:ext cx="45923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Bicoid</a:t>
            </a:r>
            <a:r>
              <a:rPr lang="en-US" sz="2800" dirty="0" smtClean="0"/>
              <a:t> mRNA aggregate intensity is correlated to embryo size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9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1066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3657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2590800"/>
            <a:ext cx="190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W.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aggregate intensity is correlated embryo size.</a:t>
            </a:r>
            <a:r>
              <a:rPr lang="en-US" sz="1000" dirty="0" smtClean="0"/>
              <a:t>  (A, B) Here we show the aggregate </a:t>
            </a:r>
            <a:r>
              <a:rPr lang="en-US" sz="1000" dirty="0" err="1" smtClean="0"/>
              <a:t>fluoresence</a:t>
            </a:r>
            <a:r>
              <a:rPr lang="en-US" sz="1000" dirty="0" smtClean="0"/>
              <a:t> intensity of the identified specific signal region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embryos, from Line 2.49.3 and 9.31.2, and plotted them against (A) the egg length of each individual embryo or (B) the egg volume, as estimated by a </a:t>
            </a:r>
            <a:r>
              <a:rPr lang="en-US" sz="1000" dirty="0" err="1" smtClean="0"/>
              <a:t>prolate</a:t>
            </a:r>
            <a:r>
              <a:rPr lang="en-US" sz="1000" dirty="0" smtClean="0"/>
              <a:t> spheroid. </a:t>
            </a:r>
          </a:p>
        </p:txBody>
      </p:sp>
      <p:graphicFrame>
        <p:nvGraphicFramePr>
          <p:cNvPr id="12" name="Char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295602"/>
              </p:ext>
            </p:extLst>
          </p:nvPr>
        </p:nvGraphicFramePr>
        <p:xfrm>
          <a:off x="3276600" y="1403805"/>
          <a:ext cx="1295400" cy="777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474738"/>
              </p:ext>
            </p:extLst>
          </p:nvPr>
        </p:nvGraphicFramePr>
        <p:xfrm>
          <a:off x="3200400" y="4119234"/>
          <a:ext cx="1368525" cy="821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712677"/>
              </p:ext>
            </p:extLst>
          </p:nvPr>
        </p:nvGraphicFramePr>
        <p:xfrm>
          <a:off x="304800" y="533400"/>
          <a:ext cx="454328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525412"/>
              </p:ext>
            </p:extLst>
          </p:nvPr>
        </p:nvGraphicFramePr>
        <p:xfrm>
          <a:off x="929093" y="701107"/>
          <a:ext cx="1432055" cy="975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3429000"/>
            <a:ext cx="289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is more diffused in Line 2.49.3 embryos.  </a:t>
            </a:r>
            <a:r>
              <a:rPr lang="en-US" sz="1000" dirty="0" smtClean="0"/>
              <a:t>(A) </a:t>
            </a:r>
            <a:r>
              <a:rPr lang="en-US" sz="1000" dirty="0"/>
              <a:t>The area of the region bounded by the contour outline of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</a:t>
            </a:r>
            <a:r>
              <a:rPr lang="en-US" sz="1000" dirty="0"/>
              <a:t>mRNA </a:t>
            </a:r>
            <a:r>
              <a:rPr lang="en-US" sz="1000" dirty="0" smtClean="0"/>
              <a:t>specific signal </a:t>
            </a:r>
            <a:r>
              <a:rPr lang="en-US" sz="1000" dirty="0"/>
              <a:t>was measured and plotted versus egg length </a:t>
            </a:r>
            <a:r>
              <a:rPr lang="en-US" sz="1000" dirty="0" smtClean="0"/>
              <a:t>for embryos from Line 2.49.3 (Blue) and Line 9.31.2 (Red).  (A, inset)  A similar comparison of the specific signal area for embryos with an analogous size disparity, Line 2.46.4 (Green) and Line 9.17.1 (Violet</a:t>
            </a:r>
            <a:r>
              <a:rPr lang="en-US" sz="1000" dirty="0" smtClean="0"/>
              <a:t>).  *</a:t>
            </a:r>
            <a:r>
              <a:rPr lang="en-US" sz="1000" dirty="0" err="1" smtClean="0">
                <a:solidFill>
                  <a:srgbClr val="FF0000"/>
                </a:solidFill>
              </a:rPr>
              <a:t>Awk</a:t>
            </a:r>
            <a:r>
              <a:rPr lang="en-US" sz="1000" dirty="0" smtClean="0">
                <a:solidFill>
                  <a:srgbClr val="FF0000"/>
                </a:solidFill>
              </a:rPr>
              <a:t> Rephrase</a:t>
            </a:r>
            <a:r>
              <a:rPr lang="en-US" sz="1000" dirty="0" smtClean="0"/>
              <a:t>* Signal Area displayed in thousands. 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8288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in Line 2.49.3 embryos is significantly higher than expected.  </a:t>
            </a:r>
            <a:r>
              <a:rPr lang="en-US" sz="1000" dirty="0" smtClean="0"/>
              <a:t>A Student’s T test was performed on the signal area measurements between Lines 2.49.3 and 9.31.2, and Lines 2.46.4 and 9.17.1.  </a:t>
            </a:r>
            <a:endParaRPr lang="en-US" sz="1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72266"/>
              </p:ext>
            </p:extLst>
          </p:nvPr>
        </p:nvGraphicFramePr>
        <p:xfrm>
          <a:off x="4959350" y="990600"/>
          <a:ext cx="2120900" cy="590550"/>
        </p:xfrm>
        <a:graphic>
          <a:graphicData uri="http://schemas.openxmlformats.org/drawingml/2006/table">
            <a:tbl>
              <a:tblPr/>
              <a:tblGrid>
                <a:gridCol w="1512211"/>
                <a:gridCol w="608689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2.49.3 vs Line 9.31.2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3.88E-07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2.46.4 vs Line 9.17.1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77000"/>
            <a:ext cx="105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10</a:t>
            </a:r>
          </a:p>
          <a:p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552060"/>
              </p:ext>
            </p:extLst>
          </p:nvPr>
        </p:nvGraphicFramePr>
        <p:xfrm>
          <a:off x="4267200" y="3581400"/>
          <a:ext cx="46296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516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19476</TotalTime>
  <Words>839</Words>
  <Application>Microsoft Office PowerPoint</Application>
  <PresentationFormat>On-screen Show (4:3)</PresentationFormat>
  <Paragraphs>153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Hb profiles reveal scaling</vt:lpstr>
      <vt:lpstr>PowerPoint Presentation</vt:lpstr>
      <vt:lpstr>Bicoid mRNA aggregate intensity is correlated to embryo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Large embryos contain more Bcd protein</vt:lpstr>
      <vt:lpstr>PowerPoint Presentation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CCHMC</dc:creator>
  <cp:lastModifiedBy>CCHMC</cp:lastModifiedBy>
  <cp:revision>181</cp:revision>
  <cp:lastPrinted>2013-03-29T21:45:54Z</cp:lastPrinted>
  <dcterms:created xsi:type="dcterms:W3CDTF">2013-02-22T19:44:28Z</dcterms:created>
  <dcterms:modified xsi:type="dcterms:W3CDTF">2013-04-05T22:36:36Z</dcterms:modified>
</cp:coreProperties>
</file>