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59" r:id="rId4"/>
    <p:sldId id="284" r:id="rId5"/>
    <p:sldId id="285" r:id="rId6"/>
    <p:sldId id="275" r:id="rId7"/>
    <p:sldId id="265" r:id="rId8"/>
    <p:sldId id="268" r:id="rId9"/>
    <p:sldId id="272" r:id="rId10"/>
    <p:sldId id="273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90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20352"/>
        <c:axId val="22822272"/>
      </c:scatterChart>
      <c:valAx>
        <c:axId val="2282035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22272"/>
        <c:crossesAt val="0"/>
        <c:crossBetween val="midCat"/>
      </c:valAx>
      <c:valAx>
        <c:axId val="2282227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820352"/>
        <c:crossesAt val="0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725483859642951"/>
          <c:y val="9.2208734324876057E-2"/>
          <c:w val="0.20581471085081099"/>
          <c:h val="0.16743438320209986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91712"/>
        <c:axId val="27497984"/>
      </c:scatterChart>
      <c:valAx>
        <c:axId val="27491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497984"/>
        <c:crosses val="autoZero"/>
        <c:crossBetween val="midCat"/>
      </c:valAx>
      <c:valAx>
        <c:axId val="274979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49171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66688"/>
        <c:axId val="27685248"/>
      </c:scatterChart>
      <c:valAx>
        <c:axId val="27666688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685248"/>
        <c:crosses val="autoZero"/>
        <c:crossBetween val="midCat"/>
      </c:valAx>
      <c:valAx>
        <c:axId val="276852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6666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36768"/>
        <c:axId val="27547136"/>
      </c:scatterChart>
      <c:valAx>
        <c:axId val="27536768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47136"/>
        <c:crosses val="autoZero"/>
        <c:crossBetween val="midCat"/>
      </c:valAx>
      <c:valAx>
        <c:axId val="27547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36768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87328"/>
        <c:axId val="27588864"/>
      </c:scatterChart>
      <c:valAx>
        <c:axId val="27587328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88864"/>
        <c:crosses val="autoZero"/>
        <c:crossBetween val="midCat"/>
        <c:majorUnit val="300"/>
      </c:valAx>
      <c:valAx>
        <c:axId val="27588864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87328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67712"/>
        <c:axId val="28069888"/>
      </c:scatterChart>
      <c:valAx>
        <c:axId val="28067712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069888"/>
        <c:crosses val="autoZero"/>
        <c:crossBetween val="midCat"/>
        <c:majorUnit val="1"/>
      </c:valAx>
      <c:valAx>
        <c:axId val="2806988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06771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05952"/>
        <c:axId val="27816320"/>
      </c:scatterChart>
      <c:valAx>
        <c:axId val="27805952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816320"/>
        <c:crosses val="autoZero"/>
        <c:crossBetween val="midCat"/>
      </c:valAx>
      <c:valAx>
        <c:axId val="27816320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805952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1008"/>
        <c:axId val="27932928"/>
      </c:scatterChart>
      <c:valAx>
        <c:axId val="27931008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932928"/>
        <c:crosses val="autoZero"/>
        <c:crossBetween val="midCat"/>
      </c:valAx>
      <c:valAx>
        <c:axId val="2793292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931008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18016"/>
        <c:axId val="28136576"/>
      </c:scatterChart>
      <c:valAx>
        <c:axId val="2811801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136576"/>
        <c:crosses val="autoZero"/>
        <c:crossBetween val="midCat"/>
      </c:valAx>
      <c:valAx>
        <c:axId val="2813657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11801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53120"/>
        <c:axId val="28455296"/>
      </c:scatterChart>
      <c:valAx>
        <c:axId val="28453120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455296"/>
        <c:crosses val="autoZero"/>
        <c:crossBetween val="midCat"/>
      </c:valAx>
      <c:valAx>
        <c:axId val="2845529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453120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EveSProfile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</c:marker>
          <c:xVal>
            <c:numRef>
              <c:f>'Bergman xiLi'!$J$28:$J$41</c:f>
              <c:numCache>
                <c:formatCode>General</c:formatCode>
                <c:ptCount val="14"/>
                <c:pt idx="0">
                  <c:v>0.32721251415773001</c:v>
                </c:pt>
                <c:pt idx="1">
                  <c:v>0.37185659191578291</c:v>
                </c:pt>
                <c:pt idx="2">
                  <c:v>0.41567872158342123</c:v>
                </c:pt>
                <c:pt idx="3">
                  <c:v>0.4554627556900161</c:v>
                </c:pt>
                <c:pt idx="4">
                  <c:v>0.4948459879352019</c:v>
                </c:pt>
                <c:pt idx="5">
                  <c:v>0.52735501208413149</c:v>
                </c:pt>
                <c:pt idx="6">
                  <c:v>0.55961475733350208</c:v>
                </c:pt>
                <c:pt idx="7">
                  <c:v>0.5912989035012477</c:v>
                </c:pt>
                <c:pt idx="8">
                  <c:v>0.62697531223671876</c:v>
                </c:pt>
                <c:pt idx="9">
                  <c:v>0.65922250710077479</c:v>
                </c:pt>
                <c:pt idx="10">
                  <c:v>0.69047892272692846</c:v>
                </c:pt>
                <c:pt idx="11">
                  <c:v>0.72481794224002161</c:v>
                </c:pt>
                <c:pt idx="12">
                  <c:v>0.76552984039927929</c:v>
                </c:pt>
                <c:pt idx="13">
                  <c:v>0.81200119926843461</c:v>
                </c:pt>
              </c:numCache>
            </c:numRef>
          </c:xVal>
          <c:yVal>
            <c:numRef>
              <c:f>'Bergman xiLi'!$K$28:$K$41</c:f>
              <c:numCache>
                <c:formatCode>General</c:formatCode>
                <c:ptCount val="14"/>
                <c:pt idx="0">
                  <c:v>4.1242310168781779</c:v>
                </c:pt>
                <c:pt idx="1">
                  <c:v>3.7234784325500976</c:v>
                </c:pt>
                <c:pt idx="2">
                  <c:v>3.2602101806840484</c:v>
                </c:pt>
                <c:pt idx="3">
                  <c:v>2.7822252954145945</c:v>
                </c:pt>
                <c:pt idx="4">
                  <c:v>2.2695950404412812</c:v>
                </c:pt>
                <c:pt idx="5">
                  <c:v>2.0206501798261089</c:v>
                </c:pt>
                <c:pt idx="6">
                  <c:v>1.7867648894114321</c:v>
                </c:pt>
                <c:pt idx="7">
                  <c:v>1.678169863201693</c:v>
                </c:pt>
                <c:pt idx="8">
                  <c:v>1.588419799891565</c:v>
                </c:pt>
                <c:pt idx="9">
                  <c:v>1.5328663525827189</c:v>
                </c:pt>
                <c:pt idx="10">
                  <c:v>1.4456632449514597</c:v>
                </c:pt>
                <c:pt idx="11">
                  <c:v>1.387244908552542</c:v>
                </c:pt>
                <c:pt idx="12">
                  <c:v>1.3243115375766803</c:v>
                </c:pt>
                <c:pt idx="13">
                  <c:v>1.3041852659258351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 cmpd="sng">
              <a:solidFill>
                <a:sysClr val="windowText" lastClr="000000"/>
              </a:solidFill>
              <a:prstDash val="lgDashDotDot"/>
            </a:ln>
          </c:spPr>
          <c:marker>
            <c:symbol val="none"/>
          </c:marker>
          <c:xVal>
            <c:numRef>
              <c:f>'Bergman xiLi'!$M$28:$M$29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'Bergman xiLi'!$N$28:$N$29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29632"/>
        <c:axId val="28231552"/>
      </c:scatterChart>
      <c:valAx>
        <c:axId val="2822963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8231552"/>
        <c:crosses val="autoZero"/>
        <c:crossBetween val="midCat"/>
      </c:valAx>
      <c:valAx>
        <c:axId val="28231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822963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51648"/>
        <c:axId val="22653568"/>
      </c:scatterChart>
      <c:valAx>
        <c:axId val="22651648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653568"/>
        <c:crossesAt val="0"/>
        <c:crossBetween val="midCat"/>
      </c:valAx>
      <c:valAx>
        <c:axId val="226535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6516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0772618819622228"/>
          <c:y val="8.7579104695246449E-2"/>
          <c:w val="0.20402514885822406"/>
          <c:h val="0.16743438320209986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28064"/>
        <c:axId val="67929984"/>
      </c:scatterChart>
      <c:valAx>
        <c:axId val="6792806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929984"/>
        <c:crosses val="autoZero"/>
        <c:crossBetween val="midCat"/>
      </c:valAx>
      <c:valAx>
        <c:axId val="679299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9280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06432"/>
        <c:axId val="28308224"/>
      </c:scatterChart>
      <c:valAx>
        <c:axId val="2830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08224"/>
        <c:crosses val="autoZero"/>
        <c:crossBetween val="midCat"/>
      </c:valAx>
      <c:valAx>
        <c:axId val="2830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06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36896"/>
        <c:axId val="28338432"/>
      </c:scatterChart>
      <c:valAx>
        <c:axId val="2833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38432"/>
        <c:crosses val="autoZero"/>
        <c:crossBetween val="midCat"/>
      </c:valAx>
      <c:valAx>
        <c:axId val="2833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36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54816"/>
        <c:axId val="28360704"/>
      </c:scatterChart>
      <c:valAx>
        <c:axId val="28354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60704"/>
        <c:crosses val="autoZero"/>
        <c:crossBetween val="midCat"/>
      </c:valAx>
      <c:valAx>
        <c:axId val="2836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5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85280"/>
        <c:axId val="28386816"/>
      </c:scatterChart>
      <c:valAx>
        <c:axId val="2838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86816"/>
        <c:crosses val="autoZero"/>
        <c:crossBetween val="midCat"/>
      </c:valAx>
      <c:valAx>
        <c:axId val="2838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8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7296"/>
        <c:axId val="28408832"/>
      </c:scatterChart>
      <c:valAx>
        <c:axId val="2840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408832"/>
        <c:crosses val="autoZero"/>
        <c:crossBetween val="midCat"/>
      </c:valAx>
      <c:valAx>
        <c:axId val="2840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40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19424"/>
        <c:axId val="28525312"/>
      </c:scatterChart>
      <c:valAx>
        <c:axId val="2851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25312"/>
        <c:crosses val="autoZero"/>
        <c:crossBetween val="midCat"/>
      </c:valAx>
      <c:valAx>
        <c:axId val="28525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19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45792"/>
        <c:axId val="28547328"/>
      </c:scatterChart>
      <c:valAx>
        <c:axId val="2854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47328"/>
        <c:crosses val="autoZero"/>
        <c:crossBetween val="midCat"/>
      </c:valAx>
      <c:valAx>
        <c:axId val="2854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45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67808"/>
        <c:axId val="28569600"/>
      </c:scatterChart>
      <c:valAx>
        <c:axId val="28567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69600"/>
        <c:crosses val="autoZero"/>
        <c:crossBetween val="midCat"/>
      </c:valAx>
      <c:valAx>
        <c:axId val="2856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67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09120"/>
        <c:axId val="31110656"/>
      </c:scatterChart>
      <c:valAx>
        <c:axId val="3110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10656"/>
        <c:crosses val="autoZero"/>
        <c:crossBetween val="midCat"/>
      </c:valAx>
      <c:valAx>
        <c:axId val="3111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09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21696"/>
        <c:axId val="23832064"/>
      </c:scatterChart>
      <c:valAx>
        <c:axId val="23821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3832064"/>
        <c:crossesAt val="-2.5"/>
        <c:crossBetween val="midCat"/>
      </c:valAx>
      <c:valAx>
        <c:axId val="23832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382169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35232"/>
        <c:axId val="31136768"/>
      </c:scatterChart>
      <c:valAx>
        <c:axId val="3113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36768"/>
        <c:crosses val="autoZero"/>
        <c:crossBetween val="midCat"/>
      </c:valAx>
      <c:valAx>
        <c:axId val="31136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35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0016"/>
        <c:axId val="31191808"/>
      </c:scatterChart>
      <c:valAx>
        <c:axId val="3119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91808"/>
        <c:crosses val="autoZero"/>
        <c:crossBetween val="midCat"/>
      </c:valAx>
      <c:valAx>
        <c:axId val="31191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90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28672"/>
        <c:axId val="31230208"/>
      </c:scatterChart>
      <c:valAx>
        <c:axId val="3122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30208"/>
        <c:crosses val="autoZero"/>
        <c:crossBetween val="midCat"/>
      </c:valAx>
      <c:valAx>
        <c:axId val="3123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228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4784"/>
        <c:axId val="31256576"/>
      </c:scatterChart>
      <c:valAx>
        <c:axId val="3125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56576"/>
        <c:crosses val="autoZero"/>
        <c:crossBetween val="midCat"/>
      </c:valAx>
      <c:valAx>
        <c:axId val="3125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254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42592"/>
        <c:axId val="31344128"/>
      </c:scatterChart>
      <c:valAx>
        <c:axId val="3134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344128"/>
        <c:crosses val="autoZero"/>
        <c:crossBetween val="midCat"/>
      </c:valAx>
      <c:valAx>
        <c:axId val="3134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4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72800"/>
        <c:axId val="31374336"/>
      </c:scatterChart>
      <c:valAx>
        <c:axId val="31372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374336"/>
        <c:crosses val="autoZero"/>
        <c:crossBetween val="midCat"/>
      </c:valAx>
      <c:valAx>
        <c:axId val="3137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72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03008"/>
        <c:axId val="31404800"/>
      </c:scatterChart>
      <c:valAx>
        <c:axId val="3140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04800"/>
        <c:crosses val="autoZero"/>
        <c:crossBetween val="midCat"/>
      </c:valAx>
      <c:valAx>
        <c:axId val="31404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03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25280"/>
        <c:axId val="31426816"/>
      </c:scatterChart>
      <c:valAx>
        <c:axId val="3142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26816"/>
        <c:crosses val="autoZero"/>
        <c:crossBetween val="midCat"/>
      </c:valAx>
      <c:valAx>
        <c:axId val="3142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2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67776"/>
        <c:axId val="31473664"/>
      </c:scatterChart>
      <c:valAx>
        <c:axId val="3146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73664"/>
        <c:crosses val="autoZero"/>
        <c:crossBetween val="midCat"/>
      </c:valAx>
      <c:valAx>
        <c:axId val="3147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67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02336"/>
        <c:axId val="31503872"/>
      </c:scatterChart>
      <c:valAx>
        <c:axId val="31502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03872"/>
        <c:crosses val="autoZero"/>
        <c:crossBetween val="midCat"/>
      </c:valAx>
      <c:valAx>
        <c:axId val="315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02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06176"/>
        <c:axId val="25508096"/>
      </c:scatterChart>
      <c:valAx>
        <c:axId val="2550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5508096"/>
        <c:crossesAt val="-2"/>
        <c:crossBetween val="midCat"/>
      </c:valAx>
      <c:valAx>
        <c:axId val="25508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550617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32544"/>
        <c:axId val="31534080"/>
      </c:scatterChart>
      <c:valAx>
        <c:axId val="3153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34080"/>
        <c:crosses val="autoZero"/>
        <c:crossBetween val="midCat"/>
      </c:valAx>
      <c:valAx>
        <c:axId val="31534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32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54560"/>
        <c:axId val="31564544"/>
      </c:scatterChart>
      <c:valAx>
        <c:axId val="3155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64544"/>
        <c:crosses val="autoZero"/>
        <c:crossBetween val="midCat"/>
      </c:valAx>
      <c:valAx>
        <c:axId val="3156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54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93216"/>
        <c:axId val="31594752"/>
      </c:scatterChart>
      <c:valAx>
        <c:axId val="3159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94752"/>
        <c:crosses val="autoZero"/>
        <c:crossBetween val="midCat"/>
      </c:valAx>
      <c:valAx>
        <c:axId val="3159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93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11904"/>
        <c:axId val="31617792"/>
      </c:scatterChart>
      <c:valAx>
        <c:axId val="3161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17792"/>
        <c:crosses val="autoZero"/>
        <c:crossBetween val="midCat"/>
      </c:valAx>
      <c:valAx>
        <c:axId val="31617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11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50560"/>
        <c:axId val="31652096"/>
      </c:scatterChart>
      <c:valAx>
        <c:axId val="31650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52096"/>
        <c:crosses val="autoZero"/>
        <c:crossBetween val="midCat"/>
      </c:valAx>
      <c:valAx>
        <c:axId val="3165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50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19328"/>
        <c:axId val="70025216"/>
      </c:scatterChart>
      <c:valAx>
        <c:axId val="7001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025216"/>
        <c:crosses val="autoZero"/>
        <c:crossBetween val="midCat"/>
      </c:valAx>
      <c:valAx>
        <c:axId val="70025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019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36480"/>
        <c:axId val="71242496"/>
      </c:scatterChart>
      <c:valAx>
        <c:axId val="7003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242496"/>
        <c:crossesAt val="-0.25"/>
        <c:crossBetween val="midCat"/>
      </c:valAx>
      <c:valAx>
        <c:axId val="71242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0036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279360"/>
        <c:axId val="71280896"/>
      </c:scatterChart>
      <c:valAx>
        <c:axId val="7127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280896"/>
        <c:crossesAt val="-0.25"/>
        <c:crossBetween val="midCat"/>
      </c:valAx>
      <c:valAx>
        <c:axId val="71280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12793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01376"/>
        <c:axId val="73465856"/>
      </c:scatterChart>
      <c:valAx>
        <c:axId val="713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465856"/>
        <c:crossesAt val="-0.25"/>
        <c:crossBetween val="midCat"/>
      </c:valAx>
      <c:valAx>
        <c:axId val="7346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130137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94528"/>
        <c:axId val="73496064"/>
      </c:scatterChart>
      <c:valAx>
        <c:axId val="7349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496064"/>
        <c:crossesAt val="-0.25"/>
        <c:crossBetween val="midCat"/>
      </c:valAx>
      <c:valAx>
        <c:axId val="73496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4945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33726368497057"/>
          <c:y val="0.185424321959755"/>
          <c:w val="0.66684731691525856"/>
          <c:h val="0.75854549431321083"/>
        </c:manualLayout>
      </c:layout>
      <c:scatterChart>
        <c:scatterStyle val="smoothMarker"/>
        <c:varyColors val="0"/>
        <c:ser>
          <c:idx val="0"/>
          <c:order val="0"/>
          <c:tx>
            <c:v>deltaB2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deltaB!$G$2:$G$47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deltaB!$J$2:$J$47</c:f>
              <c:numCache>
                <c:formatCode>General</c:formatCode>
                <c:ptCount val="46"/>
                <c:pt idx="0">
                  <c:v>-16.404321907600597</c:v>
                </c:pt>
                <c:pt idx="1">
                  <c:v>-15.525335320417298</c:v>
                </c:pt>
                <c:pt idx="2">
                  <c:v>-15.026825633383002</c:v>
                </c:pt>
                <c:pt idx="3">
                  <c:v>-12.455886736214602</c:v>
                </c:pt>
                <c:pt idx="4">
                  <c:v>-7.9982116244410975</c:v>
                </c:pt>
                <c:pt idx="5">
                  <c:v>-7.2058122205663011</c:v>
                </c:pt>
                <c:pt idx="6">
                  <c:v>-4.0976154992548004</c:v>
                </c:pt>
                <c:pt idx="7">
                  <c:v>-0.44977645305520042</c:v>
                </c:pt>
                <c:pt idx="8">
                  <c:v>0.13010432190760213</c:v>
                </c:pt>
                <c:pt idx="9">
                  <c:v>1.4788375558866989</c:v>
                </c:pt>
                <c:pt idx="10">
                  <c:v>2.5475409836065985</c:v>
                </c:pt>
                <c:pt idx="11">
                  <c:v>2.8159463487332985</c:v>
                </c:pt>
                <c:pt idx="12">
                  <c:v>4.2846497764531009</c:v>
                </c:pt>
                <c:pt idx="13">
                  <c:v>3.7050670640835008</c:v>
                </c:pt>
                <c:pt idx="14">
                  <c:v>4.4982116244410975</c:v>
                </c:pt>
                <c:pt idx="15">
                  <c:v>4.4789865871833996</c:v>
                </c:pt>
                <c:pt idx="16">
                  <c:v>4.2560357675112002</c:v>
                </c:pt>
                <c:pt idx="17">
                  <c:v>3.8810730253353984</c:v>
                </c:pt>
                <c:pt idx="18">
                  <c:v>3.5399403874814013</c:v>
                </c:pt>
                <c:pt idx="19">
                  <c:v>3.7102831594635006</c:v>
                </c:pt>
                <c:pt idx="20">
                  <c:v>2.0903129657228003</c:v>
                </c:pt>
                <c:pt idx="21">
                  <c:v>2.8485842026826003</c:v>
                </c:pt>
                <c:pt idx="22">
                  <c:v>2.692250372578199</c:v>
                </c:pt>
                <c:pt idx="23">
                  <c:v>2.2406855439641991</c:v>
                </c:pt>
                <c:pt idx="24">
                  <c:v>2.2551415797317507</c:v>
                </c:pt>
                <c:pt idx="25">
                  <c:v>2.3186289120715298</c:v>
                </c:pt>
                <c:pt idx="26">
                  <c:v>1.65186289120712</c:v>
                </c:pt>
                <c:pt idx="27">
                  <c:v>2.1385991058122311</c:v>
                </c:pt>
                <c:pt idx="28">
                  <c:v>1.3391952309985413</c:v>
                </c:pt>
                <c:pt idx="29">
                  <c:v>1.4153502235469499</c:v>
                </c:pt>
                <c:pt idx="30">
                  <c:v>1.3427719821162487</c:v>
                </c:pt>
                <c:pt idx="31">
                  <c:v>1.2137108792846512</c:v>
                </c:pt>
                <c:pt idx="32">
                  <c:v>1.0266766020864404</c:v>
                </c:pt>
                <c:pt idx="33">
                  <c:v>1.1357675111773409</c:v>
                </c:pt>
                <c:pt idx="34">
                  <c:v>1.2381520119224998</c:v>
                </c:pt>
                <c:pt idx="35">
                  <c:v>1.2201192250372594</c:v>
                </c:pt>
                <c:pt idx="36">
                  <c:v>1.2740685543964201</c:v>
                </c:pt>
                <c:pt idx="37">
                  <c:v>1.1760059612518603</c:v>
                </c:pt>
                <c:pt idx="38">
                  <c:v>1.3305514157973191</c:v>
                </c:pt>
                <c:pt idx="39">
                  <c:v>1.6441132637853899</c:v>
                </c:pt>
                <c:pt idx="40">
                  <c:v>0.91147540983606934</c:v>
                </c:pt>
                <c:pt idx="41">
                  <c:v>1.5344262295081901</c:v>
                </c:pt>
                <c:pt idx="42">
                  <c:v>1.3868852459016399</c:v>
                </c:pt>
                <c:pt idx="43">
                  <c:v>0.79016393442623034</c:v>
                </c:pt>
                <c:pt idx="44">
                  <c:v>1.4666666666666694</c:v>
                </c:pt>
                <c:pt idx="45">
                  <c:v>3.2327868852459005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55424"/>
        <c:axId val="68057728"/>
      </c:scatterChart>
      <c:valAx>
        <c:axId val="68055424"/>
        <c:scaling>
          <c:orientation val="minMax"/>
          <c:max val="60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57728"/>
        <c:crosses val="max"/>
        <c:crossBetween val="midCat"/>
      </c:valAx>
      <c:valAx>
        <c:axId val="680577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554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02560"/>
        <c:axId val="73604096"/>
      </c:scatterChart>
      <c:valAx>
        <c:axId val="7360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04096"/>
        <c:crossesAt val="-0.25"/>
        <c:crossBetween val="midCat"/>
      </c:valAx>
      <c:valAx>
        <c:axId val="73604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025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20480"/>
        <c:axId val="73622272"/>
      </c:scatterChart>
      <c:valAx>
        <c:axId val="73620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22272"/>
        <c:crossesAt val="-0.25"/>
        <c:crossBetween val="midCat"/>
      </c:valAx>
      <c:valAx>
        <c:axId val="73622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20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46848"/>
        <c:axId val="73648384"/>
      </c:scatterChart>
      <c:valAx>
        <c:axId val="7364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48384"/>
        <c:crossesAt val="-0.25"/>
        <c:crossBetween val="midCat"/>
      </c:valAx>
      <c:valAx>
        <c:axId val="7364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468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77056"/>
        <c:axId val="73678848"/>
      </c:scatterChart>
      <c:valAx>
        <c:axId val="7367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78848"/>
        <c:crossesAt val="-0.25"/>
        <c:crossBetween val="midCat"/>
      </c:valAx>
      <c:valAx>
        <c:axId val="73678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7705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15712"/>
        <c:axId val="73717248"/>
      </c:scatterChart>
      <c:valAx>
        <c:axId val="7371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17248"/>
        <c:crossesAt val="-0.25"/>
        <c:crossBetween val="midCat"/>
      </c:valAx>
      <c:valAx>
        <c:axId val="73717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157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7728"/>
        <c:axId val="73739264"/>
      </c:scatterChart>
      <c:valAx>
        <c:axId val="7373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39264"/>
        <c:crossesAt val="-0.25"/>
        <c:crossBetween val="midCat"/>
      </c:valAx>
      <c:valAx>
        <c:axId val="73739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377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76128"/>
        <c:axId val="73777920"/>
      </c:scatterChart>
      <c:valAx>
        <c:axId val="7377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77920"/>
        <c:crossesAt val="-0.25"/>
        <c:crossBetween val="midCat"/>
      </c:valAx>
      <c:valAx>
        <c:axId val="73777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761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98400"/>
        <c:axId val="73799936"/>
      </c:scatterChart>
      <c:valAx>
        <c:axId val="7379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99936"/>
        <c:crossesAt val="-0.25"/>
        <c:crossBetween val="midCat"/>
      </c:valAx>
      <c:valAx>
        <c:axId val="73799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984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24512"/>
        <c:axId val="73826304"/>
      </c:scatterChart>
      <c:valAx>
        <c:axId val="7382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826304"/>
        <c:crossesAt val="-0.25"/>
        <c:crossBetween val="midCat"/>
      </c:valAx>
      <c:valAx>
        <c:axId val="73826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8245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63168"/>
        <c:axId val="73864704"/>
      </c:scatterChart>
      <c:valAx>
        <c:axId val="738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864704"/>
        <c:crossesAt val="-0.25"/>
        <c:crossBetween val="midCat"/>
      </c:valAx>
      <c:valAx>
        <c:axId val="73864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86316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82992559671"/>
          <c:y val="0.21415135608048994"/>
          <c:w val="0.66690453442273689"/>
          <c:h val="0.75759623797025377"/>
        </c:manualLayout>
      </c:layout>
      <c:scatterChart>
        <c:scatterStyle val="smoothMarker"/>
        <c:varyColors val="0"/>
        <c:ser>
          <c:idx val="0"/>
          <c:order val="0"/>
          <c:tx>
            <c:v>deltaB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deltaB!$E$2:$E$51</c:f>
              <c:numCache>
                <c:formatCode>General</c:formatCode>
                <c:ptCount val="50"/>
                <c:pt idx="0">
                  <c:v>-12.971385991058199</c:v>
                </c:pt>
                <c:pt idx="1">
                  <c:v>-16.409985096870397</c:v>
                </c:pt>
                <c:pt idx="2">
                  <c:v>-14.256631892697499</c:v>
                </c:pt>
                <c:pt idx="3">
                  <c:v>-12.714903129657198</c:v>
                </c:pt>
                <c:pt idx="4">
                  <c:v>-9.8146050670641003</c:v>
                </c:pt>
                <c:pt idx="5">
                  <c:v>-6.575409836065603</c:v>
                </c:pt>
                <c:pt idx="6">
                  <c:v>-6.239940387481397</c:v>
                </c:pt>
                <c:pt idx="7">
                  <c:v>-4.4327868852459034</c:v>
                </c:pt>
                <c:pt idx="8">
                  <c:v>-3.7368107302533993</c:v>
                </c:pt>
                <c:pt idx="9">
                  <c:v>0.2408345752608021</c:v>
                </c:pt>
                <c:pt idx="10">
                  <c:v>0.41117734724289789</c:v>
                </c:pt>
                <c:pt idx="11">
                  <c:v>-0.28032786885249905</c:v>
                </c:pt>
                <c:pt idx="12">
                  <c:v>-0.22101341281669917</c:v>
                </c:pt>
                <c:pt idx="13">
                  <c:v>-0.5354694485841982</c:v>
                </c:pt>
                <c:pt idx="14">
                  <c:v>0.34411326378539897</c:v>
                </c:pt>
                <c:pt idx="15">
                  <c:v>-0.29165424739190016</c:v>
                </c:pt>
                <c:pt idx="16">
                  <c:v>-0.25305514157970066</c:v>
                </c:pt>
                <c:pt idx="17">
                  <c:v>-0.35633383010440056</c:v>
                </c:pt>
                <c:pt idx="18">
                  <c:v>-0.29269746646800066</c:v>
                </c:pt>
                <c:pt idx="19">
                  <c:v>-0.55067064083459982</c:v>
                </c:pt>
                <c:pt idx="20">
                  <c:v>-0.24307004470940008</c:v>
                </c:pt>
                <c:pt idx="21">
                  <c:v>-0.80745156482860025</c:v>
                </c:pt>
                <c:pt idx="22">
                  <c:v>-0.81132637853949952</c:v>
                </c:pt>
                <c:pt idx="23">
                  <c:v>-0.71207153502239962</c:v>
                </c:pt>
                <c:pt idx="24">
                  <c:v>-0.78673621460509935</c:v>
                </c:pt>
                <c:pt idx="25">
                  <c:v>-0.42950819672130081</c:v>
                </c:pt>
                <c:pt idx="26">
                  <c:v>-0.74157973174370007</c:v>
                </c:pt>
                <c:pt idx="27">
                  <c:v>-0.39701937406858967</c:v>
                </c:pt>
                <c:pt idx="28">
                  <c:v>-4.3070044709390132E-2</c:v>
                </c:pt>
                <c:pt idx="29">
                  <c:v>8.718330849477951E-2</c:v>
                </c:pt>
                <c:pt idx="30">
                  <c:v>0.20670640834575948</c:v>
                </c:pt>
                <c:pt idx="31">
                  <c:v>-0.32712369597616053</c:v>
                </c:pt>
                <c:pt idx="32">
                  <c:v>-0.47168405365126986</c:v>
                </c:pt>
                <c:pt idx="33">
                  <c:v>1.3412816691502627E-3</c:v>
                </c:pt>
                <c:pt idx="34">
                  <c:v>-0.1447093889716804</c:v>
                </c:pt>
                <c:pt idx="35">
                  <c:v>-0.4867362146050711</c:v>
                </c:pt>
                <c:pt idx="36">
                  <c:v>0.19239940387480914</c:v>
                </c:pt>
                <c:pt idx="37">
                  <c:v>0.12205663189269966</c:v>
                </c:pt>
                <c:pt idx="38">
                  <c:v>0.31013412816692032</c:v>
                </c:pt>
                <c:pt idx="39">
                  <c:v>0.28584202682562942</c:v>
                </c:pt>
                <c:pt idx="40">
                  <c:v>0.6715350223546892</c:v>
                </c:pt>
                <c:pt idx="41">
                  <c:v>0.19880774962742009</c:v>
                </c:pt>
                <c:pt idx="42">
                  <c:v>0.5639344262295003</c:v>
                </c:pt>
                <c:pt idx="43">
                  <c:v>0.63532041728762945</c:v>
                </c:pt>
                <c:pt idx="44">
                  <c:v>0.22131147540982976</c:v>
                </c:pt>
                <c:pt idx="45">
                  <c:v>3.8897168405370053E-2</c:v>
                </c:pt>
                <c:pt idx="46">
                  <c:v>0.54873323397912976</c:v>
                </c:pt>
                <c:pt idx="47">
                  <c:v>0.66706408345752966</c:v>
                </c:pt>
                <c:pt idx="48">
                  <c:v>-1.6244411326379549E-2</c:v>
                </c:pt>
                <c:pt idx="49">
                  <c:v>-5.6184798807750624E-2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86944"/>
        <c:axId val="67988864"/>
      </c:scatterChart>
      <c:valAx>
        <c:axId val="67986944"/>
        <c:scaling>
          <c:orientation val="minMax"/>
          <c:max val="1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988864"/>
        <c:crosses val="max"/>
        <c:crossBetween val="midCat"/>
      </c:valAx>
      <c:valAx>
        <c:axId val="67988864"/>
        <c:scaling>
          <c:orientation val="minMax"/>
          <c:max val="10"/>
          <c:min val="-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986944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94528"/>
        <c:axId val="73904896"/>
      </c:scatterChart>
      <c:valAx>
        <c:axId val="7389452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904896"/>
        <c:crosses val="autoZero"/>
        <c:crossBetween val="midCat"/>
      </c:valAx>
      <c:valAx>
        <c:axId val="73904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89452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51232"/>
        <c:axId val="25553152"/>
      </c:areaChart>
      <c:catAx>
        <c:axId val="25551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53152"/>
        <c:crosses val="autoZero"/>
        <c:auto val="1"/>
        <c:lblAlgn val="ctr"/>
        <c:lblOffset val="100"/>
        <c:tickMarkSkip val="1"/>
        <c:noMultiLvlLbl val="0"/>
      </c:catAx>
      <c:valAx>
        <c:axId val="2555315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5123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8896"/>
        <c:axId val="27251072"/>
      </c:scatterChart>
      <c:valAx>
        <c:axId val="2724889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51072"/>
        <c:crosses val="autoZero"/>
        <c:crossBetween val="midCat"/>
      </c:valAx>
      <c:valAx>
        <c:axId val="2725107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488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8704"/>
        <c:axId val="27290624"/>
      </c:scatterChart>
      <c:valAx>
        <c:axId val="27288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90624"/>
        <c:crosses val="autoZero"/>
        <c:crossBetween val="midCat"/>
      </c:valAx>
      <c:valAx>
        <c:axId val="272906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8870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chart" Target="../charts/chart37.xml"/><Relationship Id="rId26" Type="http://schemas.openxmlformats.org/officeDocument/2006/relationships/chart" Target="../charts/chart45.xml"/><Relationship Id="rId3" Type="http://schemas.openxmlformats.org/officeDocument/2006/relationships/chart" Target="../charts/chart22.xml"/><Relationship Id="rId21" Type="http://schemas.openxmlformats.org/officeDocument/2006/relationships/chart" Target="../charts/chart40.xml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5" Type="http://schemas.openxmlformats.org/officeDocument/2006/relationships/chart" Target="../charts/chart44.xml"/><Relationship Id="rId2" Type="http://schemas.openxmlformats.org/officeDocument/2006/relationships/chart" Target="../charts/chart21.xml"/><Relationship Id="rId16" Type="http://schemas.openxmlformats.org/officeDocument/2006/relationships/chart" Target="../charts/chart35.xml"/><Relationship Id="rId20" Type="http://schemas.openxmlformats.org/officeDocument/2006/relationships/chart" Target="../charts/chart3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24" Type="http://schemas.openxmlformats.org/officeDocument/2006/relationships/chart" Target="../charts/chart43.xml"/><Relationship Id="rId5" Type="http://schemas.openxmlformats.org/officeDocument/2006/relationships/chart" Target="../charts/chart24.xml"/><Relationship Id="rId15" Type="http://schemas.openxmlformats.org/officeDocument/2006/relationships/chart" Target="../charts/chart34.xml"/><Relationship Id="rId23" Type="http://schemas.openxmlformats.org/officeDocument/2006/relationships/chart" Target="../charts/chart42.xml"/><Relationship Id="rId10" Type="http://schemas.openxmlformats.org/officeDocument/2006/relationships/chart" Target="../charts/chart29.xml"/><Relationship Id="rId19" Type="http://schemas.openxmlformats.org/officeDocument/2006/relationships/chart" Target="../charts/chart38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Relationship Id="rId14" Type="http://schemas.openxmlformats.org/officeDocument/2006/relationships/chart" Target="../charts/chart33.xml"/><Relationship Id="rId22" Type="http://schemas.openxmlformats.org/officeDocument/2006/relationships/chart" Target="../charts/chart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2.xml"/><Relationship Id="rId13" Type="http://schemas.openxmlformats.org/officeDocument/2006/relationships/chart" Target="../charts/chart57.xml"/><Relationship Id="rId3" Type="http://schemas.openxmlformats.org/officeDocument/2006/relationships/chart" Target="../charts/chart47.xml"/><Relationship Id="rId7" Type="http://schemas.openxmlformats.org/officeDocument/2006/relationships/chart" Target="../charts/chart51.xml"/><Relationship Id="rId12" Type="http://schemas.openxmlformats.org/officeDocument/2006/relationships/chart" Target="../charts/chart56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0.xml"/><Relationship Id="rId11" Type="http://schemas.openxmlformats.org/officeDocument/2006/relationships/chart" Target="../charts/chart55.xml"/><Relationship Id="rId5" Type="http://schemas.openxmlformats.org/officeDocument/2006/relationships/chart" Target="../charts/chart49.xml"/><Relationship Id="rId15" Type="http://schemas.openxmlformats.org/officeDocument/2006/relationships/chart" Target="../charts/chart59.xml"/><Relationship Id="rId10" Type="http://schemas.openxmlformats.org/officeDocument/2006/relationships/chart" Target="../charts/chart54.xml"/><Relationship Id="rId4" Type="http://schemas.openxmlformats.org/officeDocument/2006/relationships/chart" Target="../charts/chart48.xml"/><Relationship Id="rId9" Type="http://schemas.openxmlformats.org/officeDocument/2006/relationships/chart" Target="../charts/chart53.xml"/><Relationship Id="rId14" Type="http://schemas.openxmlformats.org/officeDocument/2006/relationships/chart" Target="../charts/char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3442980" cy="1366706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614" y="2057400"/>
            <a:ext cx="3442982" cy="1366706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29001"/>
            <a:ext cx="3897386" cy="1524000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614" y="3429001"/>
            <a:ext cx="3897386" cy="1524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2514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15" y="3962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752600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5334000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1.  </a:t>
            </a:r>
            <a:endParaRPr lang="en-US" sz="1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13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530224"/>
              </p:ext>
            </p:extLst>
          </p:nvPr>
        </p:nvGraphicFramePr>
        <p:xfrm>
          <a:off x="36286" y="2057400"/>
          <a:ext cx="46759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102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95350"/>
            <a:ext cx="3378200" cy="2533650"/>
          </a:xfrm>
          <a:prstGeom prst="rect">
            <a:avLst/>
          </a:prstGeom>
          <a:noFill/>
        </p:spPr>
      </p:pic>
      <p:pic>
        <p:nvPicPr>
          <p:cNvPr id="1027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895350"/>
            <a:ext cx="3378200" cy="2533650"/>
          </a:xfrm>
          <a:prstGeom prst="rect">
            <a:avLst/>
          </a:prstGeom>
          <a:noFill/>
        </p:spPr>
      </p:pic>
      <p:pic>
        <p:nvPicPr>
          <p:cNvPr id="1028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3378200" cy="2533650"/>
          </a:xfrm>
          <a:prstGeom prst="rect">
            <a:avLst/>
          </a:prstGeom>
          <a:noFill/>
        </p:spPr>
      </p:pic>
      <p:pic>
        <p:nvPicPr>
          <p:cNvPr id="1029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3800" y="3429000"/>
            <a:ext cx="3378200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58011" y="2057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914400" y="2057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253860"/>
              </p:ext>
            </p:extLst>
          </p:nvPr>
        </p:nvGraphicFramePr>
        <p:xfrm>
          <a:off x="552450" y="1828800"/>
          <a:ext cx="4550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420214"/>
              </p:ext>
            </p:extLst>
          </p:nvPr>
        </p:nvGraphicFramePr>
        <p:xfrm>
          <a:off x="4267200" y="1752600"/>
          <a:ext cx="455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9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795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144</cp:revision>
  <dcterms:created xsi:type="dcterms:W3CDTF">2013-02-22T19:44:28Z</dcterms:created>
  <dcterms:modified xsi:type="dcterms:W3CDTF">2013-03-27T16:34:46Z</dcterms:modified>
</cp:coreProperties>
</file>