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drawings/drawing1.xml" ContentType="application/vnd.openxmlformats-officedocument.drawingml.chartshapes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7" r:id="rId3"/>
    <p:sldId id="259" r:id="rId4"/>
    <p:sldId id="284" r:id="rId5"/>
    <p:sldId id="285" r:id="rId6"/>
    <p:sldId id="275" r:id="rId7"/>
    <p:sldId id="265" r:id="rId8"/>
    <p:sldId id="268" r:id="rId9"/>
    <p:sldId id="272" r:id="rId10"/>
    <p:sldId id="273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howGuides="1">
      <p:cViewPr>
        <p:scale>
          <a:sx n="100" d="100"/>
          <a:sy n="100" d="100"/>
        </p:scale>
        <p:origin x="-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20352"/>
        <c:axId val="22822272"/>
      </c:scatterChart>
      <c:valAx>
        <c:axId val="2282035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22272"/>
        <c:crossesAt val="0"/>
        <c:crossBetween val="midCat"/>
      </c:valAx>
      <c:valAx>
        <c:axId val="2282227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2820352"/>
        <c:crossesAt val="0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725483859642951"/>
          <c:y val="9.2208734324876057E-2"/>
          <c:w val="0.20581471085081099"/>
          <c:h val="0.16743438320209986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8704"/>
        <c:axId val="27290624"/>
      </c:scatterChart>
      <c:valAx>
        <c:axId val="27288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90624"/>
        <c:crosses val="autoZero"/>
        <c:crossBetween val="midCat"/>
      </c:valAx>
      <c:valAx>
        <c:axId val="272906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8870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91712"/>
        <c:axId val="27497984"/>
      </c:scatterChart>
      <c:valAx>
        <c:axId val="27491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7497984"/>
        <c:crosses val="autoZero"/>
        <c:crossBetween val="midCat"/>
      </c:valAx>
      <c:valAx>
        <c:axId val="274979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749171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66688"/>
        <c:axId val="27685248"/>
      </c:scatterChart>
      <c:valAx>
        <c:axId val="27666688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685248"/>
        <c:crosses val="autoZero"/>
        <c:crossBetween val="midCat"/>
      </c:valAx>
      <c:valAx>
        <c:axId val="276852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766668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36768"/>
        <c:axId val="27547136"/>
      </c:scatterChart>
      <c:valAx>
        <c:axId val="27536768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47136"/>
        <c:crosses val="autoZero"/>
        <c:crossBetween val="midCat"/>
      </c:valAx>
      <c:valAx>
        <c:axId val="275471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36768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87328"/>
        <c:axId val="27588864"/>
      </c:scatterChart>
      <c:valAx>
        <c:axId val="27587328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88864"/>
        <c:crosses val="autoZero"/>
        <c:crossBetween val="midCat"/>
        <c:majorUnit val="300"/>
      </c:valAx>
      <c:valAx>
        <c:axId val="27588864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587328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67712"/>
        <c:axId val="28069888"/>
      </c:scatterChart>
      <c:valAx>
        <c:axId val="28067712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069888"/>
        <c:crosses val="autoZero"/>
        <c:crossBetween val="midCat"/>
        <c:majorUnit val="1"/>
      </c:valAx>
      <c:valAx>
        <c:axId val="2806988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06771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05952"/>
        <c:axId val="27816320"/>
      </c:scatterChart>
      <c:valAx>
        <c:axId val="27805952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816320"/>
        <c:crosses val="autoZero"/>
        <c:crossBetween val="midCat"/>
      </c:valAx>
      <c:valAx>
        <c:axId val="27816320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805952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1008"/>
        <c:axId val="27932928"/>
      </c:scatterChart>
      <c:valAx>
        <c:axId val="27931008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932928"/>
        <c:crosses val="autoZero"/>
        <c:crossBetween val="midCat"/>
      </c:valAx>
      <c:valAx>
        <c:axId val="2793292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931008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18016"/>
        <c:axId val="28136576"/>
      </c:scatterChart>
      <c:valAx>
        <c:axId val="28118016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136576"/>
        <c:crosses val="autoZero"/>
        <c:crossBetween val="midCat"/>
      </c:valAx>
      <c:valAx>
        <c:axId val="2813657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118016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53120"/>
        <c:axId val="28455296"/>
      </c:scatterChart>
      <c:valAx>
        <c:axId val="28453120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455296"/>
        <c:crosses val="autoZero"/>
        <c:crossBetween val="midCat"/>
      </c:valAx>
      <c:valAx>
        <c:axId val="2845529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8453120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51648"/>
        <c:axId val="22653568"/>
      </c:scatterChart>
      <c:valAx>
        <c:axId val="22651648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2653568"/>
        <c:crossesAt val="0"/>
        <c:crossBetween val="midCat"/>
      </c:valAx>
      <c:valAx>
        <c:axId val="2265356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26516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0772618819622228"/>
          <c:y val="8.7579104695246449E-2"/>
          <c:w val="0.20402514885822406"/>
          <c:h val="0.16743438320209986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6492465872039"/>
          <c:y val="5.1400554097404488E-2"/>
          <c:w val="0.74271706824361317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EveS</c:v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EvexiLi!$P$24:$P$37</c:f>
              <c:numCache>
                <c:formatCode>General</c:formatCode>
                <c:ptCount val="14"/>
                <c:pt idx="0">
                  <c:v>0.32380201127180513</c:v>
                </c:pt>
                <c:pt idx="1">
                  <c:v>0.36727763218168219</c:v>
                </c:pt>
                <c:pt idx="2">
                  <c:v>0.41034003038614519</c:v>
                </c:pt>
                <c:pt idx="3">
                  <c:v>0.45023379650442963</c:v>
                </c:pt>
                <c:pt idx="4">
                  <c:v>0.48980930744114842</c:v>
                </c:pt>
                <c:pt idx="5">
                  <c:v>0.52207130573860505</c:v>
                </c:pt>
                <c:pt idx="6">
                  <c:v>0.55409799484500422</c:v>
                </c:pt>
                <c:pt idx="7">
                  <c:v>0.58510017733391717</c:v>
                </c:pt>
                <c:pt idx="8">
                  <c:v>0.62010261752577056</c:v>
                </c:pt>
                <c:pt idx="9">
                  <c:v>0.65221857502289471</c:v>
                </c:pt>
                <c:pt idx="10">
                  <c:v>0.68297302499770729</c:v>
                </c:pt>
                <c:pt idx="11">
                  <c:v>0.7160225122078594</c:v>
                </c:pt>
                <c:pt idx="12">
                  <c:v>0.75553181396165114</c:v>
                </c:pt>
                <c:pt idx="13">
                  <c:v>0.80131678874202994</c:v>
                </c:pt>
              </c:numCache>
            </c:numRef>
          </c:xVal>
          <c:yVal>
            <c:numRef>
              <c:f>EvexiLi!$Q$24:$Q$37</c:f>
              <c:numCache>
                <c:formatCode>General</c:formatCode>
                <c:ptCount val="14"/>
                <c:pt idx="0">
                  <c:v>1.3637963466178507</c:v>
                </c:pt>
                <c:pt idx="1">
                  <c:v>1.4019367227495443</c:v>
                </c:pt>
                <c:pt idx="2">
                  <c:v>1.3727639476702134</c:v>
                </c:pt>
                <c:pt idx="3">
                  <c:v>1.2820006060880444</c:v>
                </c:pt>
                <c:pt idx="4">
                  <c:v>1.1347273143983294</c:v>
                </c:pt>
                <c:pt idx="5">
                  <c:v>1.0762897593175456</c:v>
                </c:pt>
                <c:pt idx="6">
                  <c:v>1.0099296608292814</c:v>
                </c:pt>
                <c:pt idx="7">
                  <c:v>1.0029051822780641</c:v>
                </c:pt>
                <c:pt idx="8">
                  <c:v>1.00693011503705</c:v>
                </c:pt>
                <c:pt idx="9">
                  <c:v>1.0214367169420382</c:v>
                </c:pt>
                <c:pt idx="10">
                  <c:v>1.0091174538003367</c:v>
                </c:pt>
                <c:pt idx="11">
                  <c:v>1.0178450922621709</c:v>
                </c:pt>
                <c:pt idx="12">
                  <c:v>1.0272234546027903</c:v>
                </c:pt>
                <c:pt idx="13">
                  <c:v>1.0731086782169366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EvexiLi!$P$40:$P$41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EvexiLi!$Q$40:$Q$41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155264"/>
        <c:axId val="68163840"/>
      </c:scatterChart>
      <c:valAx>
        <c:axId val="6815526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163840"/>
        <c:crosses val="autoZero"/>
        <c:crossBetween val="midCat"/>
      </c:valAx>
      <c:valAx>
        <c:axId val="68163840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155264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6063521737716"/>
          <c:y val="5.1400554097404488E-2"/>
          <c:w val="0.742640146955242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17600"/>
        <c:axId val="67428352"/>
      </c:scatterChart>
      <c:valAx>
        <c:axId val="6741760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428352"/>
        <c:crosses val="autoZero"/>
        <c:crossBetween val="midCat"/>
      </c:valAx>
      <c:valAx>
        <c:axId val="67428352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417600"/>
        <c:crosses val="autoZero"/>
        <c:crossBetween val="midCat"/>
        <c:majorUnit val="0.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06432"/>
        <c:axId val="28308224"/>
      </c:scatterChart>
      <c:valAx>
        <c:axId val="2830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08224"/>
        <c:crosses val="autoZero"/>
        <c:crossBetween val="midCat"/>
      </c:valAx>
      <c:valAx>
        <c:axId val="2830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06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36896"/>
        <c:axId val="28338432"/>
      </c:scatterChart>
      <c:valAx>
        <c:axId val="2833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38432"/>
        <c:crosses val="autoZero"/>
        <c:crossBetween val="midCat"/>
      </c:valAx>
      <c:valAx>
        <c:axId val="2833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36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54816"/>
        <c:axId val="28360704"/>
      </c:scatterChart>
      <c:valAx>
        <c:axId val="28354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60704"/>
        <c:crosses val="autoZero"/>
        <c:crossBetween val="midCat"/>
      </c:valAx>
      <c:valAx>
        <c:axId val="2836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5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85280"/>
        <c:axId val="28386816"/>
      </c:scatterChart>
      <c:valAx>
        <c:axId val="2838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386816"/>
        <c:crosses val="autoZero"/>
        <c:crossBetween val="midCat"/>
      </c:valAx>
      <c:valAx>
        <c:axId val="2838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38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7296"/>
        <c:axId val="28408832"/>
      </c:scatterChart>
      <c:valAx>
        <c:axId val="2840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408832"/>
        <c:crosses val="autoZero"/>
        <c:crossBetween val="midCat"/>
      </c:valAx>
      <c:valAx>
        <c:axId val="2840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40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19424"/>
        <c:axId val="28525312"/>
      </c:scatterChart>
      <c:valAx>
        <c:axId val="2851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525312"/>
        <c:crosses val="autoZero"/>
        <c:crossBetween val="midCat"/>
      </c:valAx>
      <c:valAx>
        <c:axId val="28525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519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45792"/>
        <c:axId val="28547328"/>
      </c:scatterChart>
      <c:valAx>
        <c:axId val="2854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547328"/>
        <c:crosses val="autoZero"/>
        <c:crossBetween val="midCat"/>
      </c:valAx>
      <c:valAx>
        <c:axId val="2854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545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67808"/>
        <c:axId val="28569600"/>
      </c:scatterChart>
      <c:valAx>
        <c:axId val="28567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569600"/>
        <c:crosses val="autoZero"/>
        <c:crossBetween val="midCat"/>
      </c:valAx>
      <c:valAx>
        <c:axId val="28569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567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21696"/>
        <c:axId val="23832064"/>
      </c:scatterChart>
      <c:valAx>
        <c:axId val="23821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3832064"/>
        <c:crossesAt val="-2.5"/>
        <c:crossBetween val="midCat"/>
      </c:valAx>
      <c:valAx>
        <c:axId val="238320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3821696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09120"/>
        <c:axId val="31110656"/>
      </c:scatterChart>
      <c:valAx>
        <c:axId val="3110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10656"/>
        <c:crosses val="autoZero"/>
        <c:crossBetween val="midCat"/>
      </c:valAx>
      <c:valAx>
        <c:axId val="3111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091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35232"/>
        <c:axId val="31136768"/>
      </c:scatterChart>
      <c:valAx>
        <c:axId val="3113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36768"/>
        <c:crosses val="autoZero"/>
        <c:crossBetween val="midCat"/>
      </c:valAx>
      <c:valAx>
        <c:axId val="31136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35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90016"/>
        <c:axId val="31191808"/>
      </c:scatterChart>
      <c:valAx>
        <c:axId val="3119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91808"/>
        <c:crosses val="autoZero"/>
        <c:crossBetween val="midCat"/>
      </c:valAx>
      <c:valAx>
        <c:axId val="31191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90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28672"/>
        <c:axId val="31230208"/>
      </c:scatterChart>
      <c:valAx>
        <c:axId val="3122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30208"/>
        <c:crosses val="autoZero"/>
        <c:crossBetween val="midCat"/>
      </c:valAx>
      <c:valAx>
        <c:axId val="3123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228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54784"/>
        <c:axId val="31256576"/>
      </c:scatterChart>
      <c:valAx>
        <c:axId val="3125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56576"/>
        <c:crosses val="autoZero"/>
        <c:crossBetween val="midCat"/>
      </c:valAx>
      <c:valAx>
        <c:axId val="3125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254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42592"/>
        <c:axId val="31344128"/>
      </c:scatterChart>
      <c:valAx>
        <c:axId val="3134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344128"/>
        <c:crosses val="autoZero"/>
        <c:crossBetween val="midCat"/>
      </c:valAx>
      <c:valAx>
        <c:axId val="3134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42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72800"/>
        <c:axId val="31374336"/>
      </c:scatterChart>
      <c:valAx>
        <c:axId val="31372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374336"/>
        <c:crosses val="autoZero"/>
        <c:crossBetween val="midCat"/>
      </c:valAx>
      <c:valAx>
        <c:axId val="3137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72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03008"/>
        <c:axId val="31404800"/>
      </c:scatterChart>
      <c:valAx>
        <c:axId val="31403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04800"/>
        <c:crosses val="autoZero"/>
        <c:crossBetween val="midCat"/>
      </c:valAx>
      <c:valAx>
        <c:axId val="31404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03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25280"/>
        <c:axId val="31426816"/>
      </c:scatterChart>
      <c:valAx>
        <c:axId val="3142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26816"/>
        <c:crosses val="autoZero"/>
        <c:crossBetween val="midCat"/>
      </c:valAx>
      <c:valAx>
        <c:axId val="3142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2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67776"/>
        <c:axId val="31473664"/>
      </c:scatterChart>
      <c:valAx>
        <c:axId val="3146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73664"/>
        <c:crosses val="autoZero"/>
        <c:crossBetween val="midCat"/>
      </c:valAx>
      <c:valAx>
        <c:axId val="3147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67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06176"/>
        <c:axId val="25508096"/>
      </c:scatterChart>
      <c:valAx>
        <c:axId val="25506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5508096"/>
        <c:crossesAt val="-2"/>
        <c:crossBetween val="midCat"/>
      </c:valAx>
      <c:valAx>
        <c:axId val="25508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25506176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02336"/>
        <c:axId val="31503872"/>
      </c:scatterChart>
      <c:valAx>
        <c:axId val="31502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03872"/>
        <c:crosses val="autoZero"/>
        <c:crossBetween val="midCat"/>
      </c:valAx>
      <c:valAx>
        <c:axId val="3150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023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32544"/>
        <c:axId val="31534080"/>
      </c:scatterChart>
      <c:valAx>
        <c:axId val="3153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34080"/>
        <c:crosses val="autoZero"/>
        <c:crossBetween val="midCat"/>
      </c:valAx>
      <c:valAx>
        <c:axId val="31534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32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54560"/>
        <c:axId val="31564544"/>
      </c:scatterChart>
      <c:valAx>
        <c:axId val="3155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64544"/>
        <c:crosses val="autoZero"/>
        <c:crossBetween val="midCat"/>
      </c:valAx>
      <c:valAx>
        <c:axId val="3156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54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93216"/>
        <c:axId val="31594752"/>
      </c:scatterChart>
      <c:valAx>
        <c:axId val="3159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94752"/>
        <c:crosses val="autoZero"/>
        <c:crossBetween val="midCat"/>
      </c:valAx>
      <c:valAx>
        <c:axId val="3159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93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11904"/>
        <c:axId val="31617792"/>
      </c:scatterChart>
      <c:valAx>
        <c:axId val="3161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17792"/>
        <c:crosses val="autoZero"/>
        <c:crossBetween val="midCat"/>
      </c:valAx>
      <c:valAx>
        <c:axId val="31617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611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50560"/>
        <c:axId val="31652096"/>
      </c:scatterChart>
      <c:valAx>
        <c:axId val="31650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52096"/>
        <c:crosses val="autoZero"/>
        <c:crossBetween val="midCat"/>
      </c:valAx>
      <c:valAx>
        <c:axId val="31652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650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19328"/>
        <c:axId val="70025216"/>
      </c:scatterChart>
      <c:valAx>
        <c:axId val="7001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025216"/>
        <c:crosses val="autoZero"/>
        <c:crossBetween val="midCat"/>
      </c:valAx>
      <c:valAx>
        <c:axId val="70025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019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36480"/>
        <c:axId val="71242496"/>
      </c:scatterChart>
      <c:valAx>
        <c:axId val="7003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242496"/>
        <c:crossesAt val="-0.25"/>
        <c:crossBetween val="midCat"/>
      </c:valAx>
      <c:valAx>
        <c:axId val="71242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00364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279360"/>
        <c:axId val="71280896"/>
      </c:scatterChart>
      <c:valAx>
        <c:axId val="71279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280896"/>
        <c:crossesAt val="-0.25"/>
        <c:crossBetween val="midCat"/>
      </c:valAx>
      <c:valAx>
        <c:axId val="71280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127936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01376"/>
        <c:axId val="73465856"/>
      </c:scatterChart>
      <c:valAx>
        <c:axId val="7130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465856"/>
        <c:crossesAt val="-0.25"/>
        <c:crossBetween val="midCat"/>
      </c:valAx>
      <c:valAx>
        <c:axId val="73465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130137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98862642169728"/>
          <c:y val="5.1400554097404488E-2"/>
          <c:w val="0.62326093613298339"/>
          <c:h val="0.7344480898221055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deltax!$G$40:$G$55</c:f>
              <c:numCache>
                <c:formatCode>General</c:formatCode>
                <c:ptCount val="16"/>
                <c:pt idx="0">
                  <c:v>358.0723759</c:v>
                </c:pt>
                <c:pt idx="1">
                  <c:v>313.0744014</c:v>
                </c:pt>
                <c:pt idx="2">
                  <c:v>283.49512779999998</c:v>
                </c:pt>
                <c:pt idx="3">
                  <c:v>262.3456281</c:v>
                </c:pt>
                <c:pt idx="4">
                  <c:v>244.27661929999999</c:v>
                </c:pt>
                <c:pt idx="5">
                  <c:v>229.70796129999999</c:v>
                </c:pt>
                <c:pt idx="6">
                  <c:v>217.23341790000001</c:v>
                </c:pt>
                <c:pt idx="7">
                  <c:v>205.52526019999999</c:v>
                </c:pt>
                <c:pt idx="8">
                  <c:v>195.5680246</c:v>
                </c:pt>
                <c:pt idx="9">
                  <c:v>186.0285815</c:v>
                </c:pt>
                <c:pt idx="10">
                  <c:v>176.75252080000001</c:v>
                </c:pt>
                <c:pt idx="11">
                  <c:v>168.21899790000001</c:v>
                </c:pt>
                <c:pt idx="12">
                  <c:v>158.59162359999999</c:v>
                </c:pt>
                <c:pt idx="13">
                  <c:v>150.0758189</c:v>
                </c:pt>
                <c:pt idx="14">
                  <c:v>139.6062518</c:v>
                </c:pt>
                <c:pt idx="15">
                  <c:v>134.36787390000001</c:v>
                </c:pt>
              </c:numCache>
            </c:numRef>
          </c:xVal>
          <c:yVal>
            <c:numRef>
              <c:f>deltax!$H$40:$H$55</c:f>
              <c:numCache>
                <c:formatCode>General</c:formatCode>
                <c:ptCount val="16"/>
                <c:pt idx="0">
                  <c:v>0.11556978253935547</c:v>
                </c:pt>
                <c:pt idx="1">
                  <c:v>9.7825962383756127E-2</c:v>
                </c:pt>
                <c:pt idx="2">
                  <c:v>7.7496243529808523E-2</c:v>
                </c:pt>
                <c:pt idx="3">
                  <c:v>7.3789815233107681E-2</c:v>
                </c:pt>
                <c:pt idx="4">
                  <c:v>6.7871170416924129E-2</c:v>
                </c:pt>
                <c:pt idx="5">
                  <c:v>6.6876167628322006E-2</c:v>
                </c:pt>
                <c:pt idx="6">
                  <c:v>6.5791222445022779E-2</c:v>
                </c:pt>
                <c:pt idx="7">
                  <c:v>6.590973369916385E-2</c:v>
                </c:pt>
                <c:pt idx="8">
                  <c:v>6.4807922275140484E-2</c:v>
                </c:pt>
                <c:pt idx="9">
                  <c:v>6.3122590379464633E-2</c:v>
                </c:pt>
                <c:pt idx="10">
                  <c:v>5.7730696158417243E-2</c:v>
                </c:pt>
                <c:pt idx="11">
                  <c:v>5.5001398960018641E-2</c:v>
                </c:pt>
                <c:pt idx="12">
                  <c:v>4.7726504646521048E-2</c:v>
                </c:pt>
                <c:pt idx="13">
                  <c:v>4.1624576495660877E-2</c:v>
                </c:pt>
                <c:pt idx="14">
                  <c:v>2.6515051509844005E-2</c:v>
                </c:pt>
                <c:pt idx="15">
                  <c:v>3.2624219197867801E-2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23552"/>
        <c:axId val="82082048"/>
      </c:scatterChart>
      <c:valAx>
        <c:axId val="8202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2082048"/>
        <c:crosses val="autoZero"/>
        <c:crossBetween val="midCat"/>
      </c:valAx>
      <c:valAx>
        <c:axId val="820820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202355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494528"/>
        <c:axId val="73496064"/>
      </c:scatterChart>
      <c:valAx>
        <c:axId val="7349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496064"/>
        <c:crossesAt val="-0.25"/>
        <c:crossBetween val="midCat"/>
      </c:valAx>
      <c:valAx>
        <c:axId val="73496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4945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02560"/>
        <c:axId val="73604096"/>
      </c:scatterChart>
      <c:valAx>
        <c:axId val="7360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04096"/>
        <c:crossesAt val="-0.25"/>
        <c:crossBetween val="midCat"/>
      </c:valAx>
      <c:valAx>
        <c:axId val="73604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0256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20480"/>
        <c:axId val="73622272"/>
      </c:scatterChart>
      <c:valAx>
        <c:axId val="73620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22272"/>
        <c:crossesAt val="-0.25"/>
        <c:crossBetween val="midCat"/>
      </c:valAx>
      <c:valAx>
        <c:axId val="73622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204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46848"/>
        <c:axId val="73648384"/>
      </c:scatterChart>
      <c:valAx>
        <c:axId val="7364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48384"/>
        <c:crossesAt val="-0.25"/>
        <c:crossBetween val="midCat"/>
      </c:valAx>
      <c:valAx>
        <c:axId val="73648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468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77056"/>
        <c:axId val="73678848"/>
      </c:scatterChart>
      <c:valAx>
        <c:axId val="7367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678848"/>
        <c:crossesAt val="-0.25"/>
        <c:crossBetween val="midCat"/>
      </c:valAx>
      <c:valAx>
        <c:axId val="73678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67705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15712"/>
        <c:axId val="73717248"/>
      </c:scatterChart>
      <c:valAx>
        <c:axId val="7371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17248"/>
        <c:crossesAt val="-0.25"/>
        <c:crossBetween val="midCat"/>
      </c:valAx>
      <c:valAx>
        <c:axId val="73717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157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7728"/>
        <c:axId val="73739264"/>
      </c:scatterChart>
      <c:valAx>
        <c:axId val="7373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39264"/>
        <c:crossesAt val="-0.25"/>
        <c:crossBetween val="midCat"/>
      </c:valAx>
      <c:valAx>
        <c:axId val="73739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377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76128"/>
        <c:axId val="73777920"/>
      </c:scatterChart>
      <c:valAx>
        <c:axId val="7377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77920"/>
        <c:crossesAt val="-0.25"/>
        <c:crossBetween val="midCat"/>
      </c:valAx>
      <c:valAx>
        <c:axId val="737779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761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98400"/>
        <c:axId val="73799936"/>
      </c:scatterChart>
      <c:valAx>
        <c:axId val="7379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799936"/>
        <c:crossesAt val="-0.25"/>
        <c:crossBetween val="midCat"/>
      </c:valAx>
      <c:valAx>
        <c:axId val="73799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7984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24512"/>
        <c:axId val="73826304"/>
      </c:scatterChart>
      <c:valAx>
        <c:axId val="7382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826304"/>
        <c:crossesAt val="-0.25"/>
        <c:crossBetween val="midCat"/>
      </c:valAx>
      <c:valAx>
        <c:axId val="73826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8245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39595501768512"/>
          <c:y val="0.12179425488480607"/>
          <c:w val="0.66690453442273689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deltaB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deltaB!$G$2:$G$51</c:f>
              <c:numCache>
                <c:formatCode>General</c:formatCode>
                <c:ptCount val="50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  <c:pt idx="26">
                  <c:v>-7.1348685153856131E-2</c:v>
                </c:pt>
                <c:pt idx="27">
                  <c:v>-3.9591011770304246E-2</c:v>
                </c:pt>
                <c:pt idx="28">
                  <c:v>-4.4051184732988528E-3</c:v>
                </c:pt>
                <c:pt idx="29">
                  <c:v>9.1717947712926049E-3</c:v>
                </c:pt>
                <c:pt idx="30">
                  <c:v>2.2743856944912079E-2</c:v>
                </c:pt>
                <c:pt idx="31">
                  <c:v>-3.6716430393510434E-2</c:v>
                </c:pt>
                <c:pt idx="32">
                  <c:v>-5.5132169141663037E-2</c:v>
                </c:pt>
                <c:pt idx="33">
                  <c:v>1.5829881539716753E-4</c:v>
                </c:pt>
                <c:pt idx="34">
                  <c:v>-1.7434396574167562E-2</c:v>
                </c:pt>
                <c:pt idx="35">
                  <c:v>-6.0563354163962878E-2</c:v>
                </c:pt>
                <c:pt idx="36">
                  <c:v>2.3556029960496095E-2</c:v>
                </c:pt>
                <c:pt idx="37">
                  <c:v>1.5505637122653852E-2</c:v>
                </c:pt>
                <c:pt idx="38">
                  <c:v>3.9442385875797896E-2</c:v>
                </c:pt>
                <c:pt idx="39">
                  <c:v>3.6244071127571831E-2</c:v>
                </c:pt>
                <c:pt idx="40">
                  <c:v>8.7320504621823614E-2</c:v>
                </c:pt>
                <c:pt idx="41">
                  <c:v>2.5566820629779202E-2</c:v>
                </c:pt>
                <c:pt idx="42">
                  <c:v>7.6410484229230372E-2</c:v>
                </c:pt>
                <c:pt idx="43">
                  <c:v>8.65206052180265E-2</c:v>
                </c:pt>
                <c:pt idx="44">
                  <c:v>3.0491247882551364E-2</c:v>
                </c:pt>
                <c:pt idx="45">
                  <c:v>5.5709117298648452E-3</c:v>
                </c:pt>
                <c:pt idx="46">
                  <c:v>7.9045104227044499E-2</c:v>
                </c:pt>
                <c:pt idx="47">
                  <c:v>9.4354736708968032E-2</c:v>
                </c:pt>
                <c:pt idx="48">
                  <c:v>-2.4311092772469748E-3</c:v>
                </c:pt>
                <c:pt idx="49">
                  <c:v>-9.3128960142288796E-3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87296"/>
        <c:axId val="64456576"/>
      </c:scatterChart>
      <c:valAx>
        <c:axId val="3088729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4456576"/>
        <c:crossesAt val="-0.5"/>
        <c:crossBetween val="midCat"/>
      </c:valAx>
      <c:valAx>
        <c:axId val="64456576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0887296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63168"/>
        <c:axId val="73864704"/>
      </c:scatterChart>
      <c:valAx>
        <c:axId val="7386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864704"/>
        <c:crossesAt val="-0.25"/>
        <c:crossBetween val="midCat"/>
      </c:valAx>
      <c:valAx>
        <c:axId val="73864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386316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94528"/>
        <c:axId val="73904896"/>
      </c:scatterChart>
      <c:valAx>
        <c:axId val="7389452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904896"/>
        <c:crosses val="autoZero"/>
        <c:crossBetween val="midCat"/>
      </c:valAx>
      <c:valAx>
        <c:axId val="73904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89452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2150845727617385"/>
        </c:manualLayout>
      </c:layout>
      <c:scatterChart>
        <c:scatterStyle val="smoothMarker"/>
        <c:varyColors val="0"/>
        <c:ser>
          <c:idx val="0"/>
          <c:order val="0"/>
          <c:tx>
            <c:v>deltaB2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deltaB!$I$2:$I$46</c:f>
              <c:numCache>
                <c:formatCode>General</c:formatCode>
                <c:ptCount val="4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</c:numCache>
            </c:numRef>
          </c:xVal>
          <c:yVal>
            <c:numRef>
              <c:f>deltaB!$N$2:$N$46</c:f>
              <c:numCache>
                <c:formatCode>General</c:formatCode>
                <c:ptCount val="4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  <c:pt idx="25">
                  <c:v>0.21723285720269708</c:v>
                </c:pt>
                <c:pt idx="26">
                  <c:v>0.16199468007365744</c:v>
                </c:pt>
                <c:pt idx="27">
                  <c:v>0.22044703894308409</c:v>
                </c:pt>
                <c:pt idx="28">
                  <c:v>0.14337912657763627</c:v>
                </c:pt>
                <c:pt idx="29">
                  <c:v>0.15239455378418978</c:v>
                </c:pt>
                <c:pt idx="30">
                  <c:v>0.15055560197176088</c:v>
                </c:pt>
                <c:pt idx="31">
                  <c:v>0.13932799562033815</c:v>
                </c:pt>
                <c:pt idx="32">
                  <c:v>0.12170410479732208</c:v>
                </c:pt>
                <c:pt idx="33">
                  <c:v>0.1346692466049948</c:v>
                </c:pt>
                <c:pt idx="34">
                  <c:v>0.15104356046832909</c:v>
                </c:pt>
                <c:pt idx="35">
                  <c:v>0.15174177764185845</c:v>
                </c:pt>
                <c:pt idx="36">
                  <c:v>0.16464289497250781</c:v>
                </c:pt>
                <c:pt idx="37">
                  <c:v>0.15288043320320407</c:v>
                </c:pt>
                <c:pt idx="38">
                  <c:v>0.17371677627738663</c:v>
                </c:pt>
                <c:pt idx="39">
                  <c:v>0.21705426356589072</c:v>
                </c:pt>
                <c:pt idx="40">
                  <c:v>0.12435696712144979</c:v>
                </c:pt>
                <c:pt idx="41">
                  <c:v>0.21394285714285619</c:v>
                </c:pt>
                <c:pt idx="42">
                  <c:v>0.19524578813754911</c:v>
                </c:pt>
                <c:pt idx="43">
                  <c:v>0.10684992241188217</c:v>
                </c:pt>
                <c:pt idx="44">
                  <c:v>0.21349029589564156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012672"/>
        <c:axId val="68048000"/>
      </c:scatterChart>
      <c:valAx>
        <c:axId val="68012672"/>
        <c:scaling>
          <c:orientation val="minMax"/>
          <c:max val="6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48000"/>
        <c:crossesAt val="-0.5"/>
        <c:crossBetween val="midCat"/>
      </c:valAx>
      <c:valAx>
        <c:axId val="68048000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01267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51232"/>
        <c:axId val="25553152"/>
      </c:areaChart>
      <c:catAx>
        <c:axId val="25551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53152"/>
        <c:crosses val="autoZero"/>
        <c:auto val="1"/>
        <c:lblAlgn val="ctr"/>
        <c:lblOffset val="100"/>
        <c:tickMarkSkip val="1"/>
        <c:noMultiLvlLbl val="0"/>
      </c:catAx>
      <c:valAx>
        <c:axId val="2555315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55123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8896"/>
        <c:axId val="27251072"/>
      </c:scatterChart>
      <c:valAx>
        <c:axId val="2724889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51072"/>
        <c:crosses val="autoZero"/>
        <c:crossBetween val="midCat"/>
      </c:valAx>
      <c:valAx>
        <c:axId val="2725107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724889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chart" Target="../charts/chart33.xml"/><Relationship Id="rId18" Type="http://schemas.openxmlformats.org/officeDocument/2006/relationships/chart" Target="../charts/chart38.xml"/><Relationship Id="rId26" Type="http://schemas.openxmlformats.org/officeDocument/2006/relationships/chart" Target="../charts/chart46.xml"/><Relationship Id="rId3" Type="http://schemas.openxmlformats.org/officeDocument/2006/relationships/chart" Target="../charts/chart23.xml"/><Relationship Id="rId21" Type="http://schemas.openxmlformats.org/officeDocument/2006/relationships/chart" Target="../charts/chart41.xml"/><Relationship Id="rId7" Type="http://schemas.openxmlformats.org/officeDocument/2006/relationships/chart" Target="../charts/chart27.xml"/><Relationship Id="rId12" Type="http://schemas.openxmlformats.org/officeDocument/2006/relationships/chart" Target="../charts/chart32.xml"/><Relationship Id="rId17" Type="http://schemas.openxmlformats.org/officeDocument/2006/relationships/chart" Target="../charts/chart37.xml"/><Relationship Id="rId25" Type="http://schemas.openxmlformats.org/officeDocument/2006/relationships/chart" Target="../charts/chart45.xml"/><Relationship Id="rId2" Type="http://schemas.openxmlformats.org/officeDocument/2006/relationships/chart" Target="../charts/chart22.xml"/><Relationship Id="rId16" Type="http://schemas.openxmlformats.org/officeDocument/2006/relationships/chart" Target="../charts/chart36.xml"/><Relationship Id="rId20" Type="http://schemas.openxmlformats.org/officeDocument/2006/relationships/chart" Target="../charts/chart4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24" Type="http://schemas.openxmlformats.org/officeDocument/2006/relationships/chart" Target="../charts/chart44.xml"/><Relationship Id="rId5" Type="http://schemas.openxmlformats.org/officeDocument/2006/relationships/chart" Target="../charts/chart25.xml"/><Relationship Id="rId15" Type="http://schemas.openxmlformats.org/officeDocument/2006/relationships/chart" Target="../charts/chart35.xml"/><Relationship Id="rId23" Type="http://schemas.openxmlformats.org/officeDocument/2006/relationships/chart" Target="../charts/chart43.xml"/><Relationship Id="rId10" Type="http://schemas.openxmlformats.org/officeDocument/2006/relationships/chart" Target="../charts/chart30.xml"/><Relationship Id="rId19" Type="http://schemas.openxmlformats.org/officeDocument/2006/relationships/chart" Target="../charts/chart39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chart" Target="../charts/chart34.xml"/><Relationship Id="rId22" Type="http://schemas.openxmlformats.org/officeDocument/2006/relationships/chart" Target="../charts/chart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3.xml"/><Relationship Id="rId13" Type="http://schemas.openxmlformats.org/officeDocument/2006/relationships/chart" Target="../charts/chart58.xml"/><Relationship Id="rId3" Type="http://schemas.openxmlformats.org/officeDocument/2006/relationships/chart" Target="../charts/chart48.xml"/><Relationship Id="rId7" Type="http://schemas.openxmlformats.org/officeDocument/2006/relationships/chart" Target="../charts/chart52.xml"/><Relationship Id="rId12" Type="http://schemas.openxmlformats.org/officeDocument/2006/relationships/chart" Target="../charts/chart57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1.xml"/><Relationship Id="rId11" Type="http://schemas.openxmlformats.org/officeDocument/2006/relationships/chart" Target="../charts/chart56.xml"/><Relationship Id="rId5" Type="http://schemas.openxmlformats.org/officeDocument/2006/relationships/chart" Target="../charts/chart50.xml"/><Relationship Id="rId15" Type="http://schemas.openxmlformats.org/officeDocument/2006/relationships/chart" Target="../charts/chart60.xml"/><Relationship Id="rId10" Type="http://schemas.openxmlformats.org/officeDocument/2006/relationships/chart" Target="../charts/chart55.xml"/><Relationship Id="rId4" Type="http://schemas.openxmlformats.org/officeDocument/2006/relationships/chart" Target="../charts/chart49.xml"/><Relationship Id="rId9" Type="http://schemas.openxmlformats.org/officeDocument/2006/relationships/chart" Target="../charts/chart54.xml"/><Relationship Id="rId14" Type="http://schemas.openxmlformats.org/officeDocument/2006/relationships/chart" Target="../charts/char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3442980" cy="1366706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614" y="2057400"/>
            <a:ext cx="3442982" cy="1366706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29001"/>
            <a:ext cx="3897386" cy="1524000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614" y="3429001"/>
            <a:ext cx="3897386" cy="1524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2514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15" y="39624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protein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1752600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5334000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1.  </a:t>
            </a:r>
            <a:endParaRPr lang="en-US" sz="1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13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04497"/>
              </p:ext>
            </p:extLst>
          </p:nvPr>
        </p:nvGraphicFramePr>
        <p:xfrm>
          <a:off x="4419600" y="1905000"/>
          <a:ext cx="4550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42483"/>
              </p:ext>
            </p:extLst>
          </p:nvPr>
        </p:nvGraphicFramePr>
        <p:xfrm>
          <a:off x="152400" y="1905000"/>
          <a:ext cx="4548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102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95350"/>
            <a:ext cx="3378200" cy="2533650"/>
          </a:xfrm>
          <a:prstGeom prst="rect">
            <a:avLst/>
          </a:prstGeom>
          <a:noFill/>
        </p:spPr>
      </p:pic>
      <p:pic>
        <p:nvPicPr>
          <p:cNvPr id="1027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895350"/>
            <a:ext cx="3378200" cy="2533650"/>
          </a:xfrm>
          <a:prstGeom prst="rect">
            <a:avLst/>
          </a:prstGeom>
          <a:noFill/>
        </p:spPr>
      </p:pic>
      <p:pic>
        <p:nvPicPr>
          <p:cNvPr id="1028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29000"/>
            <a:ext cx="3378200" cy="2533650"/>
          </a:xfrm>
          <a:prstGeom prst="rect">
            <a:avLst/>
          </a:prstGeom>
          <a:noFill/>
        </p:spPr>
      </p:pic>
      <p:pic>
        <p:nvPicPr>
          <p:cNvPr id="1029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3800" y="3429000"/>
            <a:ext cx="3378200" cy="253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58011" y="2057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914400" y="2057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27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440560"/>
              </p:ext>
            </p:extLst>
          </p:nvPr>
        </p:nvGraphicFramePr>
        <p:xfrm>
          <a:off x="5334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67915"/>
              </p:ext>
            </p:extLst>
          </p:nvPr>
        </p:nvGraphicFramePr>
        <p:xfrm>
          <a:off x="4419600" y="666750"/>
          <a:ext cx="45767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3774"/>
              </p:ext>
            </p:extLst>
          </p:nvPr>
        </p:nvGraphicFramePr>
        <p:xfrm>
          <a:off x="533400" y="685800"/>
          <a:ext cx="45740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9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4321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28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0359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86641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10012</TotalTime>
  <Words>812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153</cp:revision>
  <cp:lastPrinted>2013-03-27T23:11:43Z</cp:lastPrinted>
  <dcterms:created xsi:type="dcterms:W3CDTF">2013-02-22T19:44:28Z</dcterms:created>
  <dcterms:modified xsi:type="dcterms:W3CDTF">2013-03-27T23:35:08Z</dcterms:modified>
</cp:coreProperties>
</file>