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drawings/drawing1.xml" ContentType="application/vnd.openxmlformats-officedocument.drawingml.chartshapes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85" r:id="rId4"/>
    <p:sldId id="289" r:id="rId5"/>
    <p:sldId id="284" r:id="rId6"/>
    <p:sldId id="265" r:id="rId7"/>
    <p:sldId id="268" r:id="rId8"/>
    <p:sldId id="272" r:id="rId9"/>
    <p:sldId id="273" r:id="rId10"/>
    <p:sldId id="277" r:id="rId11"/>
    <p:sldId id="278" r:id="rId12"/>
    <p:sldId id="279" r:id="rId13"/>
    <p:sldId id="282" r:id="rId14"/>
    <p:sldId id="281" r:id="rId15"/>
    <p:sldId id="283" r:id="rId16"/>
    <p:sldId id="263" r:id="rId17"/>
    <p:sldId id="275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103" d="100"/>
          <a:sy n="103" d="100"/>
        </p:scale>
        <p:origin x="-204" y="-96"/>
      </p:cViewPr>
      <p:guideLst>
        <p:guide orient="horz" pos="408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plus>
            <c:min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plus>
            <c:min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83872"/>
        <c:axId val="66574592"/>
      </c:scatterChart>
      <c:valAx>
        <c:axId val="66383872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574592"/>
        <c:crosses val="autoZero"/>
        <c:crossBetween val="midCat"/>
      </c:valAx>
      <c:valAx>
        <c:axId val="66574592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3838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4707650791771"/>
          <c:y val="7.369021580635754E-2"/>
          <c:w val="0.2040257973366558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5.1400554097404488E-2"/>
          <c:w val="0.66053171478565176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deltax!$B$6:$B$26</c:f>
              <c:numCache>
                <c:formatCode>General</c:formatCode>
                <c:ptCount val="21"/>
                <c:pt idx="0">
                  <c:v>0.49654272856660803</c:v>
                </c:pt>
                <c:pt idx="1">
                  <c:v>0.45844060597395198</c:v>
                </c:pt>
                <c:pt idx="2">
                  <c:v>0.43121262867906501</c:v>
                </c:pt>
                <c:pt idx="3">
                  <c:v>0.40072967140167098</c:v>
                </c:pt>
                <c:pt idx="4">
                  <c:v>0.378278112780704</c:v>
                </c:pt>
                <c:pt idx="5">
                  <c:v>0.35794830691513801</c:v>
                </c:pt>
                <c:pt idx="6">
                  <c:v>0.34305847179849203</c:v>
                </c:pt>
                <c:pt idx="7">
                  <c:v>0.32769156897997598</c:v>
                </c:pt>
                <c:pt idx="8">
                  <c:v>0.31307956593173097</c:v>
                </c:pt>
                <c:pt idx="9">
                  <c:v>0.28889343750963697</c:v>
                </c:pt>
                <c:pt idx="10">
                  <c:v>0.27370386458926599</c:v>
                </c:pt>
                <c:pt idx="11">
                  <c:v>0.26267013720951299</c:v>
                </c:pt>
                <c:pt idx="12">
                  <c:v>0.249990014803529</c:v>
                </c:pt>
                <c:pt idx="13">
                  <c:v>0.23378169888205699</c:v>
                </c:pt>
                <c:pt idx="14">
                  <c:v>0.22185376449445299</c:v>
                </c:pt>
                <c:pt idx="15">
                  <c:v>0.210866532376141</c:v>
                </c:pt>
                <c:pt idx="16">
                  <c:v>0.19055315318462901</c:v>
                </c:pt>
                <c:pt idx="17">
                  <c:v>0.16600604417612999</c:v>
                </c:pt>
                <c:pt idx="18">
                  <c:v>0.15242700342620999</c:v>
                </c:pt>
                <c:pt idx="19">
                  <c:v>0.13911100110541</c:v>
                </c:pt>
                <c:pt idx="20">
                  <c:v>0.118819909649377</c:v>
                </c:pt>
              </c:numCache>
            </c:numRef>
          </c:xVal>
          <c:yVal>
            <c:numRef>
              <c:f>deltax!$C$6:$C$26</c:f>
              <c:numCache>
                <c:formatCode>General</c:formatCode>
                <c:ptCount val="21"/>
                <c:pt idx="0">
                  <c:v>-4.4082307541509297E-2</c:v>
                </c:pt>
                <c:pt idx="1">
                  <c:v>-3.5327969614592801E-2</c:v>
                </c:pt>
                <c:pt idx="2">
                  <c:v>-2.4342948233729102E-2</c:v>
                </c:pt>
                <c:pt idx="3">
                  <c:v>-1.6771362011349999E-2</c:v>
                </c:pt>
                <c:pt idx="4">
                  <c:v>-1.9595065419249401E-2</c:v>
                </c:pt>
                <c:pt idx="5">
                  <c:v>-9.7046845756919003E-3</c:v>
                </c:pt>
                <c:pt idx="6">
                  <c:v>-9.7983531829067792E-3</c:v>
                </c:pt>
                <c:pt idx="7">
                  <c:v>-8.4268954212548004E-3</c:v>
                </c:pt>
                <c:pt idx="8">
                  <c:v>-8.9672486581824397E-3</c:v>
                </c:pt>
                <c:pt idx="9">
                  <c:v>-2.7817948458402903E-4</c:v>
                </c:pt>
                <c:pt idx="10">
                  <c:v>-9.1509150547839906E-3</c:v>
                </c:pt>
                <c:pt idx="11">
                  <c:v>-8.6763806072210903E-3</c:v>
                </c:pt>
                <c:pt idx="12">
                  <c:v>-8.0288734706203107E-3</c:v>
                </c:pt>
                <c:pt idx="13">
                  <c:v>-9.2470741986025208E-3</c:v>
                </c:pt>
                <c:pt idx="14">
                  <c:v>-3.3323819480684E-3</c:v>
                </c:pt>
                <c:pt idx="15">
                  <c:v>7.0090576387835102E-4</c:v>
                </c:pt>
                <c:pt idx="16">
                  <c:v>-3.4400319126531901E-3</c:v>
                </c:pt>
                <c:pt idx="17">
                  <c:v>-3.68233898138937E-2</c:v>
                </c:pt>
                <c:pt idx="18">
                  <c:v>-5.1249023529358798E-2</c:v>
                </c:pt>
                <c:pt idx="19">
                  <c:v>-6.5148580386583596E-2</c:v>
                </c:pt>
                <c:pt idx="20">
                  <c:v>-8.99405382298092E-2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65600"/>
        <c:axId val="97322880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deltax!$N$49:$N$50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deltax!$O$49:$O$50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65600"/>
        <c:axId val="97322880"/>
      </c:scatterChart>
      <c:valAx>
        <c:axId val="93065600"/>
        <c:scaling>
          <c:orientation val="minMax"/>
          <c:max val="0.55000000000000004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322880"/>
        <c:crossesAt val="-0.1"/>
        <c:crossBetween val="midCat"/>
      </c:valAx>
      <c:valAx>
        <c:axId val="97322880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Δ(</a:t>
                </a:r>
                <a:r>
                  <a:rPr lang="en-US"/>
                  <a:t>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30656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2.8252405949256341E-2"/>
          <c:w val="0.67076398645190094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deltax!$B$33:$B$54</c:f>
              <c:numCache>
                <c:formatCode>General</c:formatCode>
                <c:ptCount val="22"/>
                <c:pt idx="0">
                  <c:v>282.132393482331</c:v>
                </c:pt>
                <c:pt idx="1">
                  <c:v>262.13839124063901</c:v>
                </c:pt>
                <c:pt idx="2">
                  <c:v>247.06016493760501</c:v>
                </c:pt>
                <c:pt idx="3">
                  <c:v>232.30689087658499</c:v>
                </c:pt>
                <c:pt idx="4">
                  <c:v>215.989660269251</c:v>
                </c:pt>
                <c:pt idx="5">
                  <c:v>208.00576563704701</c:v>
                </c:pt>
                <c:pt idx="6">
                  <c:v>198.23719113479899</c:v>
                </c:pt>
                <c:pt idx="7">
                  <c:v>187.962216868052</c:v>
                </c:pt>
                <c:pt idx="8">
                  <c:v>179.21957919891901</c:v>
                </c:pt>
                <c:pt idx="9">
                  <c:v>170.45926184867</c:v>
                </c:pt>
                <c:pt idx="10">
                  <c:v>161.68616154631599</c:v>
                </c:pt>
                <c:pt idx="11">
                  <c:v>155.015530420581</c:v>
                </c:pt>
                <c:pt idx="12">
                  <c:v>146.167917278961</c:v>
                </c:pt>
                <c:pt idx="13">
                  <c:v>138.20068051437801</c:v>
                </c:pt>
                <c:pt idx="14">
                  <c:v>130.12204562669299</c:v>
                </c:pt>
                <c:pt idx="15">
                  <c:v>122.11684602254699</c:v>
                </c:pt>
                <c:pt idx="16">
                  <c:v>115.557029980493</c:v>
                </c:pt>
                <c:pt idx="17">
                  <c:v>106.253131327654</c:v>
                </c:pt>
                <c:pt idx="18">
                  <c:v>95.682888912703902</c:v>
                </c:pt>
                <c:pt idx="19">
                  <c:v>89.849819920707304</c:v>
                </c:pt>
                <c:pt idx="20">
                  <c:v>72.362268980368995</c:v>
                </c:pt>
                <c:pt idx="21">
                  <c:v>65.346250111647095</c:v>
                </c:pt>
              </c:numCache>
            </c:numRef>
          </c:xVal>
          <c:yVal>
            <c:numRef>
              <c:f>deltax!$D$33:$D$54</c:f>
              <c:numCache>
                <c:formatCode>General</c:formatCode>
                <c:ptCount val="22"/>
                <c:pt idx="0">
                  <c:v>7.7381664503254621E-2</c:v>
                </c:pt>
                <c:pt idx="1">
                  <c:v>6.7013354198606961E-2</c:v>
                </c:pt>
                <c:pt idx="2">
                  <c:v>6.944750595907806E-2</c:v>
                </c:pt>
                <c:pt idx="3">
                  <c:v>6.9076670216544414E-2</c:v>
                </c:pt>
                <c:pt idx="4">
                  <c:v>6.178114747337269E-2</c:v>
                </c:pt>
                <c:pt idx="5">
                  <c:v>7.2461480826816013E-2</c:v>
                </c:pt>
                <c:pt idx="6">
                  <c:v>6.802423572633523E-2</c:v>
                </c:pt>
                <c:pt idx="7">
                  <c:v>6.2604798632909534E-2</c:v>
                </c:pt>
                <c:pt idx="8">
                  <c:v>6.0283450373896208E-2</c:v>
                </c:pt>
                <c:pt idx="9">
                  <c:v>6.1981675273435115E-2</c:v>
                </c:pt>
                <c:pt idx="10">
                  <c:v>6.7171930322861229E-2</c:v>
                </c:pt>
                <c:pt idx="11">
                  <c:v>6.101511696962772E-2</c:v>
                </c:pt>
                <c:pt idx="12">
                  <c:v>4.7345185098000092E-2</c:v>
                </c:pt>
                <c:pt idx="13">
                  <c:v>4.0813404671638624E-2</c:v>
                </c:pt>
                <c:pt idx="14">
                  <c:v>3.3747370267284658E-2</c:v>
                </c:pt>
                <c:pt idx="15">
                  <c:v>2.6209226921023239E-2</c:v>
                </c:pt>
                <c:pt idx="16">
                  <c:v>2.4152180646278793E-2</c:v>
                </c:pt>
                <c:pt idx="17">
                  <c:v>1.386457250390451E-2</c:v>
                </c:pt>
                <c:pt idx="18">
                  <c:v>-2.8242133930167094E-3</c:v>
                </c:pt>
                <c:pt idx="19">
                  <c:v>-5.785029877946872E-3</c:v>
                </c:pt>
                <c:pt idx="20">
                  <c:v>-5.055143624186488E-2</c:v>
                </c:pt>
                <c:pt idx="21">
                  <c:v>-6.4678932017583651E-2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13280"/>
        <c:axId val="102117376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deltax!$F$48:$F$49</c:f>
              <c:numCache>
                <c:formatCode>General</c:formatCode>
                <c:ptCount val="2"/>
                <c:pt idx="0">
                  <c:v>0</c:v>
                </c:pt>
                <c:pt idx="1">
                  <c:v>350</c:v>
                </c:pt>
              </c:numCache>
            </c:numRef>
          </c:xVal>
          <c:yVal>
            <c:numRef>
              <c:f>deltax!$G$48:$G$49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13280"/>
        <c:axId val="102117376"/>
      </c:scatterChart>
      <c:valAx>
        <c:axId val="102113280"/>
        <c:scaling>
          <c:orientation val="minMax"/>
          <c:max val="310.13"/>
          <c:min val="56.37999999999999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2117376"/>
        <c:crossesAt val="-0.1"/>
        <c:crossBetween val="midCat"/>
      </c:valAx>
      <c:valAx>
        <c:axId val="102117376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21132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6317512394284048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deltaB!$I$2:$I$26</c:f>
              <c:numCache>
                <c:formatCode>General</c:formatCode>
                <c:ptCount val="2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</c:numCache>
            </c:numRef>
          </c:xVal>
          <c:yVal>
            <c:numRef>
              <c:f>deltaB!$N$2:$N$26</c:f>
              <c:numCache>
                <c:formatCode>General</c:formatCode>
                <c:ptCount val="2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74208"/>
        <c:axId val="68754048"/>
      </c:scatterChart>
      <c:valAx>
        <c:axId val="66574208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754048"/>
        <c:crossesAt val="-0.5"/>
        <c:crossBetween val="midCat"/>
      </c:valAx>
      <c:valAx>
        <c:axId val="68754048"/>
        <c:scaling>
          <c:orientation val="minMax"/>
          <c:max val="0.5"/>
          <c:min val="-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5742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34752"/>
        <c:axId val="102336384"/>
      </c:scatterChart>
      <c:valAx>
        <c:axId val="102234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02336384"/>
        <c:crossesAt val="-2.5"/>
        <c:crossBetween val="midCat"/>
      </c:valAx>
      <c:valAx>
        <c:axId val="102336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0223475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8720"/>
        <c:axId val="128058496"/>
      </c:scatterChart>
      <c:valAx>
        <c:axId val="102558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28058496"/>
        <c:crossesAt val="-2.5"/>
        <c:crossBetween val="midCat"/>
      </c:valAx>
      <c:valAx>
        <c:axId val="128058496"/>
        <c:scaling>
          <c:orientation val="minMax"/>
          <c:max val="0.5"/>
          <c:min val="-2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02558720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98528"/>
        <c:axId val="113800704"/>
      </c:scatterChart>
      <c:valAx>
        <c:axId val="11379852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800704"/>
        <c:crosses val="autoZero"/>
        <c:crossBetween val="midCat"/>
      </c:valAx>
      <c:valAx>
        <c:axId val="11380070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79852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34240"/>
        <c:axId val="113930624"/>
      </c:scatterChart>
      <c:valAx>
        <c:axId val="113834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930624"/>
        <c:crosses val="autoZero"/>
        <c:crossBetween val="midCat"/>
      </c:valAx>
      <c:valAx>
        <c:axId val="1139306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83424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985792"/>
        <c:axId val="113992064"/>
      </c:scatterChart>
      <c:valAx>
        <c:axId val="11398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13992064"/>
        <c:crosses val="autoZero"/>
        <c:crossBetween val="midCat"/>
      </c:valAx>
      <c:valAx>
        <c:axId val="1139920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1398579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25600"/>
        <c:axId val="114027520"/>
      </c:scatterChart>
      <c:valAx>
        <c:axId val="114025600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027520"/>
        <c:crosses val="autoZero"/>
        <c:crossBetween val="midCat"/>
      </c:valAx>
      <c:valAx>
        <c:axId val="114027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140256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874624"/>
        <c:axId val="114880896"/>
      </c:scatterChart>
      <c:valAx>
        <c:axId val="114874624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4880896"/>
        <c:crosses val="autoZero"/>
        <c:crossBetween val="midCat"/>
      </c:valAx>
      <c:valAx>
        <c:axId val="114880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4874624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plus>
            <c:min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plus>
            <c:min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20544"/>
        <c:axId val="73982720"/>
      </c:scatterChart>
      <c:valAx>
        <c:axId val="6942054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982720"/>
        <c:crosses val="autoZero"/>
        <c:crossBetween val="midCat"/>
      </c:valAx>
      <c:valAx>
        <c:axId val="73982720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942054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279279344106577"/>
          <c:y val="6.9060586176727903E-2"/>
          <c:w val="0.20581536501722966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056000"/>
        <c:axId val="115061888"/>
      </c:scatterChart>
      <c:valAx>
        <c:axId val="115056000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061888"/>
        <c:crosses val="autoZero"/>
        <c:crossBetween val="midCat"/>
        <c:majorUnit val="300"/>
      </c:valAx>
      <c:valAx>
        <c:axId val="115061888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056000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96672"/>
        <c:axId val="115198592"/>
      </c:scatterChart>
      <c:valAx>
        <c:axId val="115196672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198592"/>
        <c:crosses val="autoZero"/>
        <c:crossBetween val="midCat"/>
        <c:majorUnit val="1"/>
      </c:valAx>
      <c:valAx>
        <c:axId val="115198592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19667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258496"/>
        <c:axId val="115260416"/>
      </c:scatterChart>
      <c:valAx>
        <c:axId val="115258496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260416"/>
        <c:crosses val="autoZero"/>
        <c:crossBetween val="midCat"/>
      </c:valAx>
      <c:valAx>
        <c:axId val="115260416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258496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13664"/>
        <c:axId val="115324032"/>
      </c:scatterChart>
      <c:valAx>
        <c:axId val="115313664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24032"/>
        <c:crosses val="autoZero"/>
        <c:crossBetween val="midCat"/>
      </c:valAx>
      <c:valAx>
        <c:axId val="115324032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13664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78048"/>
        <c:axId val="115380224"/>
      </c:scatterChart>
      <c:valAx>
        <c:axId val="115378048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80224"/>
        <c:crosses val="autoZero"/>
        <c:crossBetween val="midCat"/>
      </c:valAx>
      <c:valAx>
        <c:axId val="115380224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78048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34624"/>
        <c:axId val="115436544"/>
      </c:scatterChart>
      <c:valAx>
        <c:axId val="115434624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436544"/>
        <c:crosses val="autoZero"/>
        <c:crossBetween val="midCat"/>
      </c:valAx>
      <c:valAx>
        <c:axId val="115436544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43462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07040"/>
        <c:axId val="115608576"/>
      </c:scatterChart>
      <c:valAx>
        <c:axId val="11560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608576"/>
        <c:crosses val="autoZero"/>
        <c:crossBetween val="midCat"/>
      </c:valAx>
      <c:valAx>
        <c:axId val="11560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07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7728"/>
        <c:axId val="115659520"/>
      </c:scatterChart>
      <c:valAx>
        <c:axId val="11565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659520"/>
        <c:crosses val="autoZero"/>
        <c:crossBetween val="midCat"/>
      </c:valAx>
      <c:valAx>
        <c:axId val="11565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57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88192"/>
        <c:axId val="115689728"/>
      </c:scatterChart>
      <c:valAx>
        <c:axId val="11568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689728"/>
        <c:crosses val="autoZero"/>
        <c:crossBetween val="midCat"/>
      </c:valAx>
      <c:valAx>
        <c:axId val="115689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88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22496"/>
        <c:axId val="115732480"/>
      </c:scatterChart>
      <c:valAx>
        <c:axId val="11572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732480"/>
        <c:crosses val="autoZero"/>
        <c:crossBetween val="midCat"/>
      </c:valAx>
      <c:valAx>
        <c:axId val="115732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7224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743872"/>
        <c:axId val="186791424"/>
      </c:scatterChart>
      <c:valAx>
        <c:axId val="1517438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6791424"/>
        <c:crosses val="autoZero"/>
        <c:crossBetween val="midCat"/>
      </c:valAx>
      <c:valAx>
        <c:axId val="1867914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517438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10304"/>
        <c:axId val="115811840"/>
      </c:scatterChart>
      <c:valAx>
        <c:axId val="1158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811840"/>
        <c:crosses val="autoZero"/>
        <c:crossBetween val="midCat"/>
      </c:valAx>
      <c:valAx>
        <c:axId val="115811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10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60992"/>
        <c:axId val="115862528"/>
      </c:scatterChart>
      <c:valAx>
        <c:axId val="115860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862528"/>
        <c:crosses val="autoZero"/>
        <c:crossBetween val="midCat"/>
      </c:valAx>
      <c:valAx>
        <c:axId val="115862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60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95296"/>
        <c:axId val="115901184"/>
      </c:scatterChart>
      <c:valAx>
        <c:axId val="11589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901184"/>
        <c:crosses val="autoZero"/>
        <c:crossBetween val="midCat"/>
      </c:valAx>
      <c:valAx>
        <c:axId val="11590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95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58944"/>
        <c:axId val="116660480"/>
      </c:scatterChart>
      <c:valAx>
        <c:axId val="11665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660480"/>
        <c:crosses val="autoZero"/>
        <c:crossBetween val="midCat"/>
      </c:valAx>
      <c:valAx>
        <c:axId val="11666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658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1440"/>
        <c:axId val="116703232"/>
      </c:scatterChart>
      <c:valAx>
        <c:axId val="11670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703232"/>
        <c:crosses val="autoZero"/>
        <c:crossBetween val="midCat"/>
      </c:valAx>
      <c:valAx>
        <c:axId val="11670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701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58720"/>
        <c:axId val="118560256"/>
      </c:scatterChart>
      <c:valAx>
        <c:axId val="118558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560256"/>
        <c:crosses val="autoZero"/>
        <c:crossBetween val="midCat"/>
      </c:valAx>
      <c:valAx>
        <c:axId val="11856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558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80736"/>
        <c:axId val="118582272"/>
      </c:scatterChart>
      <c:valAx>
        <c:axId val="118580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582272"/>
        <c:crosses val="autoZero"/>
        <c:crossBetween val="midCat"/>
      </c:valAx>
      <c:valAx>
        <c:axId val="11858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580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15040"/>
        <c:axId val="118616832"/>
      </c:scatterChart>
      <c:valAx>
        <c:axId val="11861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616832"/>
        <c:crosses val="autoZero"/>
        <c:crossBetween val="midCat"/>
      </c:valAx>
      <c:valAx>
        <c:axId val="118616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15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7792"/>
        <c:axId val="118659328"/>
      </c:scatterChart>
      <c:valAx>
        <c:axId val="11865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659328"/>
        <c:crosses val="autoZero"/>
        <c:crossBetween val="midCat"/>
      </c:valAx>
      <c:valAx>
        <c:axId val="11865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57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83904"/>
        <c:axId val="118706176"/>
      </c:scatterChart>
      <c:valAx>
        <c:axId val="118683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706176"/>
        <c:crosses val="autoZero"/>
        <c:crossBetween val="midCat"/>
      </c:valAx>
      <c:valAx>
        <c:axId val="11870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83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09216"/>
        <c:axId val="187211136"/>
      </c:scatterChart>
      <c:valAx>
        <c:axId val="187209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7211136"/>
        <c:crosses val="autoZero"/>
        <c:crossBetween val="midCat"/>
      </c:valAx>
      <c:valAx>
        <c:axId val="18721113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720921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722560"/>
        <c:axId val="118724096"/>
      </c:scatterChart>
      <c:valAx>
        <c:axId val="11872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724096"/>
        <c:crosses val="autoZero"/>
        <c:crossBetween val="midCat"/>
      </c:valAx>
      <c:valAx>
        <c:axId val="118724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722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87936"/>
        <c:axId val="118889472"/>
      </c:scatterChart>
      <c:valAx>
        <c:axId val="11888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889472"/>
        <c:crosses val="autoZero"/>
        <c:crossBetween val="midCat"/>
      </c:valAx>
      <c:valAx>
        <c:axId val="11888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887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09952"/>
        <c:axId val="118911744"/>
      </c:scatterChart>
      <c:valAx>
        <c:axId val="11890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911744"/>
        <c:crosses val="autoZero"/>
        <c:crossBetween val="midCat"/>
      </c:valAx>
      <c:valAx>
        <c:axId val="11891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09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69088"/>
        <c:axId val="118970624"/>
      </c:scatterChart>
      <c:valAx>
        <c:axId val="118969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970624"/>
        <c:crosses val="autoZero"/>
        <c:crossBetween val="midCat"/>
      </c:valAx>
      <c:valAx>
        <c:axId val="11897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69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91872"/>
        <c:axId val="119001856"/>
      </c:scatterChart>
      <c:valAx>
        <c:axId val="118991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001856"/>
        <c:crosses val="autoZero"/>
        <c:crossBetween val="midCat"/>
      </c:valAx>
      <c:valAx>
        <c:axId val="1190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91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223040"/>
        <c:axId val="119224576"/>
      </c:scatterChart>
      <c:valAx>
        <c:axId val="11922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224576"/>
        <c:crosses val="autoZero"/>
        <c:crossBetween val="midCat"/>
      </c:valAx>
      <c:valAx>
        <c:axId val="119224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223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97440"/>
        <c:axId val="127998976"/>
      </c:scatterChart>
      <c:valAx>
        <c:axId val="1279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98976"/>
        <c:crosses val="autoZero"/>
        <c:crossBetween val="midCat"/>
      </c:valAx>
      <c:valAx>
        <c:axId val="12799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97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19456"/>
        <c:axId val="128021248"/>
      </c:scatterChart>
      <c:valAx>
        <c:axId val="12801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21248"/>
        <c:crosses val="autoZero"/>
        <c:crossBetween val="midCat"/>
      </c:valAx>
      <c:valAx>
        <c:axId val="128021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19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33536"/>
        <c:axId val="128035072"/>
      </c:scatterChart>
      <c:valAx>
        <c:axId val="12803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35072"/>
        <c:crosses val="autoZero"/>
        <c:crossBetween val="midCat"/>
      </c:valAx>
      <c:valAx>
        <c:axId val="12803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33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92416"/>
        <c:axId val="128102400"/>
      </c:scatterChart>
      <c:valAx>
        <c:axId val="128092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02400"/>
        <c:crosses val="autoZero"/>
        <c:crossBetween val="midCat"/>
      </c:valAx>
      <c:valAx>
        <c:axId val="12810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92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39595501768512"/>
          <c:y val="0.12179425488480607"/>
          <c:w val="0.66690453442273689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deltaB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deltaB!$G$2:$G$51</c:f>
              <c:numCache>
                <c:formatCode>General</c:formatCode>
                <c:ptCount val="50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  <c:pt idx="26">
                  <c:v>-7.1348685153856131E-2</c:v>
                </c:pt>
                <c:pt idx="27">
                  <c:v>-3.9591011770304246E-2</c:v>
                </c:pt>
                <c:pt idx="28">
                  <c:v>-4.4051184732988528E-3</c:v>
                </c:pt>
                <c:pt idx="29">
                  <c:v>9.1717947712926049E-3</c:v>
                </c:pt>
                <c:pt idx="30">
                  <c:v>2.2743856944912079E-2</c:v>
                </c:pt>
                <c:pt idx="31">
                  <c:v>-3.6716430393510434E-2</c:v>
                </c:pt>
                <c:pt idx="32">
                  <c:v>-5.5132169141663037E-2</c:v>
                </c:pt>
                <c:pt idx="33">
                  <c:v>1.5829881539716753E-4</c:v>
                </c:pt>
                <c:pt idx="34">
                  <c:v>-1.7434396574167562E-2</c:v>
                </c:pt>
                <c:pt idx="35">
                  <c:v>-6.0563354163962878E-2</c:v>
                </c:pt>
                <c:pt idx="36">
                  <c:v>2.3556029960496095E-2</c:v>
                </c:pt>
                <c:pt idx="37">
                  <c:v>1.5505637122653852E-2</c:v>
                </c:pt>
                <c:pt idx="38">
                  <c:v>3.9442385875797896E-2</c:v>
                </c:pt>
                <c:pt idx="39">
                  <c:v>3.6244071127571831E-2</c:v>
                </c:pt>
                <c:pt idx="40">
                  <c:v>8.7320504621823614E-2</c:v>
                </c:pt>
                <c:pt idx="41">
                  <c:v>2.5566820629779202E-2</c:v>
                </c:pt>
                <c:pt idx="42">
                  <c:v>7.6410484229230372E-2</c:v>
                </c:pt>
                <c:pt idx="43">
                  <c:v>8.65206052180265E-2</c:v>
                </c:pt>
                <c:pt idx="44">
                  <c:v>3.0491247882551364E-2</c:v>
                </c:pt>
                <c:pt idx="45">
                  <c:v>5.5709117298648452E-3</c:v>
                </c:pt>
                <c:pt idx="46">
                  <c:v>7.9045104227044499E-2</c:v>
                </c:pt>
                <c:pt idx="47">
                  <c:v>9.4354736708968032E-2</c:v>
                </c:pt>
                <c:pt idx="48">
                  <c:v>-2.4311092772469748E-3</c:v>
                </c:pt>
                <c:pt idx="49">
                  <c:v>-9.3128960142288796E-3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693440"/>
        <c:axId val="113695360"/>
      </c:scatterChart>
      <c:valAx>
        <c:axId val="11369344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695360"/>
        <c:crossesAt val="-0.5"/>
        <c:crossBetween val="midCat"/>
      </c:valAx>
      <c:valAx>
        <c:axId val="113695360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693440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18784"/>
        <c:axId val="128120320"/>
      </c:scatterChart>
      <c:valAx>
        <c:axId val="12811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20320"/>
        <c:crosses val="autoZero"/>
        <c:crossBetween val="midCat"/>
      </c:valAx>
      <c:valAx>
        <c:axId val="12812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118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48992"/>
        <c:axId val="128150528"/>
      </c:scatterChart>
      <c:valAx>
        <c:axId val="12814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50528"/>
        <c:crossesAt val="-0.25"/>
        <c:crossBetween val="midCat"/>
      </c:valAx>
      <c:valAx>
        <c:axId val="128150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14899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79200"/>
        <c:axId val="128402176"/>
      </c:scatterChart>
      <c:valAx>
        <c:axId val="12817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02176"/>
        <c:crossesAt val="-0.25"/>
        <c:crossBetween val="midCat"/>
      </c:valAx>
      <c:valAx>
        <c:axId val="128402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1792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30848"/>
        <c:axId val="128432384"/>
      </c:scatterChart>
      <c:valAx>
        <c:axId val="12843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32384"/>
        <c:crossesAt val="-0.25"/>
        <c:crossBetween val="midCat"/>
      </c:valAx>
      <c:valAx>
        <c:axId val="128432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4308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52864"/>
        <c:axId val="128466944"/>
      </c:scatterChart>
      <c:valAx>
        <c:axId val="12845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66944"/>
        <c:crossesAt val="-0.25"/>
        <c:crossBetween val="midCat"/>
      </c:valAx>
      <c:valAx>
        <c:axId val="128466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45286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83328"/>
        <c:axId val="128484864"/>
      </c:scatterChart>
      <c:valAx>
        <c:axId val="12848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84864"/>
        <c:crossesAt val="-0.25"/>
        <c:crossBetween val="midCat"/>
      </c:valAx>
      <c:valAx>
        <c:axId val="128484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4833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13536"/>
        <c:axId val="128515072"/>
      </c:scatterChart>
      <c:valAx>
        <c:axId val="12851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515072"/>
        <c:crossesAt val="-0.25"/>
        <c:crossBetween val="midCat"/>
      </c:valAx>
      <c:valAx>
        <c:axId val="128515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51353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92896"/>
        <c:axId val="128602880"/>
      </c:scatterChart>
      <c:valAx>
        <c:axId val="12859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02880"/>
        <c:crossesAt val="-0.25"/>
        <c:crossBetween val="midCat"/>
      </c:valAx>
      <c:valAx>
        <c:axId val="12860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59289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52032"/>
        <c:axId val="128653568"/>
      </c:scatterChart>
      <c:valAx>
        <c:axId val="128652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53568"/>
        <c:crossesAt val="-0.25"/>
        <c:crossBetween val="midCat"/>
      </c:valAx>
      <c:valAx>
        <c:axId val="128653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65203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61760"/>
        <c:axId val="128688128"/>
      </c:scatterChart>
      <c:valAx>
        <c:axId val="12866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88128"/>
        <c:crossesAt val="-0.25"/>
        <c:crossBetween val="midCat"/>
      </c:valAx>
      <c:valAx>
        <c:axId val="128688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66176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2150845727617385"/>
        </c:manualLayout>
      </c:layout>
      <c:scatterChart>
        <c:scatterStyle val="smoothMarker"/>
        <c:varyColors val="0"/>
        <c:ser>
          <c:idx val="0"/>
          <c:order val="0"/>
          <c:tx>
            <c:v>deltaB2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deltaB!$I$2:$I$46</c:f>
              <c:numCache>
                <c:formatCode>General</c:formatCode>
                <c:ptCount val="4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</c:numCache>
            </c:numRef>
          </c:xVal>
          <c:yVal>
            <c:numRef>
              <c:f>deltaB!$N$2:$N$46</c:f>
              <c:numCache>
                <c:formatCode>General</c:formatCode>
                <c:ptCount val="4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  <c:pt idx="25">
                  <c:v>0.21723285720269708</c:v>
                </c:pt>
                <c:pt idx="26">
                  <c:v>0.16199468007365744</c:v>
                </c:pt>
                <c:pt idx="27">
                  <c:v>0.22044703894308409</c:v>
                </c:pt>
                <c:pt idx="28">
                  <c:v>0.14337912657763627</c:v>
                </c:pt>
                <c:pt idx="29">
                  <c:v>0.15239455378418978</c:v>
                </c:pt>
                <c:pt idx="30">
                  <c:v>0.15055560197176088</c:v>
                </c:pt>
                <c:pt idx="31">
                  <c:v>0.13932799562033815</c:v>
                </c:pt>
                <c:pt idx="32">
                  <c:v>0.12170410479732208</c:v>
                </c:pt>
                <c:pt idx="33">
                  <c:v>0.1346692466049948</c:v>
                </c:pt>
                <c:pt idx="34">
                  <c:v>0.15104356046832909</c:v>
                </c:pt>
                <c:pt idx="35">
                  <c:v>0.15174177764185845</c:v>
                </c:pt>
                <c:pt idx="36">
                  <c:v>0.16464289497250781</c:v>
                </c:pt>
                <c:pt idx="37">
                  <c:v>0.15288043320320407</c:v>
                </c:pt>
                <c:pt idx="38">
                  <c:v>0.17371677627738663</c:v>
                </c:pt>
                <c:pt idx="39">
                  <c:v>0.21705426356589072</c:v>
                </c:pt>
                <c:pt idx="40">
                  <c:v>0.12435696712144979</c:v>
                </c:pt>
                <c:pt idx="41">
                  <c:v>0.21394285714285619</c:v>
                </c:pt>
                <c:pt idx="42">
                  <c:v>0.19524578813754911</c:v>
                </c:pt>
                <c:pt idx="43">
                  <c:v>0.10684992241188217</c:v>
                </c:pt>
                <c:pt idx="44">
                  <c:v>0.21349029589564156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29536"/>
        <c:axId val="113731456"/>
      </c:scatterChart>
      <c:valAx>
        <c:axId val="113729536"/>
        <c:scaling>
          <c:orientation val="minMax"/>
          <c:max val="6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731456"/>
        <c:crossesAt val="-0.5"/>
        <c:crossBetween val="midCat"/>
      </c:valAx>
      <c:valAx>
        <c:axId val="113731456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72953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16800"/>
        <c:axId val="128718336"/>
      </c:scatterChart>
      <c:valAx>
        <c:axId val="12871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18336"/>
        <c:crossesAt val="-0.25"/>
        <c:crossBetween val="midCat"/>
      </c:valAx>
      <c:valAx>
        <c:axId val="128718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7168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55200"/>
        <c:axId val="128756736"/>
      </c:scatterChart>
      <c:valAx>
        <c:axId val="128755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56736"/>
        <c:crossesAt val="-0.25"/>
        <c:crossBetween val="midCat"/>
      </c:valAx>
      <c:valAx>
        <c:axId val="128756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7552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69024"/>
        <c:axId val="128320256"/>
      </c:scatterChart>
      <c:valAx>
        <c:axId val="12876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20256"/>
        <c:crossesAt val="-0.25"/>
        <c:crossBetween val="midCat"/>
      </c:valAx>
      <c:valAx>
        <c:axId val="128320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76902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48928"/>
        <c:axId val="128350464"/>
      </c:scatterChart>
      <c:valAx>
        <c:axId val="12834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50464"/>
        <c:crossesAt val="-0.25"/>
        <c:crossBetween val="midCat"/>
      </c:valAx>
      <c:valAx>
        <c:axId val="1283504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3489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75040"/>
        <c:axId val="128778240"/>
      </c:scatterChart>
      <c:valAx>
        <c:axId val="12837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78240"/>
        <c:crossesAt val="-0.25"/>
        <c:crossBetween val="midCat"/>
      </c:valAx>
      <c:valAx>
        <c:axId val="128778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37504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16256"/>
        <c:axId val="128818176"/>
      </c:scatterChart>
      <c:valAx>
        <c:axId val="12881625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8818176"/>
        <c:crosses val="autoZero"/>
        <c:crossBetween val="midCat"/>
      </c:valAx>
      <c:valAx>
        <c:axId val="1288181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881625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45280"/>
        <c:axId val="113755648"/>
      </c:areaChart>
      <c:catAx>
        <c:axId val="11374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755648"/>
        <c:crosses val="autoZero"/>
        <c:auto val="1"/>
        <c:lblAlgn val="ctr"/>
        <c:lblOffset val="100"/>
        <c:tickMarkSkip val="1"/>
        <c:noMultiLvlLbl val="0"/>
      </c:catAx>
      <c:valAx>
        <c:axId val="11375564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7452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6492465872039"/>
          <c:y val="5.1400554097404488E-2"/>
          <c:w val="0.74271706824361317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EveS</c:v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EvexiLi!$P$24:$P$37</c:f>
              <c:numCache>
                <c:formatCode>General</c:formatCode>
                <c:ptCount val="14"/>
                <c:pt idx="0">
                  <c:v>0.32380201127180513</c:v>
                </c:pt>
                <c:pt idx="1">
                  <c:v>0.36727763218168219</c:v>
                </c:pt>
                <c:pt idx="2">
                  <c:v>0.41034003038614519</c:v>
                </c:pt>
                <c:pt idx="3">
                  <c:v>0.45023379650442963</c:v>
                </c:pt>
                <c:pt idx="4">
                  <c:v>0.48980930744114842</c:v>
                </c:pt>
                <c:pt idx="5">
                  <c:v>0.52207130573860505</c:v>
                </c:pt>
                <c:pt idx="6">
                  <c:v>0.55409799484500422</c:v>
                </c:pt>
                <c:pt idx="7">
                  <c:v>0.58510017733391717</c:v>
                </c:pt>
                <c:pt idx="8">
                  <c:v>0.62010261752577056</c:v>
                </c:pt>
                <c:pt idx="9">
                  <c:v>0.65221857502289471</c:v>
                </c:pt>
                <c:pt idx="10">
                  <c:v>0.68297302499770729</c:v>
                </c:pt>
                <c:pt idx="11">
                  <c:v>0.7160225122078594</c:v>
                </c:pt>
                <c:pt idx="12">
                  <c:v>0.75553181396165114</c:v>
                </c:pt>
                <c:pt idx="13">
                  <c:v>0.80131678874202994</c:v>
                </c:pt>
              </c:numCache>
            </c:numRef>
          </c:xVal>
          <c:yVal>
            <c:numRef>
              <c:f>EvexiLi!$Q$24:$Q$37</c:f>
              <c:numCache>
                <c:formatCode>General</c:formatCode>
                <c:ptCount val="14"/>
                <c:pt idx="0">
                  <c:v>1.3637963466178507</c:v>
                </c:pt>
                <c:pt idx="1">
                  <c:v>1.4019367227495443</c:v>
                </c:pt>
                <c:pt idx="2">
                  <c:v>1.3727639476702134</c:v>
                </c:pt>
                <c:pt idx="3">
                  <c:v>1.2820006060880444</c:v>
                </c:pt>
                <c:pt idx="4">
                  <c:v>1.1347273143983294</c:v>
                </c:pt>
                <c:pt idx="5">
                  <c:v>1.0762897593175456</c:v>
                </c:pt>
                <c:pt idx="6">
                  <c:v>1.0099296608292814</c:v>
                </c:pt>
                <c:pt idx="7">
                  <c:v>1.0029051822780641</c:v>
                </c:pt>
                <c:pt idx="8">
                  <c:v>1.00693011503705</c:v>
                </c:pt>
                <c:pt idx="9">
                  <c:v>1.0214367169420382</c:v>
                </c:pt>
                <c:pt idx="10">
                  <c:v>1.0091174538003367</c:v>
                </c:pt>
                <c:pt idx="11">
                  <c:v>1.0178450922621709</c:v>
                </c:pt>
                <c:pt idx="12">
                  <c:v>1.0272234546027903</c:v>
                </c:pt>
                <c:pt idx="13">
                  <c:v>1.0731086782169366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EvexiLi!$P$40:$P$41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EvexiLi!$Q$40:$Q$41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26272"/>
        <c:axId val="115532544"/>
      </c:scatterChart>
      <c:valAx>
        <c:axId val="1155262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32544"/>
        <c:crosses val="autoZero"/>
        <c:crossBetween val="midCat"/>
      </c:valAx>
      <c:valAx>
        <c:axId val="115532544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26272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6063521737716"/>
          <c:y val="5.1400554097404488E-2"/>
          <c:w val="0.742640146955242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58272"/>
        <c:axId val="115568640"/>
      </c:scatterChart>
      <c:valAx>
        <c:axId val="1155582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68640"/>
        <c:crosses val="autoZero"/>
        <c:crossBetween val="midCat"/>
      </c:valAx>
      <c:valAx>
        <c:axId val="115568640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58272"/>
        <c:crosses val="autoZero"/>
        <c:crossBetween val="midCat"/>
        <c:majorUnit val="0.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5.1400554097404488E-2"/>
          <c:w val="0.66053171478565176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deltax!$B$6:$B$26</c:f>
              <c:numCache>
                <c:formatCode>General</c:formatCode>
                <c:ptCount val="21"/>
                <c:pt idx="0">
                  <c:v>0.49654272856660803</c:v>
                </c:pt>
                <c:pt idx="1">
                  <c:v>0.45844060597395198</c:v>
                </c:pt>
                <c:pt idx="2">
                  <c:v>0.43121262867906501</c:v>
                </c:pt>
                <c:pt idx="3">
                  <c:v>0.40072967140167098</c:v>
                </c:pt>
                <c:pt idx="4">
                  <c:v>0.378278112780704</c:v>
                </c:pt>
                <c:pt idx="5">
                  <c:v>0.35794830691513801</c:v>
                </c:pt>
                <c:pt idx="6">
                  <c:v>0.34305847179849203</c:v>
                </c:pt>
                <c:pt idx="7">
                  <c:v>0.32769156897997598</c:v>
                </c:pt>
                <c:pt idx="8">
                  <c:v>0.31307956593173097</c:v>
                </c:pt>
                <c:pt idx="9">
                  <c:v>0.28889343750963697</c:v>
                </c:pt>
                <c:pt idx="10">
                  <c:v>0.27370386458926599</c:v>
                </c:pt>
                <c:pt idx="11">
                  <c:v>0.26267013720951299</c:v>
                </c:pt>
                <c:pt idx="12">
                  <c:v>0.249990014803529</c:v>
                </c:pt>
                <c:pt idx="13">
                  <c:v>0.23378169888205699</c:v>
                </c:pt>
                <c:pt idx="14">
                  <c:v>0.22185376449445299</c:v>
                </c:pt>
                <c:pt idx="15">
                  <c:v>0.210866532376141</c:v>
                </c:pt>
                <c:pt idx="16">
                  <c:v>0.19055315318462901</c:v>
                </c:pt>
                <c:pt idx="17">
                  <c:v>0.16600604417612999</c:v>
                </c:pt>
                <c:pt idx="18">
                  <c:v>0.15242700342620999</c:v>
                </c:pt>
                <c:pt idx="19">
                  <c:v>0.13911100110541</c:v>
                </c:pt>
                <c:pt idx="20">
                  <c:v>0.118819909649377</c:v>
                </c:pt>
              </c:numCache>
            </c:numRef>
          </c:xVal>
          <c:yVal>
            <c:numRef>
              <c:f>deltax!$C$6:$C$26</c:f>
              <c:numCache>
                <c:formatCode>General</c:formatCode>
                <c:ptCount val="21"/>
                <c:pt idx="0">
                  <c:v>-4.4082307541509297E-2</c:v>
                </c:pt>
                <c:pt idx="1">
                  <c:v>-3.5327969614592801E-2</c:v>
                </c:pt>
                <c:pt idx="2">
                  <c:v>-2.4342948233729102E-2</c:v>
                </c:pt>
                <c:pt idx="3">
                  <c:v>-1.6771362011349999E-2</c:v>
                </c:pt>
                <c:pt idx="4">
                  <c:v>-1.9595065419249401E-2</c:v>
                </c:pt>
                <c:pt idx="5">
                  <c:v>-9.7046845756919003E-3</c:v>
                </c:pt>
                <c:pt idx="6">
                  <c:v>-9.7983531829067792E-3</c:v>
                </c:pt>
                <c:pt idx="7">
                  <c:v>-8.4268954212548004E-3</c:v>
                </c:pt>
                <c:pt idx="8">
                  <c:v>-8.9672486581824397E-3</c:v>
                </c:pt>
                <c:pt idx="9">
                  <c:v>-2.7817948458402903E-4</c:v>
                </c:pt>
                <c:pt idx="10">
                  <c:v>-9.1509150547839906E-3</c:v>
                </c:pt>
                <c:pt idx="11">
                  <c:v>-8.6763806072210903E-3</c:v>
                </c:pt>
                <c:pt idx="12">
                  <c:v>-8.0288734706203107E-3</c:v>
                </c:pt>
                <c:pt idx="13">
                  <c:v>-9.2470741986025208E-3</c:v>
                </c:pt>
                <c:pt idx="14">
                  <c:v>-3.3323819480684E-3</c:v>
                </c:pt>
                <c:pt idx="15">
                  <c:v>7.0090576387835102E-4</c:v>
                </c:pt>
                <c:pt idx="16">
                  <c:v>-3.4400319126531901E-3</c:v>
                </c:pt>
                <c:pt idx="17">
                  <c:v>-3.68233898138937E-2</c:v>
                </c:pt>
                <c:pt idx="18">
                  <c:v>-5.1249023529358798E-2</c:v>
                </c:pt>
                <c:pt idx="19">
                  <c:v>-6.5148580386583596E-2</c:v>
                </c:pt>
                <c:pt idx="20">
                  <c:v>-8.99405382298092E-2</c:v>
                </c:pt>
              </c:numCache>
            </c:numRef>
          </c:yVal>
          <c:smooth val="0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deltax!$N$49:$N$50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deltax!$O$49:$O$50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99648"/>
        <c:axId val="97902976"/>
      </c:scatterChart>
      <c:valAx>
        <c:axId val="97899648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902976"/>
        <c:crossesAt val="-0.1"/>
        <c:crossBetween val="midCat"/>
      </c:valAx>
      <c:valAx>
        <c:axId val="97902976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Δ(</a:t>
                </a:r>
                <a:r>
                  <a:rPr lang="en-US"/>
                  <a:t>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8996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2.8252405949256341E-2"/>
          <c:w val="0.65416647607845702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deltax!$B$33:$B$54</c:f>
              <c:numCache>
                <c:formatCode>General</c:formatCode>
                <c:ptCount val="22"/>
                <c:pt idx="0">
                  <c:v>282.132393482331</c:v>
                </c:pt>
                <c:pt idx="1">
                  <c:v>262.13839124063901</c:v>
                </c:pt>
                <c:pt idx="2">
                  <c:v>247.06016493760501</c:v>
                </c:pt>
                <c:pt idx="3">
                  <c:v>232.30689087658499</c:v>
                </c:pt>
                <c:pt idx="4">
                  <c:v>215.989660269251</c:v>
                </c:pt>
                <c:pt idx="5">
                  <c:v>208.00576563704701</c:v>
                </c:pt>
                <c:pt idx="6">
                  <c:v>198.23719113479899</c:v>
                </c:pt>
                <c:pt idx="7">
                  <c:v>187.962216868052</c:v>
                </c:pt>
                <c:pt idx="8">
                  <c:v>179.21957919891901</c:v>
                </c:pt>
                <c:pt idx="9">
                  <c:v>170.45926184867</c:v>
                </c:pt>
                <c:pt idx="10">
                  <c:v>161.68616154631599</c:v>
                </c:pt>
                <c:pt idx="11">
                  <c:v>155.015530420581</c:v>
                </c:pt>
                <c:pt idx="12">
                  <c:v>146.167917278961</c:v>
                </c:pt>
                <c:pt idx="13">
                  <c:v>138.20068051437801</c:v>
                </c:pt>
                <c:pt idx="14">
                  <c:v>130.12204562669299</c:v>
                </c:pt>
                <c:pt idx="15">
                  <c:v>122.11684602254699</c:v>
                </c:pt>
                <c:pt idx="16">
                  <c:v>115.557029980493</c:v>
                </c:pt>
                <c:pt idx="17">
                  <c:v>106.253131327654</c:v>
                </c:pt>
                <c:pt idx="18">
                  <c:v>95.682888912703902</c:v>
                </c:pt>
                <c:pt idx="19">
                  <c:v>89.849819920707304</c:v>
                </c:pt>
                <c:pt idx="20">
                  <c:v>72.362268980368995</c:v>
                </c:pt>
                <c:pt idx="21">
                  <c:v>65.346250111647095</c:v>
                </c:pt>
              </c:numCache>
            </c:numRef>
          </c:xVal>
          <c:yVal>
            <c:numRef>
              <c:f>deltax!$D$33:$D$54</c:f>
              <c:numCache>
                <c:formatCode>General</c:formatCode>
                <c:ptCount val="22"/>
                <c:pt idx="0">
                  <c:v>7.7381664503254621E-2</c:v>
                </c:pt>
                <c:pt idx="1">
                  <c:v>6.7013354198606961E-2</c:v>
                </c:pt>
                <c:pt idx="2">
                  <c:v>6.944750595907806E-2</c:v>
                </c:pt>
                <c:pt idx="3">
                  <c:v>6.9076670216544414E-2</c:v>
                </c:pt>
                <c:pt idx="4">
                  <c:v>6.178114747337269E-2</c:v>
                </c:pt>
                <c:pt idx="5">
                  <c:v>7.2461480826816013E-2</c:v>
                </c:pt>
                <c:pt idx="6">
                  <c:v>6.802423572633523E-2</c:v>
                </c:pt>
                <c:pt idx="7">
                  <c:v>6.2604798632909534E-2</c:v>
                </c:pt>
                <c:pt idx="8">
                  <c:v>6.0283450373896208E-2</c:v>
                </c:pt>
                <c:pt idx="9">
                  <c:v>6.1981675273435115E-2</c:v>
                </c:pt>
                <c:pt idx="10">
                  <c:v>6.7171930322861229E-2</c:v>
                </c:pt>
                <c:pt idx="11">
                  <c:v>6.101511696962772E-2</c:v>
                </c:pt>
                <c:pt idx="12">
                  <c:v>4.7345185098000092E-2</c:v>
                </c:pt>
                <c:pt idx="13">
                  <c:v>4.0813404671638624E-2</c:v>
                </c:pt>
                <c:pt idx="14">
                  <c:v>3.3747370267284658E-2</c:v>
                </c:pt>
                <c:pt idx="15">
                  <c:v>2.6209226921023239E-2</c:v>
                </c:pt>
                <c:pt idx="16">
                  <c:v>2.4152180646278793E-2</c:v>
                </c:pt>
                <c:pt idx="17">
                  <c:v>1.386457250390451E-2</c:v>
                </c:pt>
                <c:pt idx="18">
                  <c:v>-2.8242133930167094E-3</c:v>
                </c:pt>
                <c:pt idx="19">
                  <c:v>-5.785029877946872E-3</c:v>
                </c:pt>
                <c:pt idx="20">
                  <c:v>-5.055143624186488E-2</c:v>
                </c:pt>
                <c:pt idx="21">
                  <c:v>-6.4678932017583651E-2</c:v>
                </c:pt>
              </c:numCache>
            </c:numRef>
          </c:yVal>
          <c:smooth val="0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deltax!$F$48:$F$49</c:f>
              <c:numCache>
                <c:formatCode>General</c:formatCode>
                <c:ptCount val="2"/>
                <c:pt idx="0">
                  <c:v>0</c:v>
                </c:pt>
                <c:pt idx="1">
                  <c:v>350</c:v>
                </c:pt>
              </c:numCache>
            </c:numRef>
          </c:xVal>
          <c:yVal>
            <c:numRef>
              <c:f>deltax!$G$48:$G$49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116544"/>
        <c:axId val="99118464"/>
      </c:scatterChart>
      <c:valAx>
        <c:axId val="99116544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9118464"/>
        <c:crossesAt val="-0.1"/>
        <c:crossBetween val="midCat"/>
      </c:valAx>
      <c:valAx>
        <c:axId val="99118464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91165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4576654258978"/>
          <c:y val="0.11253499562554681"/>
          <c:w val="0.66690453442273689"/>
          <c:h val="0.75759623797025377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deltaB!$B$2:$B$27</c:f>
              <c:numCache>
                <c:formatCode>General</c:formatCode>
                <c:ptCount val="26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</c:numCache>
            </c:numRef>
          </c:xVal>
          <c:yVal>
            <c:numRef>
              <c:f>deltaB!$G$2:$G$27</c:f>
              <c:numCache>
                <c:formatCode>General</c:formatCode>
                <c:ptCount val="26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30848"/>
        <c:axId val="33684096"/>
      </c:scatterChart>
      <c:valAx>
        <c:axId val="33630848"/>
        <c:scaling>
          <c:orientation val="minMax"/>
          <c:max val="0.5500000000000000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684096"/>
        <c:crossesAt val="-0.5"/>
        <c:crossBetween val="midCat"/>
      </c:valAx>
      <c:valAx>
        <c:axId val="33684096"/>
        <c:scaling>
          <c:orientation val="minMax"/>
          <c:max val="0.5"/>
          <c:min val="-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630848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5EDF-F2DA-4830-BB5F-92CBC7F10D5C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E771-BFDF-4F0B-B164-0EB35488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E771-BFDF-4F0B-B164-0EB35488E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26" Type="http://schemas.openxmlformats.org/officeDocument/2006/relationships/chart" Target="../charts/chart50.xml"/><Relationship Id="rId3" Type="http://schemas.openxmlformats.org/officeDocument/2006/relationships/chart" Target="../charts/chart27.xml"/><Relationship Id="rId21" Type="http://schemas.openxmlformats.org/officeDocument/2006/relationships/chart" Target="../charts/chart45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5" Type="http://schemas.openxmlformats.org/officeDocument/2006/relationships/chart" Target="../charts/chart49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24" Type="http://schemas.openxmlformats.org/officeDocument/2006/relationships/chart" Target="../charts/chart48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23" Type="http://schemas.openxmlformats.org/officeDocument/2006/relationships/chart" Target="../charts/chart47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Relationship Id="rId22" Type="http://schemas.openxmlformats.org/officeDocument/2006/relationships/chart" Target="../charts/char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7.xml"/><Relationship Id="rId13" Type="http://schemas.openxmlformats.org/officeDocument/2006/relationships/chart" Target="../charts/chart62.xml"/><Relationship Id="rId3" Type="http://schemas.openxmlformats.org/officeDocument/2006/relationships/chart" Target="../charts/chart52.xml"/><Relationship Id="rId7" Type="http://schemas.openxmlformats.org/officeDocument/2006/relationships/chart" Target="../charts/chart56.xml"/><Relationship Id="rId12" Type="http://schemas.openxmlformats.org/officeDocument/2006/relationships/chart" Target="../charts/chart61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5.xml"/><Relationship Id="rId11" Type="http://schemas.openxmlformats.org/officeDocument/2006/relationships/chart" Target="../charts/chart60.xml"/><Relationship Id="rId5" Type="http://schemas.openxmlformats.org/officeDocument/2006/relationships/chart" Target="../charts/chart54.xml"/><Relationship Id="rId15" Type="http://schemas.openxmlformats.org/officeDocument/2006/relationships/chart" Target="../charts/chart64.xml"/><Relationship Id="rId10" Type="http://schemas.openxmlformats.org/officeDocument/2006/relationships/chart" Target="../charts/chart59.xml"/><Relationship Id="rId4" Type="http://schemas.openxmlformats.org/officeDocument/2006/relationships/chart" Target="../charts/chart53.xml"/><Relationship Id="rId9" Type="http://schemas.openxmlformats.org/officeDocument/2006/relationships/chart" Target="../charts/chart58.xml"/><Relationship Id="rId14" Type="http://schemas.openxmlformats.org/officeDocument/2006/relationships/chart" Target="../charts/char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668" y="657291"/>
            <a:ext cx="1962036" cy="778839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235" y="657292"/>
            <a:ext cx="1962037" cy="778839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9874" y="1436130"/>
            <a:ext cx="2220986" cy="868475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235" y="1436131"/>
            <a:ext cx="2220986" cy="8684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40674" y="8620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1685701"/>
            <a:ext cx="12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0897" y="309220"/>
            <a:ext cx="5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6003" y="287959"/>
            <a:ext cx="6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11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733800"/>
            <a:ext cx="1905000" cy="1428750"/>
          </a:xfrm>
          <a:prstGeom prst="rect">
            <a:avLst/>
          </a:prstGeom>
          <a:noFill/>
        </p:spPr>
      </p:pic>
      <p:pic>
        <p:nvPicPr>
          <p:cNvPr id="18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9482" y="3745230"/>
            <a:ext cx="1905000" cy="1428750"/>
          </a:xfrm>
          <a:prstGeom prst="rect">
            <a:avLst/>
          </a:prstGeom>
          <a:noFill/>
        </p:spPr>
      </p:pic>
      <p:pic>
        <p:nvPicPr>
          <p:cNvPr id="19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2843" y="2304606"/>
            <a:ext cx="1905000" cy="1428750"/>
          </a:xfrm>
          <a:prstGeom prst="rect">
            <a:avLst/>
          </a:prstGeom>
          <a:noFill/>
        </p:spPr>
      </p:pic>
      <p:pic>
        <p:nvPicPr>
          <p:cNvPr id="20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9482" y="2316480"/>
            <a:ext cx="190500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S?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S?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04497"/>
              </p:ext>
            </p:extLst>
          </p:nvPr>
        </p:nvGraphicFramePr>
        <p:xfrm>
          <a:off x="4419600" y="1905000"/>
          <a:ext cx="4550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42483"/>
              </p:ext>
            </p:extLst>
          </p:nvPr>
        </p:nvGraphicFramePr>
        <p:xfrm>
          <a:off x="152400" y="1905000"/>
          <a:ext cx="4548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300955"/>
              </p:ext>
            </p:extLst>
          </p:nvPr>
        </p:nvGraphicFramePr>
        <p:xfrm>
          <a:off x="868680" y="152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52048"/>
              </p:ext>
            </p:extLst>
          </p:nvPr>
        </p:nvGraphicFramePr>
        <p:xfrm>
          <a:off x="4329411" y="152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457472"/>
              </p:ext>
            </p:extLst>
          </p:nvPr>
        </p:nvGraphicFramePr>
        <p:xfrm>
          <a:off x="4495800" y="34290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64725"/>
              </p:ext>
            </p:extLst>
          </p:nvPr>
        </p:nvGraphicFramePr>
        <p:xfrm>
          <a:off x="468333" y="3352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02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767080"/>
              </p:ext>
            </p:extLst>
          </p:nvPr>
        </p:nvGraphicFramePr>
        <p:xfrm>
          <a:off x="4419600" y="685800"/>
          <a:ext cx="45767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3774"/>
              </p:ext>
            </p:extLst>
          </p:nvPr>
        </p:nvGraphicFramePr>
        <p:xfrm>
          <a:off x="533400" y="685800"/>
          <a:ext cx="45740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62858"/>
              </p:ext>
            </p:extLst>
          </p:nvPr>
        </p:nvGraphicFramePr>
        <p:xfrm>
          <a:off x="4419600" y="34290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410772"/>
              </p:ext>
            </p:extLst>
          </p:nvPr>
        </p:nvGraphicFramePr>
        <p:xfrm>
          <a:off x="609600" y="34290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79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28005"/>
              </p:ext>
            </p:extLst>
          </p:nvPr>
        </p:nvGraphicFramePr>
        <p:xfrm>
          <a:off x="4572000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895637"/>
              </p:ext>
            </p:extLst>
          </p:nvPr>
        </p:nvGraphicFramePr>
        <p:xfrm>
          <a:off x="4648200" y="33528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986855"/>
              </p:ext>
            </p:extLst>
          </p:nvPr>
        </p:nvGraphicFramePr>
        <p:xfrm>
          <a:off x="76200" y="34290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246560"/>
              </p:ext>
            </p:extLst>
          </p:nvPr>
        </p:nvGraphicFramePr>
        <p:xfrm>
          <a:off x="38100" y="609600"/>
          <a:ext cx="45692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2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8428379"/>
              </p:ext>
            </p:extLst>
          </p:nvPr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4321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28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0359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86641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10484</TotalTime>
  <Words>855</Words>
  <Application>Microsoft Office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168</cp:revision>
  <cp:lastPrinted>2013-03-29T21:45:54Z</cp:lastPrinted>
  <dcterms:created xsi:type="dcterms:W3CDTF">2013-02-22T19:44:28Z</dcterms:created>
  <dcterms:modified xsi:type="dcterms:W3CDTF">2013-03-29T21:59:04Z</dcterms:modified>
</cp:coreProperties>
</file>