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7" d="100"/>
          <a:sy n="107" d="100"/>
        </p:scale>
        <p:origin x="-8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238592"/>
        <c:axId val="182347648"/>
      </c:scatterChart>
      <c:valAx>
        <c:axId val="182238592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2347648"/>
        <c:crosses val="autoZero"/>
        <c:crossBetween val="midCat"/>
        <c:majorUnit val="1"/>
      </c:valAx>
      <c:valAx>
        <c:axId val="18234764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223859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652.20129999999995</c:v>
                </c:pt>
                <c:pt idx="4">
                  <c:v>633.1712</c:v>
                </c:pt>
                <c:pt idx="5">
                  <c:v>609.35170000000005</c:v>
                </c:pt>
                <c:pt idx="6">
                  <c:v>631.79349999999999</c:v>
                </c:pt>
                <c:pt idx="7">
                  <c:v>618.79759999999999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Sheet1!$H$2:$H$32</c:f>
              <c:numCache>
                <c:formatCode>General</c:formatCode>
                <c:ptCount val="31"/>
                <c:pt idx="0">
                  <c:v>639.14760000000001</c:v>
                </c:pt>
                <c:pt idx="1">
                  <c:v>641.02530000000002</c:v>
                </c:pt>
                <c:pt idx="2">
                  <c:v>651.36019999999996</c:v>
                </c:pt>
                <c:pt idx="3">
                  <c:v>669.24570000000006</c:v>
                </c:pt>
                <c:pt idx="4">
                  <c:v>626.66700000000003</c:v>
                </c:pt>
                <c:pt idx="5">
                  <c:v>679.61630000000002</c:v>
                </c:pt>
                <c:pt idx="6">
                  <c:v>621.15599999999995</c:v>
                </c:pt>
                <c:pt idx="7">
                  <c:v>640.54920000000004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636.82420000000002</c:v>
                </c:pt>
                <c:pt idx="11">
                  <c:v>682.75170000000003</c:v>
                </c:pt>
                <c:pt idx="12">
                  <c:v>689.90329999999994</c:v>
                </c:pt>
                <c:pt idx="13">
                  <c:v>644.65520000000004</c:v>
                </c:pt>
                <c:pt idx="14">
                  <c:v>642.04669999999999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589.04060000000004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674.35900000000004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664.83150000000001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613.63109999999995</c:v>
                </c:pt>
              </c:numCache>
            </c:numRef>
          </c:xVal>
          <c:yVal>
            <c:numRef>
              <c:f>Sheet1!$J$2:$J$32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Sheet1!$N$2:$N$56</c:f>
              <c:numCache>
                <c:formatCode>General</c:formatCode>
                <c:ptCount val="55"/>
                <c:pt idx="0">
                  <c:v>613.73260000000005</c:v>
                </c:pt>
                <c:pt idx="1">
                  <c:v>699.81140000000005</c:v>
                </c:pt>
                <c:pt idx="2">
                  <c:v>660.5684</c:v>
                </c:pt>
                <c:pt idx="3">
                  <c:v>677.0924</c:v>
                </c:pt>
                <c:pt idx="4">
                  <c:v>690.82090000000005</c:v>
                </c:pt>
                <c:pt idx="5">
                  <c:v>636.44219999999996</c:v>
                </c:pt>
                <c:pt idx="6">
                  <c:v>679.96510000000001</c:v>
                </c:pt>
                <c:pt idx="7">
                  <c:v>616.27099999999996</c:v>
                </c:pt>
                <c:pt idx="8">
                  <c:v>675.97950000000003</c:v>
                </c:pt>
                <c:pt idx="9">
                  <c:v>635.5172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661.59370000000001</c:v>
                </c:pt>
                <c:pt idx="14">
                  <c:v>632.5394</c:v>
                </c:pt>
                <c:pt idx="15">
                  <c:v>673.06200000000001</c:v>
                </c:pt>
                <c:pt idx="16">
                  <c:v>661.64099999999996</c:v>
                </c:pt>
                <c:pt idx="17">
                  <c:v>680.22799999999995</c:v>
                </c:pt>
                <c:pt idx="18">
                  <c:v>649.33019999999999</c:v>
                </c:pt>
                <c:pt idx="19">
                  <c:v>687.62170000000003</c:v>
                </c:pt>
                <c:pt idx="20">
                  <c:v>652.11339999999996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687.53610000000003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683.42529999999999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640.61720000000003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634.63260000000002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663.64120000000003</c:v>
                </c:pt>
                <c:pt idx="42">
                  <c:v>673.02059999999994</c:v>
                </c:pt>
                <c:pt idx="43">
                  <c:v>653.2296</c:v>
                </c:pt>
                <c:pt idx="44">
                  <c:v>664.90769999999998</c:v>
                </c:pt>
                <c:pt idx="45">
                  <c:v>645.8655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702.56209999999999</c:v>
                </c:pt>
                <c:pt idx="50">
                  <c:v>631.85699999999997</c:v>
                </c:pt>
                <c:pt idx="51">
                  <c:v>662.4556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Sheet1!$P$2:$P$56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5"/>
          </c:errBars>
          <c:xVal>
            <c:numRef>
              <c:f>Sheet1!$B$11</c:f>
              <c:numCache>
                <c:formatCode>General</c:formatCode>
                <c:ptCount val="1"/>
                <c:pt idx="0">
                  <c:v>626.6596874999999</c:v>
                </c:pt>
              </c:numCache>
            </c:numRef>
          </c:xVal>
          <c:yVal>
            <c:numRef>
              <c:f>Sheet1!$D$11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Sheet1!$H$34</c:f>
              <c:numCache>
                <c:formatCode>General</c:formatCode>
                <c:ptCount val="1"/>
                <c:pt idx="0">
                  <c:v>645.75540645161288</c:v>
                </c:pt>
              </c:numCache>
            </c:numRef>
          </c:xVal>
          <c:yVal>
            <c:numRef>
              <c:f>Sheet1!$J$34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Sheet1!$N$58</c:f>
              <c:numCache>
                <c:formatCode>General</c:formatCode>
                <c:ptCount val="1"/>
                <c:pt idx="0">
                  <c:v>658.05737636363631</c:v>
                </c:pt>
              </c:numCache>
            </c:numRef>
          </c:xVal>
          <c:yVal>
            <c:numRef>
              <c:f>Sheet1!$P$58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566528"/>
        <c:axId val="162568448"/>
      </c:scatterChart>
      <c:valAx>
        <c:axId val="162566528"/>
        <c:scaling>
          <c:orientation val="minMax"/>
          <c:max val="72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568448"/>
        <c:crosses val="autoZero"/>
        <c:crossBetween val="midCat"/>
      </c:valAx>
      <c:valAx>
        <c:axId val="16256844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Size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566528"/>
        <c:crosses val="autoZero"/>
        <c:crossBetween val="midCat"/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19326946.173690401</c:v>
                </c:pt>
                <c:pt idx="2">
                  <c:v>18609351.7014561</c:v>
                </c:pt>
                <c:pt idx="3">
                  <c:v>19127194.6117163</c:v>
                </c:pt>
                <c:pt idx="4">
                  <c:v>17328157.754947498</c:v>
                </c:pt>
                <c:pt idx="5">
                  <c:v>16729323.5203877</c:v>
                </c:pt>
                <c:pt idx="6">
                  <c:v>20307469.757272501</c:v>
                </c:pt>
                <c:pt idx="7">
                  <c:v>20073181.6096735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Sheet1!$K$2:$K$32</c:f>
              <c:numCache>
                <c:formatCode>General</c:formatCode>
                <c:ptCount val="31"/>
                <c:pt idx="0">
                  <c:v>16627595.1362262</c:v>
                </c:pt>
                <c:pt idx="1">
                  <c:v>19365101.381205</c:v>
                </c:pt>
                <c:pt idx="2">
                  <c:v>19915075.185657799</c:v>
                </c:pt>
                <c:pt idx="3">
                  <c:v>19253835.294378601</c:v>
                </c:pt>
                <c:pt idx="4">
                  <c:v>18686391.662645798</c:v>
                </c:pt>
                <c:pt idx="5">
                  <c:v>17785488.140172001</c:v>
                </c:pt>
                <c:pt idx="6">
                  <c:v>18458466.269402899</c:v>
                </c:pt>
                <c:pt idx="7">
                  <c:v>19273838.706445798</c:v>
                </c:pt>
                <c:pt idx="8">
                  <c:v>21250973.333885599</c:v>
                </c:pt>
                <c:pt idx="9">
                  <c:v>18328953.690326899</c:v>
                </c:pt>
                <c:pt idx="10">
                  <c:v>19189347.341511399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</c:v>
                </c:pt>
                <c:pt idx="17">
                  <c:v>19400097.962863401</c:v>
                </c:pt>
                <c:pt idx="18">
                  <c:v>19397879.249487799</c:v>
                </c:pt>
                <c:pt idx="19">
                  <c:v>16923597.091798</c:v>
                </c:pt>
                <c:pt idx="20">
                  <c:v>21387478.444555402</c:v>
                </c:pt>
                <c:pt idx="21">
                  <c:v>17881906.317868199</c:v>
                </c:pt>
                <c:pt idx="22">
                  <c:v>20855166.554446898</c:v>
                </c:pt>
                <c:pt idx="23">
                  <c:v>18744879.908319499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20659261.103275999</c:v>
                </c:pt>
                <c:pt idx="27">
                  <c:v>18744222.631782901</c:v>
                </c:pt>
                <c:pt idx="28">
                  <c:v>19015108.768318798</c:v>
                </c:pt>
                <c:pt idx="29">
                  <c:v>18430683.347301699</c:v>
                </c:pt>
                <c:pt idx="30">
                  <c:v>19273648.3770306</c:v>
                </c:pt>
              </c:numCache>
            </c:numRef>
          </c:xVal>
          <c:yVal>
            <c:numRef>
              <c:f>Sheet1!$J$2:$J$32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23674186.480962399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23380947.951256599</c:v>
                </c:pt>
                <c:pt idx="5">
                  <c:v>20946723.0189735</c:v>
                </c:pt>
                <c:pt idx="6">
                  <c:v>23331359.463167399</c:v>
                </c:pt>
                <c:pt idx="7">
                  <c:v>18801890.145018399</c:v>
                </c:pt>
                <c:pt idx="8">
                  <c:v>22378961.777254902</c:v>
                </c:pt>
                <c:pt idx="9">
                  <c:v>19639481.623855799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19880674.360221401</c:v>
                </c:pt>
                <c:pt idx="13">
                  <c:v>22110725.7188529</c:v>
                </c:pt>
                <c:pt idx="14">
                  <c:v>20110497.248093199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21057244.759495199</c:v>
                </c:pt>
                <c:pt idx="21">
                  <c:v>21950558.493363999</c:v>
                </c:pt>
                <c:pt idx="22">
                  <c:v>21337280.824600499</c:v>
                </c:pt>
                <c:pt idx="23">
                  <c:v>20286238.011325199</c:v>
                </c:pt>
                <c:pt idx="24">
                  <c:v>21130372.429093398</c:v>
                </c:pt>
                <c:pt idx="25">
                  <c:v>23479957.518353399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21561100.4074855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21781375.668484502</c:v>
                </c:pt>
                <c:pt idx="32">
                  <c:v>21172683.762571499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20559283.261708502</c:v>
                </c:pt>
                <c:pt idx="36">
                  <c:v>21371317.6273835</c:v>
                </c:pt>
                <c:pt idx="37">
                  <c:v>25114923.042421401</c:v>
                </c:pt>
                <c:pt idx="38">
                  <c:v>20880357.2425257</c:v>
                </c:pt>
                <c:pt idx="39">
                  <c:v>19880773.4878604</c:v>
                </c:pt>
                <c:pt idx="40">
                  <c:v>21462888.938524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21861554.774449199</c:v>
                </c:pt>
                <c:pt idx="45">
                  <c:v>21498208.885775998</c:v>
                </c:pt>
                <c:pt idx="46">
                  <c:v>20466681.538077999</c:v>
                </c:pt>
                <c:pt idx="47">
                  <c:v>23179327.965335298</c:v>
                </c:pt>
                <c:pt idx="48">
                  <c:v>20644792.780680399</c:v>
                </c:pt>
                <c:pt idx="49">
                  <c:v>23085798.8309278</c:v>
                </c:pt>
                <c:pt idx="50">
                  <c:v>20493308.7185716</c:v>
                </c:pt>
                <c:pt idx="51">
                  <c:v>21085304.406504702</c:v>
                </c:pt>
                <c:pt idx="52">
                  <c:v>20847193.699381098</c:v>
                </c:pt>
                <c:pt idx="53">
                  <c:v>23218208.963247102</c:v>
                </c:pt>
                <c:pt idx="54">
                  <c:v>20360790.7969191</c:v>
                </c:pt>
              </c:numCache>
            </c:numRef>
          </c:xVal>
          <c:yVal>
            <c:numRef>
              <c:f>Sheet1!$P$2:$P$56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49999999"/>
          </c:errBars>
          <c:xVal>
            <c:numRef>
              <c:f>Sheet1!$E$11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Sheet1!$D$11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Sheet1!$K$34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Sheet1!$J$34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6"/>
          </c:errBars>
          <c:xVal>
            <c:numRef>
              <c:f>Sheet1!$Q$58</c:f>
              <c:numCache>
                <c:formatCode>General</c:formatCode>
                <c:ptCount val="1"/>
                <c:pt idx="0">
                  <c:v>21679954.79828937</c:v>
                </c:pt>
              </c:numCache>
            </c:numRef>
          </c:xVal>
          <c:yVal>
            <c:numRef>
              <c:f>Sheet1!$P$58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617216"/>
        <c:axId val="162652160"/>
      </c:scatterChart>
      <c:valAx>
        <c:axId val="162617216"/>
        <c:scaling>
          <c:orientation val="minMax"/>
          <c:max val="275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162652160"/>
        <c:crosses val="autoZero"/>
        <c:crossBetween val="midCat"/>
      </c:valAx>
      <c:valAx>
        <c:axId val="162652160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Size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617216"/>
        <c:crosses val="autoZero"/>
        <c:crossBetween val="midCat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15"/>
          </c:errBars>
          <c:errBars>
            <c:errDir val="x"/>
            <c:errBarType val="both"/>
            <c:errValType val="fixedVal"/>
            <c:noEndCap val="0"/>
            <c:val val="25.419575220000009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27"/>
          </c:errBars>
          <c:errBars>
            <c:errDir val="x"/>
            <c:errBarType val="both"/>
            <c:errValType val="fixedVal"/>
            <c:noEndCap val="0"/>
            <c:val val="19.610297810000009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684.75413333333336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689.96010000000001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92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13093.875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13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588.87507333333338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15904"/>
        <c:axId val="164036992"/>
      </c:scatterChart>
      <c:valAx>
        <c:axId val="162715904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4036992"/>
        <c:crosses val="autoZero"/>
        <c:crossBetween val="midCat"/>
      </c:valAx>
      <c:valAx>
        <c:axId val="164036992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715904"/>
        <c:crosses val="autoZero"/>
        <c:crossBetween val="midCat"/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/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5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24580676.144539602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45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24546469.632659242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79999999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13093.875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17451972.318887286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64160"/>
        <c:axId val="165166080"/>
      </c:scatterChart>
      <c:valAx>
        <c:axId val="165164160"/>
        <c:scaling>
          <c:orientation val="minMax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166080"/>
        <c:crosses val="autoZero"/>
        <c:crossBetween val="midCat"/>
      </c:valAx>
      <c:valAx>
        <c:axId val="165166080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5164160"/>
        <c:crosses val="autoZero"/>
        <c:crossBetween val="midCat"/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/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1704-C4CB-4EE1-8938-ECB8FF34941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C35D-1787-4937-8C54-5BD46F8B1B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79076810"/>
              </p:ext>
            </p:extLst>
          </p:nvPr>
        </p:nvGraphicFramePr>
        <p:xfrm>
          <a:off x="60012" y="680357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572000" y="685800"/>
          <a:ext cx="45374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0" y="3429000"/>
          <a:ext cx="453677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Cheung</dc:creator>
  <cp:lastModifiedBy>CCHMC</cp:lastModifiedBy>
  <cp:revision>4</cp:revision>
  <dcterms:created xsi:type="dcterms:W3CDTF">2013-03-12T15:32:30Z</dcterms:created>
  <dcterms:modified xsi:type="dcterms:W3CDTF">2013-03-12T18:34:25Z</dcterms:modified>
</cp:coreProperties>
</file>