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924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572.35479999999995</c:v>
                </c:pt>
                <c:pt idx="3">
                  <c:v>671.8596</c:v>
                </c:pt>
                <c:pt idx="4">
                  <c:v>626.76329999999996</c:v>
                </c:pt>
                <c:pt idx="5">
                  <c:v>721.87840000000006</c:v>
                </c:pt>
                <c:pt idx="6">
                  <c:v>738.44309999999996</c:v>
                </c:pt>
                <c:pt idx="7">
                  <c:v>667.19870000000003</c:v>
                </c:pt>
                <c:pt idx="8">
                  <c:v>702.28319999999997</c:v>
                </c:pt>
                <c:pt idx="9">
                  <c:v>619.8537</c:v>
                </c:pt>
                <c:pt idx="10">
                  <c:v>714.34849999999994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496.43540000000002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486.49419999999998</c:v>
                </c:pt>
                <c:pt idx="4">
                  <c:v>472.93020000000001</c:v>
                </c:pt>
                <c:pt idx="5">
                  <c:v>465.16340000000002</c:v>
                </c:pt>
                <c:pt idx="6">
                  <c:v>463.79649999999998</c:v>
                </c:pt>
                <c:pt idx="7">
                  <c:v>551.67240000000004</c:v>
                </c:pt>
                <c:pt idx="8">
                  <c:v>513.08330000000001</c:v>
                </c:pt>
                <c:pt idx="9">
                  <c:v>494.46559999999999</c:v>
                </c:pt>
                <c:pt idx="10">
                  <c:v>508.1814</c:v>
                </c:pt>
                <c:pt idx="11">
                  <c:v>519.93029999999999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49999999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665.87653809523806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709632"/>
        <c:axId val="96715904"/>
      </c:scatterChart>
      <c:valAx>
        <c:axId val="96709632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715904"/>
        <c:crosses val="autoZero"/>
        <c:crossBetween val="midCat"/>
      </c:valAx>
      <c:valAx>
        <c:axId val="967159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709632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805791404237241"/>
          <c:y val="5.1400554097404488E-2"/>
          <c:w val="0.5786709396394899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572.35479999999995</c:v>
                </c:pt>
                <c:pt idx="3">
                  <c:v>671.8596</c:v>
                </c:pt>
                <c:pt idx="4">
                  <c:v>626.76329999999996</c:v>
                </c:pt>
                <c:pt idx="5">
                  <c:v>721.87840000000006</c:v>
                </c:pt>
                <c:pt idx="6">
                  <c:v>738.44309999999996</c:v>
                </c:pt>
                <c:pt idx="7">
                  <c:v>667.19870000000003</c:v>
                </c:pt>
                <c:pt idx="8">
                  <c:v>702.28319999999997</c:v>
                </c:pt>
                <c:pt idx="9">
                  <c:v>619.8537</c:v>
                </c:pt>
                <c:pt idx="10">
                  <c:v>714.34849999999994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496.43540000000002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486.49419999999998</c:v>
                </c:pt>
                <c:pt idx="4">
                  <c:v>472.93020000000001</c:v>
                </c:pt>
                <c:pt idx="5">
                  <c:v>465.16340000000002</c:v>
                </c:pt>
                <c:pt idx="6">
                  <c:v>463.79649999999998</c:v>
                </c:pt>
                <c:pt idx="7">
                  <c:v>551.67240000000004</c:v>
                </c:pt>
                <c:pt idx="8">
                  <c:v>513.08330000000001</c:v>
                </c:pt>
                <c:pt idx="9">
                  <c:v>494.46559999999999</c:v>
                </c:pt>
                <c:pt idx="10">
                  <c:v>508.1814</c:v>
                </c:pt>
                <c:pt idx="11">
                  <c:v>519.93029999999999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49999999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665.87653809523806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37888"/>
        <c:axId val="75639808"/>
      </c:scatterChart>
      <c:valAx>
        <c:axId val="75637888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5639808"/>
        <c:crosses val="autoZero"/>
        <c:crossBetween val="midCat"/>
      </c:valAx>
      <c:valAx>
        <c:axId val="75639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5637888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785.19470000000001</c:v>
                </c:pt>
                <c:pt idx="1">
                  <c:v>806.81799999999998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739.03219999999999</c:v>
                </c:pt>
                <c:pt idx="5">
                  <c:v>734.80830000000003</c:v>
                </c:pt>
                <c:pt idx="6">
                  <c:v>710.28589999999997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664.18989999999997</c:v>
                </c:pt>
                <c:pt idx="3">
                  <c:v>635.43449999999996</c:v>
                </c:pt>
                <c:pt idx="4">
                  <c:v>627.45659999999998</c:v>
                </c:pt>
                <c:pt idx="5">
                  <c:v>599.33100000000002</c:v>
                </c:pt>
                <c:pt idx="6">
                  <c:v>624.03399999999999</c:v>
                </c:pt>
                <c:pt idx="7">
                  <c:v>582.86410000000001</c:v>
                </c:pt>
                <c:pt idx="8">
                  <c:v>632.78070000000002</c:v>
                </c:pt>
                <c:pt idx="9">
                  <c:v>602.69470000000001</c:v>
                </c:pt>
                <c:pt idx="10">
                  <c:v>625.77390000000003</c:v>
                </c:pt>
                <c:pt idx="11">
                  <c:v>628.49969999999996</c:v>
                </c:pt>
                <c:pt idx="12">
                  <c:v>569.95240000000001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04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699999999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31232"/>
        <c:axId val="97232768"/>
      </c:scatterChart>
      <c:valAx>
        <c:axId val="97231232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232768"/>
        <c:crosses val="autoZero"/>
        <c:crossBetween val="midCat"/>
        <c:majorUnit val="300"/>
      </c:valAx>
      <c:valAx>
        <c:axId val="97232768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231232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82"/>
          <c:y val="5.1298768155777233E-2"/>
          <c:w val="0.61259449271584943"/>
          <c:h val="0.73497394896317925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859264"/>
        <c:axId val="96861184"/>
      </c:scatterChart>
      <c:valAx>
        <c:axId val="96859264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861184"/>
        <c:crosses val="autoZero"/>
        <c:crossBetween val="midCat"/>
        <c:majorUnit val="1"/>
      </c:valAx>
      <c:valAx>
        <c:axId val="96861184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6859264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19326946.173690401</c:v>
                </c:pt>
                <c:pt idx="2">
                  <c:v>18609351.7014561</c:v>
                </c:pt>
                <c:pt idx="3">
                  <c:v>19127194.6117163</c:v>
                </c:pt>
                <c:pt idx="4">
                  <c:v>17328157.754947498</c:v>
                </c:pt>
                <c:pt idx="5">
                  <c:v>16729323.5203877</c:v>
                </c:pt>
                <c:pt idx="6">
                  <c:v>20307469.757272501</c:v>
                </c:pt>
                <c:pt idx="7">
                  <c:v>20073181.6096735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16627595.1362262</c:v>
                </c:pt>
                <c:pt idx="1">
                  <c:v>19365101.381205</c:v>
                </c:pt>
                <c:pt idx="2">
                  <c:v>19915075.185657799</c:v>
                </c:pt>
                <c:pt idx="3">
                  <c:v>19253835.294378601</c:v>
                </c:pt>
                <c:pt idx="4">
                  <c:v>18686391.662645798</c:v>
                </c:pt>
                <c:pt idx="5">
                  <c:v>17785488.140172001</c:v>
                </c:pt>
                <c:pt idx="6">
                  <c:v>18458466.269402899</c:v>
                </c:pt>
                <c:pt idx="7">
                  <c:v>19273838.706445798</c:v>
                </c:pt>
                <c:pt idx="8">
                  <c:v>21250973.333885599</c:v>
                </c:pt>
                <c:pt idx="9">
                  <c:v>18328953.690326899</c:v>
                </c:pt>
                <c:pt idx="10">
                  <c:v>19189347.341511399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</c:v>
                </c:pt>
                <c:pt idx="17">
                  <c:v>19400097.962863401</c:v>
                </c:pt>
                <c:pt idx="18">
                  <c:v>19397879.249487799</c:v>
                </c:pt>
                <c:pt idx="19">
                  <c:v>16923597.091798</c:v>
                </c:pt>
                <c:pt idx="20">
                  <c:v>21387478.444555402</c:v>
                </c:pt>
                <c:pt idx="21">
                  <c:v>17881906.317868199</c:v>
                </c:pt>
                <c:pt idx="22">
                  <c:v>20855166.554446898</c:v>
                </c:pt>
                <c:pt idx="23">
                  <c:v>18744879.908319499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20659261.103275999</c:v>
                </c:pt>
                <c:pt idx="27">
                  <c:v>18744222.631782901</c:v>
                </c:pt>
                <c:pt idx="28">
                  <c:v>19015108.768318798</c:v>
                </c:pt>
                <c:pt idx="29">
                  <c:v>18430683.347301699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23674186.480962399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23380947.951256599</c:v>
                </c:pt>
                <c:pt idx="5">
                  <c:v>20946723.0189735</c:v>
                </c:pt>
                <c:pt idx="6">
                  <c:v>23331359.463167399</c:v>
                </c:pt>
                <c:pt idx="7">
                  <c:v>18801890.145018399</c:v>
                </c:pt>
                <c:pt idx="8">
                  <c:v>22378961.777254902</c:v>
                </c:pt>
                <c:pt idx="9">
                  <c:v>19639481.623855799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19880674.360221401</c:v>
                </c:pt>
                <c:pt idx="13">
                  <c:v>22110725.7188529</c:v>
                </c:pt>
                <c:pt idx="14">
                  <c:v>20110497.248093199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21057244.759495199</c:v>
                </c:pt>
                <c:pt idx="21">
                  <c:v>21950558.493363999</c:v>
                </c:pt>
                <c:pt idx="22">
                  <c:v>21337280.824600499</c:v>
                </c:pt>
                <c:pt idx="23">
                  <c:v>20286238.011325199</c:v>
                </c:pt>
                <c:pt idx="24">
                  <c:v>21130372.429093398</c:v>
                </c:pt>
                <c:pt idx="25">
                  <c:v>23479957.518353399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21561100.4074855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21781375.668484502</c:v>
                </c:pt>
                <c:pt idx="32">
                  <c:v>21172683.762571499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20559283.261708502</c:v>
                </c:pt>
                <c:pt idx="36">
                  <c:v>21371317.6273835</c:v>
                </c:pt>
                <c:pt idx="37">
                  <c:v>25114923.042421401</c:v>
                </c:pt>
                <c:pt idx="38">
                  <c:v>20880357.2425257</c:v>
                </c:pt>
                <c:pt idx="39">
                  <c:v>19880773.4878604</c:v>
                </c:pt>
                <c:pt idx="40">
                  <c:v>21462888.938524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21861554.774449199</c:v>
                </c:pt>
                <c:pt idx="45">
                  <c:v>21498208.885775998</c:v>
                </c:pt>
                <c:pt idx="46">
                  <c:v>20466681.538077999</c:v>
                </c:pt>
                <c:pt idx="47">
                  <c:v>23179327.965335298</c:v>
                </c:pt>
                <c:pt idx="48">
                  <c:v>20644792.780680399</c:v>
                </c:pt>
                <c:pt idx="49">
                  <c:v>23085798.8309278</c:v>
                </c:pt>
                <c:pt idx="50">
                  <c:v>20493308.7185716</c:v>
                </c:pt>
                <c:pt idx="51">
                  <c:v>21085304.406504702</c:v>
                </c:pt>
                <c:pt idx="52">
                  <c:v>20847193.699381098</c:v>
                </c:pt>
                <c:pt idx="53">
                  <c:v>23218208.963247102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49999999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2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21679954.79828937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945088"/>
        <c:axId val="76089216"/>
      </c:scatterChart>
      <c:valAx>
        <c:axId val="75945088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6089216"/>
        <c:crosses val="autoZero"/>
        <c:crossBetween val="midCat"/>
      </c:valAx>
      <c:valAx>
        <c:axId val="76089216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5945088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92"/>
          <c:y val="7.8127734033245841E-2"/>
          <c:w val="0.1493137622042691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652.20129999999995</c:v>
                </c:pt>
                <c:pt idx="4">
                  <c:v>633.1712</c:v>
                </c:pt>
                <c:pt idx="5">
                  <c:v>609.35170000000005</c:v>
                </c:pt>
                <c:pt idx="6">
                  <c:v>631.79349999999999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639.14760000000001</c:v>
                </c:pt>
                <c:pt idx="1">
                  <c:v>641.02530000000002</c:v>
                </c:pt>
                <c:pt idx="2">
                  <c:v>651.36019999999996</c:v>
                </c:pt>
                <c:pt idx="3">
                  <c:v>669.24570000000006</c:v>
                </c:pt>
                <c:pt idx="4">
                  <c:v>626.66700000000003</c:v>
                </c:pt>
                <c:pt idx="5">
                  <c:v>679.61630000000002</c:v>
                </c:pt>
                <c:pt idx="6">
                  <c:v>621.15599999999995</c:v>
                </c:pt>
                <c:pt idx="7">
                  <c:v>640.54920000000004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636.82420000000002</c:v>
                </c:pt>
                <c:pt idx="11">
                  <c:v>682.75170000000003</c:v>
                </c:pt>
                <c:pt idx="12">
                  <c:v>689.90329999999994</c:v>
                </c:pt>
                <c:pt idx="13">
                  <c:v>644.65520000000004</c:v>
                </c:pt>
                <c:pt idx="14">
                  <c:v>642.04669999999999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589.04060000000004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674.35900000000004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664.83150000000001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613.63109999999995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613.73260000000005</c:v>
                </c:pt>
                <c:pt idx="1">
                  <c:v>699.81140000000005</c:v>
                </c:pt>
                <c:pt idx="2">
                  <c:v>660.5684</c:v>
                </c:pt>
                <c:pt idx="3">
                  <c:v>677.0924</c:v>
                </c:pt>
                <c:pt idx="4">
                  <c:v>690.82090000000005</c:v>
                </c:pt>
                <c:pt idx="5">
                  <c:v>636.44219999999996</c:v>
                </c:pt>
                <c:pt idx="6">
                  <c:v>679.96510000000001</c:v>
                </c:pt>
                <c:pt idx="7">
                  <c:v>616.27099999999996</c:v>
                </c:pt>
                <c:pt idx="8">
                  <c:v>675.97950000000003</c:v>
                </c:pt>
                <c:pt idx="9">
                  <c:v>635.5172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661.59370000000001</c:v>
                </c:pt>
                <c:pt idx="14">
                  <c:v>632.5394</c:v>
                </c:pt>
                <c:pt idx="15">
                  <c:v>673.06200000000001</c:v>
                </c:pt>
                <c:pt idx="16">
                  <c:v>661.64099999999996</c:v>
                </c:pt>
                <c:pt idx="17">
                  <c:v>680.22799999999995</c:v>
                </c:pt>
                <c:pt idx="18">
                  <c:v>649.33019999999999</c:v>
                </c:pt>
                <c:pt idx="19">
                  <c:v>687.62170000000003</c:v>
                </c:pt>
                <c:pt idx="20">
                  <c:v>652.11339999999996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687.53610000000003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683.42529999999999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640.61720000000003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634.63260000000002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663.64120000000003</c:v>
                </c:pt>
                <c:pt idx="42">
                  <c:v>673.02059999999994</c:v>
                </c:pt>
                <c:pt idx="43">
                  <c:v>653.2296</c:v>
                </c:pt>
                <c:pt idx="44">
                  <c:v>664.90769999999998</c:v>
                </c:pt>
                <c:pt idx="45">
                  <c:v>645.8655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702.56209999999999</c:v>
                </c:pt>
                <c:pt idx="50">
                  <c:v>631.85699999999997</c:v>
                </c:pt>
                <c:pt idx="51">
                  <c:v>662.4556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1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626.6596874999999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645.75540645161288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658.05737636363631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660480"/>
        <c:axId val="94670848"/>
      </c:scatterChart>
      <c:valAx>
        <c:axId val="94660480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4670848"/>
        <c:crosses val="autoZero"/>
        <c:crossBetween val="midCat"/>
      </c:valAx>
      <c:valAx>
        <c:axId val="9467084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4660480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42"/>
          <c:y val="7.3498104403616218E-2"/>
          <c:w val="0.14876830228056445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53"/>
          <c:y val="5.1298768155777233E-2"/>
          <c:w val="0.60334423764802658"/>
          <c:h val="0.73497394896317925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15"/>
          </c:errBars>
          <c:errBars>
            <c:errDir val="x"/>
            <c:errBarType val="both"/>
            <c:errValType val="fixedVal"/>
            <c:noEndCap val="0"/>
            <c:val val="25.419575220000009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27"/>
          </c:errBars>
          <c:errBars>
            <c:errDir val="x"/>
            <c:errBarType val="both"/>
            <c:errValType val="fixedVal"/>
            <c:noEndCap val="0"/>
            <c:val val="19.610297810000009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684.75413333333336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689.96010000000001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92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13093.875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13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588.87507333333338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40256"/>
        <c:axId val="97054720"/>
      </c:scatterChart>
      <c:valAx>
        <c:axId val="97040256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054720"/>
        <c:crosses val="autoZero"/>
        <c:crossBetween val="midCat"/>
      </c:valAx>
      <c:valAx>
        <c:axId val="97054720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040256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33"/>
          <c:y val="5.5286190312819818E-2"/>
          <c:w val="0.12250244292071205"/>
          <c:h val="0.50130846384925221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08"/>
          <c:y val="5.1298768155777233E-2"/>
          <c:w val="0.60066302359356782"/>
          <c:h val="0.73497394896317925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5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24580676.144539602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45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24546469.632659242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79999999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13093.875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17451972.318887286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83968"/>
        <c:axId val="98085888"/>
      </c:scatterChart>
      <c:valAx>
        <c:axId val="98083968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8085888"/>
        <c:crosses val="autoZero"/>
        <c:crossBetween val="midCat"/>
      </c:valAx>
      <c:valAx>
        <c:axId val="98085888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8083968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44E-2"/>
          <c:w val="0.12224783894370082"/>
          <c:h val="0.50130846384925221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572.35479999999995</c:v>
                </c:pt>
                <c:pt idx="3">
                  <c:v>671.8596</c:v>
                </c:pt>
                <c:pt idx="4">
                  <c:v>626.76329999999996</c:v>
                </c:pt>
                <c:pt idx="5">
                  <c:v>721.87840000000006</c:v>
                </c:pt>
                <c:pt idx="6">
                  <c:v>738.44309999999996</c:v>
                </c:pt>
                <c:pt idx="7">
                  <c:v>667.19870000000003</c:v>
                </c:pt>
                <c:pt idx="8">
                  <c:v>702.28319999999997</c:v>
                </c:pt>
                <c:pt idx="9">
                  <c:v>619.8537</c:v>
                </c:pt>
                <c:pt idx="10">
                  <c:v>714.34849999999994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496.43540000000002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486.49419999999998</c:v>
                </c:pt>
                <c:pt idx="4">
                  <c:v>472.93020000000001</c:v>
                </c:pt>
                <c:pt idx="5">
                  <c:v>465.16340000000002</c:v>
                </c:pt>
                <c:pt idx="6">
                  <c:v>463.79649999999998</c:v>
                </c:pt>
                <c:pt idx="7">
                  <c:v>551.67240000000004</c:v>
                </c:pt>
                <c:pt idx="8">
                  <c:v>513.08330000000001</c:v>
                </c:pt>
                <c:pt idx="9">
                  <c:v>494.46559999999999</c:v>
                </c:pt>
                <c:pt idx="10">
                  <c:v>508.1814</c:v>
                </c:pt>
                <c:pt idx="11">
                  <c:v>519.93029999999999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2"/>
          <c:order val="2"/>
          <c:tx>
            <c:v>Line 2.46.4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Sheet1!$N$2:$N$9</c:f>
              <c:numCache>
                <c:formatCode>General</c:formatCode>
                <c:ptCount val="8"/>
                <c:pt idx="0">
                  <c:v>785.19470000000001</c:v>
                </c:pt>
                <c:pt idx="1">
                  <c:v>806.81799999999998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739.03219999999999</c:v>
                </c:pt>
                <c:pt idx="5">
                  <c:v>734.80830000000003</c:v>
                </c:pt>
                <c:pt idx="6">
                  <c:v>710.28589999999997</c:v>
                </c:pt>
                <c:pt idx="7">
                  <c:v>776.21360000000004</c:v>
                </c:pt>
              </c:numCache>
            </c:numRef>
          </c:xVal>
          <c:yVal>
            <c:numRef>
              <c:f>Sheet1!$P$2:$P$9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3"/>
          <c:order val="3"/>
          <c:tx>
            <c:v>Line 9.17.1</c:v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</c:spPr>
          </c:marker>
          <c:xVal>
            <c:numRef>
              <c:f>Sheet1!$T$2:$T$16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664.18989999999997</c:v>
                </c:pt>
                <c:pt idx="3">
                  <c:v>635.43449999999996</c:v>
                </c:pt>
                <c:pt idx="4">
                  <c:v>627.45659999999998</c:v>
                </c:pt>
                <c:pt idx="5">
                  <c:v>599.33100000000002</c:v>
                </c:pt>
                <c:pt idx="6">
                  <c:v>624.03399999999999</c:v>
                </c:pt>
                <c:pt idx="7">
                  <c:v>582.86410000000001</c:v>
                </c:pt>
                <c:pt idx="8">
                  <c:v>632.78070000000002</c:v>
                </c:pt>
                <c:pt idx="9">
                  <c:v>602.69470000000001</c:v>
                </c:pt>
                <c:pt idx="10">
                  <c:v>625.77390000000003</c:v>
                </c:pt>
                <c:pt idx="11">
                  <c:v>628.49969999999996</c:v>
                </c:pt>
                <c:pt idx="12">
                  <c:v>569.95240000000001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Sheet1!$V$2:$V$16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4"/>
          <c:order val="4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49999999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665.87653809523806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5"/>
          <c:order val="5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ser>
          <c:idx val="6"/>
          <c:order val="6"/>
          <c:tx>
            <c:v>Line2464Mean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04"/>
          </c:errBars>
          <c:xVal>
            <c:numRef>
              <c:f>Sheet1!$N$11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Sheet1!$P$11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7"/>
          <c:order val="7"/>
          <c:tx>
            <c:v>Line9171Mean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699999999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Sheet1!$T$18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Sheet1!$V$18</c:f>
              <c:numCache>
                <c:formatCode>General</c:formatCode>
                <c:ptCount val="1"/>
                <c:pt idx="0">
                  <c:v>16368.066666666668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273344"/>
        <c:axId val="73275264"/>
      </c:scatterChart>
      <c:valAx>
        <c:axId val="73273344"/>
        <c:scaling>
          <c:orientation val="minMax"/>
          <c:max val="850"/>
          <c:min val="4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275264"/>
        <c:crosses val="autoZero"/>
        <c:crossBetween val="midCat"/>
      </c:valAx>
      <c:valAx>
        <c:axId val="732752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273344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Sheet1!$E$2:$E$22</c:f>
              <c:numCache>
                <c:formatCode>General</c:formatCode>
                <c:ptCount val="21"/>
                <c:pt idx="0">
                  <c:v>17574352.8795675</c:v>
                </c:pt>
                <c:pt idx="1">
                  <c:v>24855562.8510007</c:v>
                </c:pt>
                <c:pt idx="2">
                  <c:v>18741166.930718299</c:v>
                </c:pt>
                <c:pt idx="3">
                  <c:v>23134142.789500199</c:v>
                </c:pt>
                <c:pt idx="4">
                  <c:v>17741792.955641001</c:v>
                </c:pt>
                <c:pt idx="5">
                  <c:v>24957004.2930802</c:v>
                </c:pt>
                <c:pt idx="6">
                  <c:v>26318535.820994601</c:v>
                </c:pt>
                <c:pt idx="7">
                  <c:v>22520395.234882399</c:v>
                </c:pt>
                <c:pt idx="8">
                  <c:v>27854323.235146001</c:v>
                </c:pt>
                <c:pt idx="9">
                  <c:v>18623684.7494861</c:v>
                </c:pt>
                <c:pt idx="10">
                  <c:v>26787964.496887099</c:v>
                </c:pt>
                <c:pt idx="11">
                  <c:v>22994308.515855599</c:v>
                </c:pt>
                <c:pt idx="12">
                  <c:v>20270019.1993405</c:v>
                </c:pt>
                <c:pt idx="13">
                  <c:v>20969304.334932301</c:v>
                </c:pt>
                <c:pt idx="14">
                  <c:v>18492326.190715302</c:v>
                </c:pt>
                <c:pt idx="15">
                  <c:v>20299375.733607799</c:v>
                </c:pt>
                <c:pt idx="16">
                  <c:v>20375470.296006698</c:v>
                </c:pt>
                <c:pt idx="17">
                  <c:v>23498584.795556899</c:v>
                </c:pt>
                <c:pt idx="18">
                  <c:v>22309717.530179199</c:v>
                </c:pt>
                <c:pt idx="19">
                  <c:v>21981930.908344101</c:v>
                </c:pt>
                <c:pt idx="20">
                  <c:v>24664510.116810098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Sheet1!$K$2:$K$13</c:f>
              <c:numCache>
                <c:formatCode>General</c:formatCode>
                <c:ptCount val="12"/>
                <c:pt idx="0">
                  <c:v>9362432.0624136496</c:v>
                </c:pt>
                <c:pt idx="1">
                  <c:v>11937844.2234833</c:v>
                </c:pt>
                <c:pt idx="2">
                  <c:v>9786781.8487916291</c:v>
                </c:pt>
                <c:pt idx="3">
                  <c:v>9448953.583083</c:v>
                </c:pt>
                <c:pt idx="4">
                  <c:v>9685326.9120437</c:v>
                </c:pt>
                <c:pt idx="5">
                  <c:v>8539307.2617415395</c:v>
                </c:pt>
                <c:pt idx="6">
                  <c:v>9496420.3265699409</c:v>
                </c:pt>
                <c:pt idx="7">
                  <c:v>13059695.256372901</c:v>
                </c:pt>
                <c:pt idx="8">
                  <c:v>11436854.841658199</c:v>
                </c:pt>
                <c:pt idx="9">
                  <c:v>11357419.378821099</c:v>
                </c:pt>
                <c:pt idx="10">
                  <c:v>11032284.7753249</c:v>
                </c:pt>
                <c:pt idx="11">
                  <c:v>11072979.73776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2"/>
          <c:order val="2"/>
          <c:tx>
            <c:v>Line 2.46.4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Sheet1!$Q$2:$Q$9</c:f>
              <c:numCache>
                <c:formatCode>General</c:formatCode>
                <c:ptCount val="8"/>
                <c:pt idx="0">
                  <c:v>35126877.753955796</c:v>
                </c:pt>
                <c:pt idx="1">
                  <c:v>41516976.967402302</c:v>
                </c:pt>
                <c:pt idx="2">
                  <c:v>28519911.790396299</c:v>
                </c:pt>
                <c:pt idx="3">
                  <c:v>27761190.0393022</c:v>
                </c:pt>
                <c:pt idx="4">
                  <c:v>33031223.030021202</c:v>
                </c:pt>
                <c:pt idx="5">
                  <c:v>30063032.673227999</c:v>
                </c:pt>
                <c:pt idx="6">
                  <c:v>28241273.976850599</c:v>
                </c:pt>
                <c:pt idx="7">
                  <c:v>34849536.280694701</c:v>
                </c:pt>
              </c:numCache>
            </c:numRef>
          </c:xVal>
          <c:yVal>
            <c:numRef>
              <c:f>Sheet1!$P$2:$P$9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3"/>
          <c:order val="3"/>
          <c:tx>
            <c:v>Line 9.17.1</c:v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</c:spPr>
          </c:marker>
          <c:xVal>
            <c:numRef>
              <c:f>Sheet1!$W$2:$W$16</c:f>
              <c:numCache>
                <c:formatCode>General</c:formatCode>
                <c:ptCount val="15"/>
                <c:pt idx="0">
                  <c:v>17035717.160047501</c:v>
                </c:pt>
                <c:pt idx="1">
                  <c:v>15945489.3010878</c:v>
                </c:pt>
                <c:pt idx="2">
                  <c:v>17719545.127440602</c:v>
                </c:pt>
                <c:pt idx="3">
                  <c:v>15012332.233128</c:v>
                </c:pt>
                <c:pt idx="4">
                  <c:v>15713221.663031699</c:v>
                </c:pt>
                <c:pt idx="5">
                  <c:v>15117542.6731435</c:v>
                </c:pt>
                <c:pt idx="6">
                  <c:v>15129427.128249001</c:v>
                </c:pt>
                <c:pt idx="7">
                  <c:v>12623151.764506601</c:v>
                </c:pt>
                <c:pt idx="8">
                  <c:v>16717378.51255</c:v>
                </c:pt>
                <c:pt idx="9">
                  <c:v>18602770.420686301</c:v>
                </c:pt>
                <c:pt idx="10">
                  <c:v>18703925.139797099</c:v>
                </c:pt>
                <c:pt idx="11">
                  <c:v>18529525.389801301</c:v>
                </c:pt>
                <c:pt idx="12">
                  <c:v>18466157.790803298</c:v>
                </c:pt>
                <c:pt idx="13">
                  <c:v>12811684.931851201</c:v>
                </c:pt>
                <c:pt idx="14">
                  <c:v>18854531.232987899</c:v>
                </c:pt>
              </c:numCache>
            </c:numRef>
          </c:xVal>
          <c:yVal>
            <c:numRef>
              <c:f>Sheet1!$V$2:$V$16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4"/>
          <c:order val="4"/>
          <c:tx>
            <c:v>L2493M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3049121.1090000002"/>
          </c:errBars>
          <c:xVal>
            <c:numRef>
              <c:f>Sheet1!$E$24</c:f>
              <c:numCache>
                <c:formatCode>General</c:formatCode>
                <c:ptCount val="1"/>
                <c:pt idx="0">
                  <c:v>22141165.421821553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5"/>
          <c:order val="5"/>
          <c:tx>
            <c:v>Line9312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1323310.4069999999"/>
          </c:errBars>
          <c:xVal>
            <c:numRef>
              <c:f>Sheet1!$K$15</c:f>
              <c:numCache>
                <c:formatCode>General</c:formatCode>
                <c:ptCount val="1"/>
                <c:pt idx="0">
                  <c:v>10518025.017338656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ser>
          <c:idx val="6"/>
          <c:order val="6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4725052.5410000002"/>
          </c:errBars>
          <c:xVal>
            <c:numRef>
              <c:f>Sheet1!$Q$11</c:f>
              <c:numCache>
                <c:formatCode>General</c:formatCode>
                <c:ptCount val="1"/>
                <c:pt idx="0">
                  <c:v>32388752.813981384</c:v>
                </c:pt>
              </c:numCache>
            </c:numRef>
          </c:xVal>
          <c:yVal>
            <c:numRef>
              <c:f>Sheet1!$P$11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7"/>
          <c:order val="7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699999999"/>
          </c:errBars>
          <c:errBars>
            <c:errDir val="x"/>
            <c:errBarType val="both"/>
            <c:errValType val="fixedVal"/>
            <c:noEndCap val="0"/>
            <c:val val="2073198.1630000002"/>
          </c:errBars>
          <c:xVal>
            <c:numRef>
              <c:f>Sheet1!$W$18</c:f>
              <c:numCache>
                <c:formatCode>General</c:formatCode>
                <c:ptCount val="1"/>
                <c:pt idx="0">
                  <c:v>16465493.364607455</c:v>
                </c:pt>
              </c:numCache>
            </c:numRef>
          </c:xVal>
          <c:yVal>
            <c:numRef>
              <c:f>Sheet1!$V$18</c:f>
              <c:numCache>
                <c:formatCode>General</c:formatCode>
                <c:ptCount val="1"/>
                <c:pt idx="0">
                  <c:v>16368.066666666668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47840"/>
        <c:axId val="73349760"/>
      </c:scatterChart>
      <c:valAx>
        <c:axId val="73347840"/>
        <c:scaling>
          <c:orientation val="minMax"/>
          <c:min val="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349760"/>
        <c:crosses val="autoZero"/>
        <c:crossBetween val="midCat"/>
      </c:valAx>
      <c:valAx>
        <c:axId val="733497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347840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4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0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F931-781D-42C4-8949-7754508124FF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E02D-3181-4984-A4B5-E30A31AA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149260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545288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</a:t>
            </a:r>
            <a:r>
              <a:rPr lang="en-US" sz="1000" b="1" dirty="0" smtClean="0"/>
              <a:t>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(Violet). 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2201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9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51101406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</a:t>
            </a:r>
            <a:r>
              <a:rPr lang="en-US" sz="1000" b="1" dirty="0" smtClean="0"/>
              <a:t>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98888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9512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772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60388784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95332716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20620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</p:spTree>
    <p:extLst>
      <p:ext uri="{BB962C8B-B14F-4D97-AF65-F5344CB8AC3E}">
        <p14:creationId xmlns:p14="http://schemas.microsoft.com/office/powerpoint/2010/main" val="6069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247237"/>
              </p:ext>
            </p:extLst>
          </p:nvPr>
        </p:nvGraphicFramePr>
        <p:xfrm>
          <a:off x="-593" y="685800"/>
          <a:ext cx="45725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237714"/>
              </p:ext>
            </p:extLst>
          </p:nvPr>
        </p:nvGraphicFramePr>
        <p:xfrm>
          <a:off x="4572000" y="685800"/>
          <a:ext cx="46296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3810000"/>
            <a:ext cx="2819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Figure X.</a:t>
            </a:r>
            <a:r>
              <a:rPr lang="en-US" sz="1000" dirty="0"/>
              <a:t>  </a:t>
            </a:r>
            <a:r>
              <a:rPr lang="en-US" sz="1000" b="1" dirty="0" err="1"/>
              <a:t>Bicoid</a:t>
            </a:r>
            <a:r>
              <a:rPr lang="en-US" sz="1000" b="1" dirty="0"/>
              <a:t> mRNA distribution in Line 2.49.3 is more diffused.</a:t>
            </a:r>
            <a:r>
              <a:rPr lang="en-US" sz="1000" dirty="0"/>
              <a:t>  (A, B)  The area of the region bounded by the </a:t>
            </a:r>
            <a:r>
              <a:rPr lang="en-US" sz="1000" dirty="0" smtClean="0"/>
              <a:t>contour </a:t>
            </a:r>
            <a:r>
              <a:rPr lang="en-US" sz="1000" dirty="0"/>
              <a:t>outline of the specific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signal was measured and plotted </a:t>
            </a:r>
            <a:r>
              <a:rPr lang="en-US" sz="1000" dirty="0" smtClean="0"/>
              <a:t>versus egg </a:t>
            </a:r>
            <a:r>
              <a:rPr lang="en-US" sz="1000" dirty="0"/>
              <a:t>length (A) and estimated egg volume (B).  </a:t>
            </a:r>
          </a:p>
          <a:p>
            <a:endParaRPr lang="en-US" sz="1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99643"/>
              </p:ext>
            </p:extLst>
          </p:nvPr>
        </p:nvGraphicFramePr>
        <p:xfrm>
          <a:off x="762000" y="5044738"/>
          <a:ext cx="2667000" cy="77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583"/>
                <a:gridCol w="76541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Student's T </a:t>
                      </a:r>
                      <a:r>
                        <a:rPr lang="en-US" sz="1100" u="none" strike="noStrike" dirty="0" smtClean="0">
                          <a:effectLst/>
                        </a:rPr>
                        <a:t>of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Signal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p-value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Line 2.49.3 </a:t>
                      </a:r>
                      <a:r>
                        <a:rPr lang="en-US" sz="1100" b="1" u="none" strike="noStrike" dirty="0" err="1">
                          <a:effectLst/>
                        </a:rPr>
                        <a:t>vs</a:t>
                      </a:r>
                      <a:r>
                        <a:rPr lang="en-US" sz="1100" b="1" u="none" strike="noStrike" dirty="0">
                          <a:effectLst/>
                        </a:rPr>
                        <a:t> Line 9.31.2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3.88E-07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Line 2.49.3 </a:t>
                      </a:r>
                      <a:r>
                        <a:rPr lang="en-US" sz="1100" b="1" u="none" strike="noStrike" dirty="0" err="1">
                          <a:effectLst/>
                        </a:rPr>
                        <a:t>vs</a:t>
                      </a:r>
                      <a:r>
                        <a:rPr lang="en-US" sz="1100" b="1" u="none" strike="noStrike" dirty="0">
                          <a:effectLst/>
                        </a:rPr>
                        <a:t> Line 2.46.4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9.71E-04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Line 2.49.3 </a:t>
                      </a:r>
                      <a:r>
                        <a:rPr lang="en-US" sz="1100" b="1" u="none" strike="noStrike" dirty="0" err="1">
                          <a:effectLst/>
                        </a:rPr>
                        <a:t>vs</a:t>
                      </a:r>
                      <a:r>
                        <a:rPr lang="en-US" sz="1100" b="1" u="none" strike="noStrike" dirty="0">
                          <a:effectLst/>
                        </a:rPr>
                        <a:t> Line 9.17.1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3.37E-04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367736"/>
              </p:ext>
            </p:extLst>
          </p:nvPr>
        </p:nvGraphicFramePr>
        <p:xfrm>
          <a:off x="4605333" y="34290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Discarded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5737</TotalTime>
  <Words>524</Words>
  <Application>Microsoft Office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Discarded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CCHMC</dc:creator>
  <cp:lastModifiedBy>CCHMC</cp:lastModifiedBy>
  <cp:revision>32</cp:revision>
  <cp:lastPrinted>2013-03-12T22:07:26Z</cp:lastPrinted>
  <dcterms:created xsi:type="dcterms:W3CDTF">2013-03-08T21:03:56Z</dcterms:created>
  <dcterms:modified xsi:type="dcterms:W3CDTF">2013-03-12T22:23:11Z</dcterms:modified>
</cp:coreProperties>
</file>