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deltaB!$B$2:$B$51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deltaB!$E$2:$E$51</c:f>
              <c:numCache>
                <c:formatCode>General</c:formatCode>
                <c:ptCount val="50"/>
                <c:pt idx="0">
                  <c:v>-12.971385991058199</c:v>
                </c:pt>
                <c:pt idx="1">
                  <c:v>-16.409985096870397</c:v>
                </c:pt>
                <c:pt idx="2">
                  <c:v>-14.256631892697499</c:v>
                </c:pt>
                <c:pt idx="3">
                  <c:v>-12.714903129657198</c:v>
                </c:pt>
                <c:pt idx="4">
                  <c:v>-9.8146050670641003</c:v>
                </c:pt>
                <c:pt idx="5">
                  <c:v>-6.575409836065603</c:v>
                </c:pt>
                <c:pt idx="6">
                  <c:v>-6.239940387481397</c:v>
                </c:pt>
                <c:pt idx="7">
                  <c:v>-4.4327868852459034</c:v>
                </c:pt>
                <c:pt idx="8">
                  <c:v>-3.7368107302533993</c:v>
                </c:pt>
                <c:pt idx="9">
                  <c:v>0.2408345752608021</c:v>
                </c:pt>
                <c:pt idx="10">
                  <c:v>0.41117734724289789</c:v>
                </c:pt>
                <c:pt idx="11">
                  <c:v>-0.28032786885249905</c:v>
                </c:pt>
                <c:pt idx="12">
                  <c:v>-0.22101341281669917</c:v>
                </c:pt>
                <c:pt idx="13">
                  <c:v>-0.5354694485841982</c:v>
                </c:pt>
                <c:pt idx="14">
                  <c:v>0.34411326378539897</c:v>
                </c:pt>
                <c:pt idx="15">
                  <c:v>-0.29165424739190016</c:v>
                </c:pt>
                <c:pt idx="16">
                  <c:v>-0.25305514157970066</c:v>
                </c:pt>
                <c:pt idx="17">
                  <c:v>-0.35633383010440056</c:v>
                </c:pt>
                <c:pt idx="18">
                  <c:v>-0.29269746646800066</c:v>
                </c:pt>
                <c:pt idx="19">
                  <c:v>-0.55067064083459982</c:v>
                </c:pt>
                <c:pt idx="20">
                  <c:v>-0.24307004470940008</c:v>
                </c:pt>
                <c:pt idx="21">
                  <c:v>-0.80745156482860025</c:v>
                </c:pt>
                <c:pt idx="22">
                  <c:v>-0.81132637853949952</c:v>
                </c:pt>
                <c:pt idx="23">
                  <c:v>-0.71207153502239962</c:v>
                </c:pt>
                <c:pt idx="24">
                  <c:v>-0.78673621460509935</c:v>
                </c:pt>
                <c:pt idx="25">
                  <c:v>-0.42950819672130081</c:v>
                </c:pt>
                <c:pt idx="26">
                  <c:v>-0.74157973174370007</c:v>
                </c:pt>
                <c:pt idx="27">
                  <c:v>-0.39701937406858967</c:v>
                </c:pt>
                <c:pt idx="28">
                  <c:v>-4.3070044709390132E-2</c:v>
                </c:pt>
                <c:pt idx="29">
                  <c:v>8.718330849477951E-2</c:v>
                </c:pt>
                <c:pt idx="30">
                  <c:v>0.20670640834575948</c:v>
                </c:pt>
                <c:pt idx="31">
                  <c:v>-0.32712369597616053</c:v>
                </c:pt>
                <c:pt idx="32">
                  <c:v>-0.47168405365126986</c:v>
                </c:pt>
                <c:pt idx="33">
                  <c:v>1.3412816691502627E-3</c:v>
                </c:pt>
                <c:pt idx="34">
                  <c:v>-0.1447093889716804</c:v>
                </c:pt>
                <c:pt idx="35">
                  <c:v>-0.4867362146050711</c:v>
                </c:pt>
                <c:pt idx="36">
                  <c:v>0.19239940387480914</c:v>
                </c:pt>
                <c:pt idx="37">
                  <c:v>0.12205663189269966</c:v>
                </c:pt>
                <c:pt idx="38">
                  <c:v>0.31013412816692032</c:v>
                </c:pt>
                <c:pt idx="39">
                  <c:v>0.28584202682562942</c:v>
                </c:pt>
                <c:pt idx="40">
                  <c:v>0.6715350223546892</c:v>
                </c:pt>
                <c:pt idx="41">
                  <c:v>0.19880774962742009</c:v>
                </c:pt>
                <c:pt idx="42">
                  <c:v>0.5639344262295003</c:v>
                </c:pt>
                <c:pt idx="43">
                  <c:v>0.63532041728762945</c:v>
                </c:pt>
                <c:pt idx="44">
                  <c:v>0.22131147540982976</c:v>
                </c:pt>
                <c:pt idx="45">
                  <c:v>3.8897168405370053E-2</c:v>
                </c:pt>
                <c:pt idx="46">
                  <c:v>0.54873323397912976</c:v>
                </c:pt>
                <c:pt idx="47">
                  <c:v>0.66706408345752966</c:v>
                </c:pt>
                <c:pt idx="48">
                  <c:v>-1.6244411326379549E-2</c:v>
                </c:pt>
                <c:pt idx="49">
                  <c:v>-5.6184798807750624E-2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98592"/>
        <c:axId val="129600128"/>
      </c:scatterChart>
      <c:valAx>
        <c:axId val="129598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600128"/>
        <c:crosses val="autoZero"/>
        <c:crossBetween val="midCat"/>
      </c:valAx>
      <c:valAx>
        <c:axId val="129600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985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deltaB!$G$2:$G$47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deltaB!$J$2:$J$47</c:f>
              <c:numCache>
                <c:formatCode>General</c:formatCode>
                <c:ptCount val="46"/>
                <c:pt idx="0">
                  <c:v>-16.404321907600597</c:v>
                </c:pt>
                <c:pt idx="1">
                  <c:v>-15.525335320417298</c:v>
                </c:pt>
                <c:pt idx="2">
                  <c:v>-15.026825633383002</c:v>
                </c:pt>
                <c:pt idx="3">
                  <c:v>-12.455886736214602</c:v>
                </c:pt>
                <c:pt idx="4">
                  <c:v>-7.9982116244410975</c:v>
                </c:pt>
                <c:pt idx="5">
                  <c:v>-7.2058122205663011</c:v>
                </c:pt>
                <c:pt idx="6">
                  <c:v>-4.0976154992548004</c:v>
                </c:pt>
                <c:pt idx="7">
                  <c:v>-0.44977645305520042</c:v>
                </c:pt>
                <c:pt idx="8">
                  <c:v>0.13010432190760213</c:v>
                </c:pt>
                <c:pt idx="9">
                  <c:v>1.4788375558866989</c:v>
                </c:pt>
                <c:pt idx="10">
                  <c:v>2.5475409836065985</c:v>
                </c:pt>
                <c:pt idx="11">
                  <c:v>2.8159463487332985</c:v>
                </c:pt>
                <c:pt idx="12">
                  <c:v>4.2846497764531009</c:v>
                </c:pt>
                <c:pt idx="13">
                  <c:v>3.7050670640835008</c:v>
                </c:pt>
                <c:pt idx="14">
                  <c:v>4.4982116244410975</c:v>
                </c:pt>
                <c:pt idx="15">
                  <c:v>4.4789865871833996</c:v>
                </c:pt>
                <c:pt idx="16">
                  <c:v>4.2560357675112002</c:v>
                </c:pt>
                <c:pt idx="17">
                  <c:v>3.8810730253353984</c:v>
                </c:pt>
                <c:pt idx="18">
                  <c:v>3.5399403874814013</c:v>
                </c:pt>
                <c:pt idx="19">
                  <c:v>3.7102831594635006</c:v>
                </c:pt>
                <c:pt idx="20">
                  <c:v>2.0903129657228003</c:v>
                </c:pt>
                <c:pt idx="21">
                  <c:v>2.8485842026826003</c:v>
                </c:pt>
                <c:pt idx="22">
                  <c:v>2.692250372578199</c:v>
                </c:pt>
                <c:pt idx="23">
                  <c:v>2.2406855439641991</c:v>
                </c:pt>
                <c:pt idx="24">
                  <c:v>2.2551415797317507</c:v>
                </c:pt>
                <c:pt idx="25">
                  <c:v>2.3186289120715298</c:v>
                </c:pt>
                <c:pt idx="26">
                  <c:v>1.65186289120712</c:v>
                </c:pt>
                <c:pt idx="27">
                  <c:v>2.1385991058122311</c:v>
                </c:pt>
                <c:pt idx="28">
                  <c:v>1.3391952309985413</c:v>
                </c:pt>
                <c:pt idx="29">
                  <c:v>1.4153502235469499</c:v>
                </c:pt>
                <c:pt idx="30">
                  <c:v>1.3427719821162487</c:v>
                </c:pt>
                <c:pt idx="31">
                  <c:v>1.2137108792846512</c:v>
                </c:pt>
                <c:pt idx="32">
                  <c:v>1.0266766020864404</c:v>
                </c:pt>
                <c:pt idx="33">
                  <c:v>1.1357675111773409</c:v>
                </c:pt>
                <c:pt idx="34">
                  <c:v>1.2381520119224998</c:v>
                </c:pt>
                <c:pt idx="35">
                  <c:v>1.2201192250372594</c:v>
                </c:pt>
                <c:pt idx="36">
                  <c:v>1.2740685543964201</c:v>
                </c:pt>
                <c:pt idx="37">
                  <c:v>1.1760059612518603</c:v>
                </c:pt>
                <c:pt idx="38">
                  <c:v>1.3305514157973191</c:v>
                </c:pt>
                <c:pt idx="39">
                  <c:v>1.6441132637853899</c:v>
                </c:pt>
                <c:pt idx="40">
                  <c:v>0.91147540983606934</c:v>
                </c:pt>
                <c:pt idx="41">
                  <c:v>1.5344262295081901</c:v>
                </c:pt>
                <c:pt idx="42">
                  <c:v>1.3868852459016399</c:v>
                </c:pt>
                <c:pt idx="43">
                  <c:v>0.79016393442623034</c:v>
                </c:pt>
                <c:pt idx="44">
                  <c:v>1.4666666666666694</c:v>
                </c:pt>
                <c:pt idx="45">
                  <c:v>3.2327868852459005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820096"/>
        <c:axId val="122821632"/>
      </c:scatterChart>
      <c:valAx>
        <c:axId val="122820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2821632"/>
        <c:crosses val="autoZero"/>
        <c:crossBetween val="midCat"/>
      </c:valAx>
      <c:valAx>
        <c:axId val="12282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8200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deltaB!$G$2:$G$47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deltaB!$K$2:$K$47</c:f>
              <c:numCache>
                <c:formatCode>General</c:formatCode>
                <c:ptCount val="46"/>
                <c:pt idx="0">
                  <c:v>16.404321907600597</c:v>
                </c:pt>
                <c:pt idx="1">
                  <c:v>15.525335320417298</c:v>
                </c:pt>
                <c:pt idx="2">
                  <c:v>15.026825633383002</c:v>
                </c:pt>
                <c:pt idx="3">
                  <c:v>12.455886736214602</c:v>
                </c:pt>
                <c:pt idx="4">
                  <c:v>7.9982116244410975</c:v>
                </c:pt>
                <c:pt idx="5">
                  <c:v>7.2058122205663011</c:v>
                </c:pt>
                <c:pt idx="6">
                  <c:v>4.0976154992548004</c:v>
                </c:pt>
                <c:pt idx="7">
                  <c:v>0.44977645305520042</c:v>
                </c:pt>
                <c:pt idx="8">
                  <c:v>-0.13010432190760213</c:v>
                </c:pt>
                <c:pt idx="9">
                  <c:v>-1.4788375558866989</c:v>
                </c:pt>
                <c:pt idx="10">
                  <c:v>-2.5475409836065985</c:v>
                </c:pt>
                <c:pt idx="11">
                  <c:v>-2.8159463487332985</c:v>
                </c:pt>
                <c:pt idx="12">
                  <c:v>-4.2846497764531009</c:v>
                </c:pt>
                <c:pt idx="13">
                  <c:v>-3.7050670640835008</c:v>
                </c:pt>
                <c:pt idx="14">
                  <c:v>-4.4982116244410975</c:v>
                </c:pt>
                <c:pt idx="15">
                  <c:v>-4.4789865871833996</c:v>
                </c:pt>
                <c:pt idx="16">
                  <c:v>-4.2560357675112002</c:v>
                </c:pt>
                <c:pt idx="17">
                  <c:v>-3.8810730253353984</c:v>
                </c:pt>
                <c:pt idx="18">
                  <c:v>-3.5399403874814013</c:v>
                </c:pt>
                <c:pt idx="19">
                  <c:v>-3.7102831594635006</c:v>
                </c:pt>
                <c:pt idx="20">
                  <c:v>-2.0903129657228003</c:v>
                </c:pt>
                <c:pt idx="21">
                  <c:v>-2.8485842026826003</c:v>
                </c:pt>
                <c:pt idx="22">
                  <c:v>-2.692250372578199</c:v>
                </c:pt>
                <c:pt idx="23">
                  <c:v>-2.2406855439641991</c:v>
                </c:pt>
                <c:pt idx="24">
                  <c:v>-2.2551415797317507</c:v>
                </c:pt>
                <c:pt idx="25">
                  <c:v>-2.3186289120715298</c:v>
                </c:pt>
                <c:pt idx="26">
                  <c:v>-1.65186289120712</c:v>
                </c:pt>
                <c:pt idx="27">
                  <c:v>-2.1385991058122311</c:v>
                </c:pt>
                <c:pt idx="28">
                  <c:v>-1.3391952309985413</c:v>
                </c:pt>
                <c:pt idx="29">
                  <c:v>-1.4153502235469499</c:v>
                </c:pt>
                <c:pt idx="30">
                  <c:v>-1.3427719821162487</c:v>
                </c:pt>
                <c:pt idx="31">
                  <c:v>-1.2137108792846512</c:v>
                </c:pt>
                <c:pt idx="32">
                  <c:v>-1.0266766020864404</c:v>
                </c:pt>
                <c:pt idx="33">
                  <c:v>-1.1357675111773409</c:v>
                </c:pt>
                <c:pt idx="34">
                  <c:v>-1.2381520119224998</c:v>
                </c:pt>
                <c:pt idx="35">
                  <c:v>-1.2201192250372594</c:v>
                </c:pt>
                <c:pt idx="36">
                  <c:v>-1.2740685543964201</c:v>
                </c:pt>
                <c:pt idx="37">
                  <c:v>-1.1760059612518603</c:v>
                </c:pt>
                <c:pt idx="38">
                  <c:v>-1.3305514157973191</c:v>
                </c:pt>
                <c:pt idx="39">
                  <c:v>-1.6441132637853899</c:v>
                </c:pt>
                <c:pt idx="40">
                  <c:v>-0.91147540983606934</c:v>
                </c:pt>
                <c:pt idx="41">
                  <c:v>-1.5344262295081901</c:v>
                </c:pt>
                <c:pt idx="42">
                  <c:v>-1.3868852459016399</c:v>
                </c:pt>
                <c:pt idx="43">
                  <c:v>-0.79016393442623034</c:v>
                </c:pt>
                <c:pt idx="44">
                  <c:v>-1.4666666666666694</c:v>
                </c:pt>
                <c:pt idx="45">
                  <c:v>-3.2327868852459005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305344"/>
        <c:axId val="119306880"/>
      </c:scatterChart>
      <c:valAx>
        <c:axId val="119305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306880"/>
        <c:crosses val="autoZero"/>
        <c:crossBetween val="midCat"/>
      </c:valAx>
      <c:valAx>
        <c:axId val="119306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3053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deltaB!$B$2:$B$51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deltaB!$F$2:$F$51</c:f>
              <c:numCache>
                <c:formatCode>General</c:formatCode>
                <c:ptCount val="50"/>
                <c:pt idx="0">
                  <c:v>12.971385991058199</c:v>
                </c:pt>
                <c:pt idx="1">
                  <c:v>16.409985096870397</c:v>
                </c:pt>
                <c:pt idx="2">
                  <c:v>14.256631892697499</c:v>
                </c:pt>
                <c:pt idx="3">
                  <c:v>12.714903129657198</c:v>
                </c:pt>
                <c:pt idx="4">
                  <c:v>9.8146050670641003</c:v>
                </c:pt>
                <c:pt idx="5">
                  <c:v>6.575409836065603</c:v>
                </c:pt>
                <c:pt idx="6">
                  <c:v>6.239940387481397</c:v>
                </c:pt>
                <c:pt idx="7">
                  <c:v>4.4327868852459034</c:v>
                </c:pt>
                <c:pt idx="8">
                  <c:v>3.7368107302533993</c:v>
                </c:pt>
                <c:pt idx="9">
                  <c:v>-0.2408345752608021</c:v>
                </c:pt>
                <c:pt idx="10">
                  <c:v>-0.41117734724289789</c:v>
                </c:pt>
                <c:pt idx="11">
                  <c:v>0.28032786885249905</c:v>
                </c:pt>
                <c:pt idx="12">
                  <c:v>0.22101341281669917</c:v>
                </c:pt>
                <c:pt idx="13">
                  <c:v>0.5354694485841982</c:v>
                </c:pt>
                <c:pt idx="14">
                  <c:v>-0.34411326378539897</c:v>
                </c:pt>
                <c:pt idx="15">
                  <c:v>0.29165424739190016</c:v>
                </c:pt>
                <c:pt idx="16">
                  <c:v>0.25305514157970066</c:v>
                </c:pt>
                <c:pt idx="17">
                  <c:v>0.35633383010440056</c:v>
                </c:pt>
                <c:pt idx="18">
                  <c:v>0.29269746646800066</c:v>
                </c:pt>
                <c:pt idx="19">
                  <c:v>0.55067064083459982</c:v>
                </c:pt>
                <c:pt idx="20">
                  <c:v>0.24307004470940008</c:v>
                </c:pt>
                <c:pt idx="21">
                  <c:v>0.80745156482860025</c:v>
                </c:pt>
                <c:pt idx="22">
                  <c:v>0.81132637853949952</c:v>
                </c:pt>
                <c:pt idx="23">
                  <c:v>0.71207153502239962</c:v>
                </c:pt>
                <c:pt idx="24">
                  <c:v>0.78673621460509935</c:v>
                </c:pt>
                <c:pt idx="25">
                  <c:v>0.42950819672130081</c:v>
                </c:pt>
                <c:pt idx="26">
                  <c:v>0.74157973174370007</c:v>
                </c:pt>
                <c:pt idx="27">
                  <c:v>0.39701937406858967</c:v>
                </c:pt>
                <c:pt idx="28">
                  <c:v>4.3070044709390132E-2</c:v>
                </c:pt>
                <c:pt idx="29">
                  <c:v>-8.718330849477951E-2</c:v>
                </c:pt>
                <c:pt idx="30">
                  <c:v>-0.20670640834575948</c:v>
                </c:pt>
                <c:pt idx="31">
                  <c:v>0.32712369597616053</c:v>
                </c:pt>
                <c:pt idx="32">
                  <c:v>0.47168405365126986</c:v>
                </c:pt>
                <c:pt idx="33">
                  <c:v>-1.3412816691502627E-3</c:v>
                </c:pt>
                <c:pt idx="34">
                  <c:v>0.1447093889716804</c:v>
                </c:pt>
                <c:pt idx="35">
                  <c:v>0.4867362146050711</c:v>
                </c:pt>
                <c:pt idx="36">
                  <c:v>-0.19239940387480914</c:v>
                </c:pt>
                <c:pt idx="37">
                  <c:v>-0.12205663189269966</c:v>
                </c:pt>
                <c:pt idx="38">
                  <c:v>-0.31013412816692032</c:v>
                </c:pt>
                <c:pt idx="39">
                  <c:v>-0.28584202682562942</c:v>
                </c:pt>
                <c:pt idx="40">
                  <c:v>-0.6715350223546892</c:v>
                </c:pt>
                <c:pt idx="41">
                  <c:v>-0.19880774962742009</c:v>
                </c:pt>
                <c:pt idx="42">
                  <c:v>-0.5639344262295003</c:v>
                </c:pt>
                <c:pt idx="43">
                  <c:v>-0.63532041728762945</c:v>
                </c:pt>
                <c:pt idx="44">
                  <c:v>-0.22131147540982976</c:v>
                </c:pt>
                <c:pt idx="45">
                  <c:v>-3.8897168405370053E-2</c:v>
                </c:pt>
                <c:pt idx="46">
                  <c:v>-0.54873323397912976</c:v>
                </c:pt>
                <c:pt idx="47">
                  <c:v>-0.66706408345752966</c:v>
                </c:pt>
                <c:pt idx="48">
                  <c:v>1.6244411326379549E-2</c:v>
                </c:pt>
                <c:pt idx="49">
                  <c:v>5.6184798807750624E-2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580160"/>
        <c:axId val="119581696"/>
      </c:scatterChart>
      <c:valAx>
        <c:axId val="119580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581696"/>
        <c:crosses val="autoZero"/>
        <c:crossBetween val="midCat"/>
      </c:valAx>
      <c:valAx>
        <c:axId val="119581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5801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1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5504-840C-498C-9D1C-1C28FB8346F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311A-2C9F-42A1-916B-6A4258A5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574896"/>
              </p:ext>
            </p:extLst>
          </p:nvPr>
        </p:nvGraphicFramePr>
        <p:xfrm>
          <a:off x="4567287" y="675588"/>
          <a:ext cx="45287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531756"/>
              </p:ext>
            </p:extLst>
          </p:nvPr>
        </p:nvGraphicFramePr>
        <p:xfrm>
          <a:off x="49480" y="685800"/>
          <a:ext cx="4522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31929"/>
              </p:ext>
            </p:extLst>
          </p:nvPr>
        </p:nvGraphicFramePr>
        <p:xfrm>
          <a:off x="49480" y="3429000"/>
          <a:ext cx="4522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189405"/>
              </p:ext>
            </p:extLst>
          </p:nvPr>
        </p:nvGraphicFramePr>
        <p:xfrm>
          <a:off x="4572000" y="3439998"/>
          <a:ext cx="4522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441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CCHMC</dc:creator>
  <cp:lastModifiedBy>CCHMC</cp:lastModifiedBy>
  <cp:revision>1</cp:revision>
  <dcterms:created xsi:type="dcterms:W3CDTF">2013-03-21T22:01:55Z</dcterms:created>
  <dcterms:modified xsi:type="dcterms:W3CDTF">2013-03-21T22:04:41Z</dcterms:modified>
</cp:coreProperties>
</file>