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drawings/drawing1.xml" ContentType="application/vnd.openxmlformats-officedocument.drawingml.chartshape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84" r:id="rId4"/>
    <p:sldId id="285" r:id="rId5"/>
    <p:sldId id="275" r:id="rId6"/>
    <p:sldId id="265" r:id="rId7"/>
    <p:sldId id="268" r:id="rId8"/>
    <p:sldId id="272" r:id="rId9"/>
    <p:sldId id="273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howGuides="1"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plus>
            <c:min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plus>
            <c:min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88896"/>
        <c:axId val="69003136"/>
      </c:scatterChart>
      <c:valAx>
        <c:axId val="68688896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9003136"/>
        <c:crosses val="autoZero"/>
        <c:crossBetween val="midCat"/>
      </c:valAx>
      <c:valAx>
        <c:axId val="69003136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86888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4707650791771"/>
          <c:y val="7.369021580635754E-2"/>
          <c:w val="0.2040257973366558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71104"/>
        <c:axId val="35073024"/>
      </c:scatterChart>
      <c:valAx>
        <c:axId val="35071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35073024"/>
        <c:crosses val="autoZero"/>
        <c:crossBetween val="midCat"/>
      </c:valAx>
      <c:valAx>
        <c:axId val="35073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3507110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02720"/>
        <c:axId val="35104640"/>
      </c:scatterChart>
      <c:valAx>
        <c:axId val="3510272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104640"/>
        <c:crosses val="autoZero"/>
        <c:crossBetween val="midCat"/>
      </c:valAx>
      <c:valAx>
        <c:axId val="35104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351027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44832"/>
        <c:axId val="35146752"/>
      </c:scatterChart>
      <c:valAx>
        <c:axId val="35144832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146752"/>
        <c:crosses val="autoZero"/>
        <c:crossBetween val="midCat"/>
      </c:valAx>
      <c:valAx>
        <c:axId val="351467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144832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78752"/>
        <c:axId val="35184640"/>
      </c:scatterChart>
      <c:valAx>
        <c:axId val="35178752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184640"/>
        <c:crosses val="autoZero"/>
        <c:crossBetween val="midCat"/>
        <c:majorUnit val="300"/>
      </c:valAx>
      <c:valAx>
        <c:axId val="35184640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178752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16768"/>
        <c:axId val="35227136"/>
      </c:scatterChart>
      <c:valAx>
        <c:axId val="35216768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227136"/>
        <c:crosses val="autoZero"/>
        <c:crossBetween val="midCat"/>
        <c:majorUnit val="1"/>
      </c:valAx>
      <c:valAx>
        <c:axId val="3522713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21676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58368"/>
        <c:axId val="35260288"/>
      </c:scatterChart>
      <c:valAx>
        <c:axId val="35258368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260288"/>
        <c:crosses val="autoZero"/>
        <c:crossBetween val="midCat"/>
      </c:valAx>
      <c:valAx>
        <c:axId val="3526028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258368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93056"/>
        <c:axId val="35303424"/>
      </c:scatterChart>
      <c:valAx>
        <c:axId val="35293056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303424"/>
        <c:crosses val="autoZero"/>
        <c:crossBetween val="midCat"/>
      </c:valAx>
      <c:valAx>
        <c:axId val="3530342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293056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41056"/>
        <c:axId val="35342976"/>
      </c:scatterChart>
      <c:valAx>
        <c:axId val="35341056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342976"/>
        <c:crosses val="autoZero"/>
        <c:crossBetween val="midCat"/>
      </c:valAx>
      <c:valAx>
        <c:axId val="3534297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341056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77152"/>
        <c:axId val="35379072"/>
      </c:scatterChart>
      <c:valAx>
        <c:axId val="35377152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379072"/>
        <c:crosses val="autoZero"/>
        <c:crossBetween val="midCat"/>
      </c:valAx>
      <c:valAx>
        <c:axId val="35379072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37715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EveSProfile</c:v>
          </c:tx>
          <c:spPr>
            <a:ln w="28575">
              <a:solidFill>
                <a:sysClr val="windowText" lastClr="000000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</c:marker>
          <c:xVal>
            <c:numRef>
              <c:f>'Bergman xiLi'!$J$28:$J$41</c:f>
              <c:numCache>
                <c:formatCode>General</c:formatCode>
                <c:ptCount val="14"/>
                <c:pt idx="0">
                  <c:v>0.32721251415773001</c:v>
                </c:pt>
                <c:pt idx="1">
                  <c:v>0.37185659191578291</c:v>
                </c:pt>
                <c:pt idx="2">
                  <c:v>0.41567872158342123</c:v>
                </c:pt>
                <c:pt idx="3">
                  <c:v>0.4554627556900161</c:v>
                </c:pt>
                <c:pt idx="4">
                  <c:v>0.4948459879352019</c:v>
                </c:pt>
                <c:pt idx="5">
                  <c:v>0.52735501208413149</c:v>
                </c:pt>
                <c:pt idx="6">
                  <c:v>0.55961475733350208</c:v>
                </c:pt>
                <c:pt idx="7">
                  <c:v>0.5912989035012477</c:v>
                </c:pt>
                <c:pt idx="8">
                  <c:v>0.62697531223671876</c:v>
                </c:pt>
                <c:pt idx="9">
                  <c:v>0.65922250710077479</c:v>
                </c:pt>
                <c:pt idx="10">
                  <c:v>0.69047892272692846</c:v>
                </c:pt>
                <c:pt idx="11">
                  <c:v>0.72481794224002161</c:v>
                </c:pt>
                <c:pt idx="12">
                  <c:v>0.76552984039927929</c:v>
                </c:pt>
                <c:pt idx="13">
                  <c:v>0.81200119926843461</c:v>
                </c:pt>
              </c:numCache>
            </c:numRef>
          </c:xVal>
          <c:yVal>
            <c:numRef>
              <c:f>'Bergman xiLi'!$K$28:$K$41</c:f>
              <c:numCache>
                <c:formatCode>General</c:formatCode>
                <c:ptCount val="14"/>
                <c:pt idx="0">
                  <c:v>4.1242310168781779</c:v>
                </c:pt>
                <c:pt idx="1">
                  <c:v>3.7234784325500976</c:v>
                </c:pt>
                <c:pt idx="2">
                  <c:v>3.2602101806840484</c:v>
                </c:pt>
                <c:pt idx="3">
                  <c:v>2.7822252954145945</c:v>
                </c:pt>
                <c:pt idx="4">
                  <c:v>2.2695950404412812</c:v>
                </c:pt>
                <c:pt idx="5">
                  <c:v>2.0206501798261089</c:v>
                </c:pt>
                <c:pt idx="6">
                  <c:v>1.7867648894114321</c:v>
                </c:pt>
                <c:pt idx="7">
                  <c:v>1.678169863201693</c:v>
                </c:pt>
                <c:pt idx="8">
                  <c:v>1.588419799891565</c:v>
                </c:pt>
                <c:pt idx="9">
                  <c:v>1.5328663525827189</c:v>
                </c:pt>
                <c:pt idx="10">
                  <c:v>1.4456632449514597</c:v>
                </c:pt>
                <c:pt idx="11">
                  <c:v>1.387244908552542</c:v>
                </c:pt>
                <c:pt idx="12">
                  <c:v>1.3243115375766803</c:v>
                </c:pt>
                <c:pt idx="13">
                  <c:v>1.3041852659258351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 cmpd="sng">
              <a:solidFill>
                <a:sysClr val="windowText" lastClr="000000"/>
              </a:solidFill>
              <a:prstDash val="lgDashDotDot"/>
            </a:ln>
          </c:spPr>
          <c:marker>
            <c:symbol val="none"/>
          </c:marker>
          <c:xVal>
            <c:numRef>
              <c:f>'Bergman xiLi'!$M$28:$M$29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'Bergman xiLi'!$N$28:$N$29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23744"/>
        <c:axId val="35425664"/>
      </c:scatterChart>
      <c:valAx>
        <c:axId val="3542374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5425664"/>
        <c:crosses val="autoZero"/>
        <c:crossBetween val="midCat"/>
      </c:valAx>
      <c:valAx>
        <c:axId val="354256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54237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plus>
            <c:min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plus>
            <c:min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40512"/>
        <c:axId val="97484800"/>
      </c:scatterChart>
      <c:valAx>
        <c:axId val="9744051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484800"/>
        <c:crosses val="autoZero"/>
        <c:crossBetween val="midCat"/>
      </c:valAx>
      <c:valAx>
        <c:axId val="97484800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44051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279279344106577"/>
          <c:y val="6.9060586176727903E-2"/>
          <c:w val="0.20581536501722966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51648"/>
        <c:axId val="35453568"/>
      </c:scatterChart>
      <c:valAx>
        <c:axId val="3545164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453568"/>
        <c:crosses val="autoZero"/>
        <c:crossBetween val="midCat"/>
      </c:valAx>
      <c:valAx>
        <c:axId val="35453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54516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50912"/>
        <c:axId val="54552448"/>
      </c:scatterChart>
      <c:valAx>
        <c:axId val="5455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552448"/>
        <c:crosses val="autoZero"/>
        <c:crossBetween val="midCat"/>
      </c:valAx>
      <c:valAx>
        <c:axId val="54552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550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64736"/>
        <c:axId val="54566272"/>
      </c:scatterChart>
      <c:valAx>
        <c:axId val="54564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566272"/>
        <c:crosses val="autoZero"/>
        <c:crossBetween val="midCat"/>
      </c:valAx>
      <c:valAx>
        <c:axId val="5456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564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64768"/>
        <c:axId val="62466304"/>
      </c:scatterChart>
      <c:valAx>
        <c:axId val="6246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466304"/>
        <c:crosses val="autoZero"/>
        <c:crossBetween val="midCat"/>
      </c:valAx>
      <c:valAx>
        <c:axId val="62466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4647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90496"/>
        <c:axId val="62492032"/>
      </c:scatterChart>
      <c:valAx>
        <c:axId val="6249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492032"/>
        <c:crosses val="autoZero"/>
        <c:crossBetween val="midCat"/>
      </c:valAx>
      <c:valAx>
        <c:axId val="62492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4904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00224"/>
        <c:axId val="62510208"/>
      </c:scatterChart>
      <c:valAx>
        <c:axId val="6250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510208"/>
        <c:crosses val="autoZero"/>
        <c:crossBetween val="midCat"/>
      </c:valAx>
      <c:valAx>
        <c:axId val="6251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500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12608"/>
        <c:axId val="62614144"/>
      </c:scatterChart>
      <c:valAx>
        <c:axId val="6261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614144"/>
        <c:crosses val="autoZero"/>
        <c:crossBetween val="midCat"/>
      </c:valAx>
      <c:valAx>
        <c:axId val="62614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612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26432"/>
        <c:axId val="62648704"/>
      </c:scatterChart>
      <c:valAx>
        <c:axId val="6262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648704"/>
        <c:crosses val="autoZero"/>
        <c:crossBetween val="midCat"/>
      </c:valAx>
      <c:valAx>
        <c:axId val="62648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626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55872"/>
        <c:axId val="62669952"/>
      </c:scatterChart>
      <c:valAx>
        <c:axId val="62655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669952"/>
        <c:crosses val="autoZero"/>
        <c:crossBetween val="midCat"/>
      </c:valAx>
      <c:valAx>
        <c:axId val="6266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655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90432"/>
        <c:axId val="62691968"/>
      </c:scatterChart>
      <c:valAx>
        <c:axId val="626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691968"/>
        <c:crosses val="autoZero"/>
        <c:crossBetween val="midCat"/>
      </c:valAx>
      <c:valAx>
        <c:axId val="6269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690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59904"/>
        <c:axId val="33670272"/>
      </c:scatterChart>
      <c:valAx>
        <c:axId val="33659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3670272"/>
        <c:crossesAt val="-2.5"/>
        <c:crossBetween val="midCat"/>
      </c:valAx>
      <c:valAx>
        <c:axId val="336702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365990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08352"/>
        <c:axId val="62710144"/>
      </c:scatterChart>
      <c:valAx>
        <c:axId val="62708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710144"/>
        <c:crosses val="autoZero"/>
        <c:crossBetween val="midCat"/>
      </c:valAx>
      <c:valAx>
        <c:axId val="6271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708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42912"/>
        <c:axId val="62744448"/>
      </c:scatterChart>
      <c:valAx>
        <c:axId val="6274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744448"/>
        <c:crosses val="autoZero"/>
        <c:crossBetween val="midCat"/>
      </c:valAx>
      <c:valAx>
        <c:axId val="62744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742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64928"/>
        <c:axId val="62766464"/>
      </c:scatterChart>
      <c:valAx>
        <c:axId val="6276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766464"/>
        <c:crosses val="autoZero"/>
        <c:crossBetween val="midCat"/>
      </c:valAx>
      <c:valAx>
        <c:axId val="62766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764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03328"/>
        <c:axId val="62817408"/>
      </c:scatterChart>
      <c:valAx>
        <c:axId val="6280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817408"/>
        <c:crosses val="autoZero"/>
        <c:crossBetween val="midCat"/>
      </c:valAx>
      <c:valAx>
        <c:axId val="62817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803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33792"/>
        <c:axId val="62835328"/>
      </c:scatterChart>
      <c:valAx>
        <c:axId val="6283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835328"/>
        <c:crosses val="autoZero"/>
        <c:crossBetween val="midCat"/>
      </c:valAx>
      <c:valAx>
        <c:axId val="62835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833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64000"/>
        <c:axId val="62869888"/>
      </c:scatterChart>
      <c:valAx>
        <c:axId val="6286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869888"/>
        <c:crosses val="autoZero"/>
        <c:crossBetween val="midCat"/>
      </c:valAx>
      <c:valAx>
        <c:axId val="62869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864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02656"/>
        <c:axId val="62904192"/>
      </c:scatterChart>
      <c:valAx>
        <c:axId val="6290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904192"/>
        <c:crosses val="autoZero"/>
        <c:crossBetween val="midCat"/>
      </c:valAx>
      <c:valAx>
        <c:axId val="6290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902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12384"/>
        <c:axId val="62913920"/>
      </c:scatterChart>
      <c:valAx>
        <c:axId val="62912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913920"/>
        <c:crosses val="autoZero"/>
        <c:crossBetween val="midCat"/>
      </c:valAx>
      <c:valAx>
        <c:axId val="6291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9123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42592"/>
        <c:axId val="62944384"/>
      </c:scatterChart>
      <c:valAx>
        <c:axId val="6294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944384"/>
        <c:crosses val="autoZero"/>
        <c:crossBetween val="midCat"/>
      </c:valAx>
      <c:valAx>
        <c:axId val="6294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94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81248"/>
        <c:axId val="62982784"/>
      </c:scatterChart>
      <c:valAx>
        <c:axId val="6298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982784"/>
        <c:crosses val="autoZero"/>
        <c:crossBetween val="midCat"/>
      </c:valAx>
      <c:valAx>
        <c:axId val="6298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9812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85504"/>
        <c:axId val="33687424"/>
      </c:scatterChart>
      <c:valAx>
        <c:axId val="33685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3687424"/>
        <c:crossesAt val="-2"/>
        <c:crossBetween val="midCat"/>
      </c:valAx>
      <c:valAx>
        <c:axId val="336874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3368550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95072"/>
        <c:axId val="63000960"/>
      </c:scatterChart>
      <c:valAx>
        <c:axId val="62995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000960"/>
        <c:crosses val="autoZero"/>
        <c:crossBetween val="midCat"/>
      </c:valAx>
      <c:valAx>
        <c:axId val="63000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995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33728"/>
        <c:axId val="63035264"/>
      </c:scatterChart>
      <c:valAx>
        <c:axId val="6303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035264"/>
        <c:crosses val="autoZero"/>
        <c:crossBetween val="midCat"/>
      </c:valAx>
      <c:valAx>
        <c:axId val="6303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033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59840"/>
        <c:axId val="63061376"/>
      </c:scatterChart>
      <c:valAx>
        <c:axId val="63059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061376"/>
        <c:crosses val="autoZero"/>
        <c:crossBetween val="midCat"/>
      </c:valAx>
      <c:valAx>
        <c:axId val="63061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059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74080"/>
        <c:axId val="63788160"/>
      </c:scatterChart>
      <c:valAx>
        <c:axId val="6377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788160"/>
        <c:crosses val="autoZero"/>
        <c:crossBetween val="midCat"/>
      </c:valAx>
      <c:valAx>
        <c:axId val="6378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774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08640"/>
        <c:axId val="63810176"/>
      </c:scatterChart>
      <c:valAx>
        <c:axId val="63808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810176"/>
        <c:crosses val="autoZero"/>
        <c:crossBetween val="midCat"/>
      </c:valAx>
      <c:valAx>
        <c:axId val="63810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086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55232"/>
        <c:axId val="63881600"/>
      </c:scatterChart>
      <c:valAx>
        <c:axId val="63855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881600"/>
        <c:crosses val="autoZero"/>
        <c:crossBetween val="midCat"/>
      </c:valAx>
      <c:valAx>
        <c:axId val="63881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55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34848"/>
        <c:axId val="63936384"/>
      </c:scatterChart>
      <c:valAx>
        <c:axId val="6393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936384"/>
        <c:crossesAt val="-0.25"/>
        <c:crossBetween val="midCat"/>
      </c:valAx>
      <c:valAx>
        <c:axId val="63936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39348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69152"/>
        <c:axId val="63970688"/>
      </c:scatterChart>
      <c:valAx>
        <c:axId val="6396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3970688"/>
        <c:crossesAt val="-0.25"/>
        <c:crossBetween val="midCat"/>
      </c:valAx>
      <c:valAx>
        <c:axId val="63970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396915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126336"/>
        <c:axId val="64136320"/>
      </c:scatterChart>
      <c:valAx>
        <c:axId val="64126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136320"/>
        <c:crossesAt val="-0.25"/>
        <c:crossBetween val="midCat"/>
      </c:valAx>
      <c:valAx>
        <c:axId val="64136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12633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29536"/>
        <c:axId val="64531072"/>
      </c:scatterChart>
      <c:valAx>
        <c:axId val="64529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531072"/>
        <c:crossesAt val="-0.25"/>
        <c:crossBetween val="midCat"/>
      </c:valAx>
      <c:valAx>
        <c:axId val="64531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52953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33726368497057"/>
          <c:y val="0.185424321959755"/>
          <c:w val="0.66684731691525856"/>
          <c:h val="0.75854549431321083"/>
        </c:manualLayout>
      </c:layout>
      <c:scatterChart>
        <c:scatterStyle val="smoothMarker"/>
        <c:varyColors val="0"/>
        <c:ser>
          <c:idx val="0"/>
          <c:order val="0"/>
          <c:tx>
            <c:v>deltaB2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deltaB!$G$2:$G$47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deltaB!$J$2:$J$47</c:f>
              <c:numCache>
                <c:formatCode>General</c:formatCode>
                <c:ptCount val="46"/>
                <c:pt idx="0">
                  <c:v>-16.404321907600597</c:v>
                </c:pt>
                <c:pt idx="1">
                  <c:v>-15.525335320417298</c:v>
                </c:pt>
                <c:pt idx="2">
                  <c:v>-15.026825633383002</c:v>
                </c:pt>
                <c:pt idx="3">
                  <c:v>-12.455886736214602</c:v>
                </c:pt>
                <c:pt idx="4">
                  <c:v>-7.9982116244410975</c:v>
                </c:pt>
                <c:pt idx="5">
                  <c:v>-7.2058122205663011</c:v>
                </c:pt>
                <c:pt idx="6">
                  <c:v>-4.0976154992548004</c:v>
                </c:pt>
                <c:pt idx="7">
                  <c:v>-0.44977645305520042</c:v>
                </c:pt>
                <c:pt idx="8">
                  <c:v>0.13010432190760213</c:v>
                </c:pt>
                <c:pt idx="9">
                  <c:v>1.4788375558866989</c:v>
                </c:pt>
                <c:pt idx="10">
                  <c:v>2.5475409836065985</c:v>
                </c:pt>
                <c:pt idx="11">
                  <c:v>2.8159463487332985</c:v>
                </c:pt>
                <c:pt idx="12">
                  <c:v>4.2846497764531009</c:v>
                </c:pt>
                <c:pt idx="13">
                  <c:v>3.7050670640835008</c:v>
                </c:pt>
                <c:pt idx="14">
                  <c:v>4.4982116244410975</c:v>
                </c:pt>
                <c:pt idx="15">
                  <c:v>4.4789865871833996</c:v>
                </c:pt>
                <c:pt idx="16">
                  <c:v>4.2560357675112002</c:v>
                </c:pt>
                <c:pt idx="17">
                  <c:v>3.8810730253353984</c:v>
                </c:pt>
                <c:pt idx="18">
                  <c:v>3.5399403874814013</c:v>
                </c:pt>
                <c:pt idx="19">
                  <c:v>3.7102831594635006</c:v>
                </c:pt>
                <c:pt idx="20">
                  <c:v>2.0903129657228003</c:v>
                </c:pt>
                <c:pt idx="21">
                  <c:v>2.8485842026826003</c:v>
                </c:pt>
                <c:pt idx="22">
                  <c:v>2.692250372578199</c:v>
                </c:pt>
                <c:pt idx="23">
                  <c:v>2.2406855439641991</c:v>
                </c:pt>
                <c:pt idx="24">
                  <c:v>2.2551415797317507</c:v>
                </c:pt>
                <c:pt idx="25">
                  <c:v>2.3186289120715298</c:v>
                </c:pt>
                <c:pt idx="26">
                  <c:v>1.65186289120712</c:v>
                </c:pt>
                <c:pt idx="27">
                  <c:v>2.1385991058122311</c:v>
                </c:pt>
                <c:pt idx="28">
                  <c:v>1.3391952309985413</c:v>
                </c:pt>
                <c:pt idx="29">
                  <c:v>1.4153502235469499</c:v>
                </c:pt>
                <c:pt idx="30">
                  <c:v>1.3427719821162487</c:v>
                </c:pt>
                <c:pt idx="31">
                  <c:v>1.2137108792846512</c:v>
                </c:pt>
                <c:pt idx="32">
                  <c:v>1.0266766020864404</c:v>
                </c:pt>
                <c:pt idx="33">
                  <c:v>1.1357675111773409</c:v>
                </c:pt>
                <c:pt idx="34">
                  <c:v>1.2381520119224998</c:v>
                </c:pt>
                <c:pt idx="35">
                  <c:v>1.2201192250372594</c:v>
                </c:pt>
                <c:pt idx="36">
                  <c:v>1.2740685543964201</c:v>
                </c:pt>
                <c:pt idx="37">
                  <c:v>1.1760059612518603</c:v>
                </c:pt>
                <c:pt idx="38">
                  <c:v>1.3305514157973191</c:v>
                </c:pt>
                <c:pt idx="39">
                  <c:v>1.6441132637853899</c:v>
                </c:pt>
                <c:pt idx="40">
                  <c:v>0.91147540983606934</c:v>
                </c:pt>
                <c:pt idx="41">
                  <c:v>1.5344262295081901</c:v>
                </c:pt>
                <c:pt idx="42">
                  <c:v>1.3868852459016399</c:v>
                </c:pt>
                <c:pt idx="43">
                  <c:v>0.79016393442623034</c:v>
                </c:pt>
                <c:pt idx="44">
                  <c:v>1.4666666666666694</c:v>
                </c:pt>
                <c:pt idx="45">
                  <c:v>3.2327868852459005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10464"/>
        <c:axId val="33712384"/>
      </c:scatterChart>
      <c:valAx>
        <c:axId val="33710464"/>
        <c:scaling>
          <c:orientation val="minMax"/>
          <c:max val="600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12384"/>
        <c:crosses val="max"/>
        <c:crossBetween val="midCat"/>
      </c:valAx>
      <c:valAx>
        <c:axId val="33712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104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88416"/>
        <c:axId val="64590208"/>
      </c:scatterChart>
      <c:valAx>
        <c:axId val="64588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590208"/>
        <c:crossesAt val="-0.25"/>
        <c:crossBetween val="midCat"/>
      </c:valAx>
      <c:valAx>
        <c:axId val="645902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58841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35264"/>
        <c:axId val="64636800"/>
      </c:scatterChart>
      <c:valAx>
        <c:axId val="6463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636800"/>
        <c:crossesAt val="-0.25"/>
        <c:crossBetween val="midCat"/>
      </c:valAx>
      <c:valAx>
        <c:axId val="64636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63526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65472"/>
        <c:axId val="64667008"/>
      </c:scatterChart>
      <c:valAx>
        <c:axId val="64665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667008"/>
        <c:crossesAt val="-0.25"/>
        <c:crossBetween val="midCat"/>
      </c:valAx>
      <c:valAx>
        <c:axId val="64667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66547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03872"/>
        <c:axId val="64726144"/>
      </c:scatterChart>
      <c:valAx>
        <c:axId val="647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726144"/>
        <c:crossesAt val="-0.25"/>
        <c:crossBetween val="midCat"/>
      </c:valAx>
      <c:valAx>
        <c:axId val="64726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470387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37856"/>
        <c:axId val="65739392"/>
      </c:scatterChart>
      <c:valAx>
        <c:axId val="65737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739392"/>
        <c:crossesAt val="-0.25"/>
        <c:crossBetween val="midCat"/>
      </c:valAx>
      <c:valAx>
        <c:axId val="65739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73785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768064"/>
        <c:axId val="65782144"/>
      </c:scatterChart>
      <c:valAx>
        <c:axId val="6576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782144"/>
        <c:crossesAt val="-0.25"/>
        <c:crossBetween val="midCat"/>
      </c:valAx>
      <c:valAx>
        <c:axId val="65782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76806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9600"/>
        <c:axId val="65931136"/>
      </c:scatterChart>
      <c:valAx>
        <c:axId val="6592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931136"/>
        <c:crossesAt val="-0.25"/>
        <c:crossBetween val="midCat"/>
      </c:valAx>
      <c:valAx>
        <c:axId val="659311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9296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68000"/>
        <c:axId val="65969536"/>
      </c:scatterChart>
      <c:valAx>
        <c:axId val="6596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969536"/>
        <c:crossesAt val="-0.25"/>
        <c:crossBetween val="midCat"/>
      </c:valAx>
      <c:valAx>
        <c:axId val="65969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9680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98912"/>
        <c:axId val="66204800"/>
      </c:scatterChart>
      <c:valAx>
        <c:axId val="6619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204800"/>
        <c:crossesAt val="-0.25"/>
        <c:crossBetween val="midCat"/>
      </c:valAx>
      <c:valAx>
        <c:axId val="66204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619891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25280"/>
        <c:axId val="66226816"/>
      </c:scatterChart>
      <c:valAx>
        <c:axId val="6622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6226816"/>
        <c:crossesAt val="-0.25"/>
        <c:crossBetween val="midCat"/>
      </c:valAx>
      <c:valAx>
        <c:axId val="662268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622528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82992559671"/>
          <c:y val="0.21415135608048994"/>
          <c:w val="0.66690453442273689"/>
          <c:h val="0.75759623797025377"/>
        </c:manualLayout>
      </c:layout>
      <c:scatterChart>
        <c:scatterStyle val="smoothMarker"/>
        <c:varyColors val="0"/>
        <c:ser>
          <c:idx val="0"/>
          <c:order val="0"/>
          <c:tx>
            <c:v>deltaB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deltaB!$E$2:$E$51</c:f>
              <c:numCache>
                <c:formatCode>General</c:formatCode>
                <c:ptCount val="50"/>
                <c:pt idx="0">
                  <c:v>-12.971385991058199</c:v>
                </c:pt>
                <c:pt idx="1">
                  <c:v>-16.409985096870397</c:v>
                </c:pt>
                <c:pt idx="2">
                  <c:v>-14.256631892697499</c:v>
                </c:pt>
                <c:pt idx="3">
                  <c:v>-12.714903129657198</c:v>
                </c:pt>
                <c:pt idx="4">
                  <c:v>-9.8146050670641003</c:v>
                </c:pt>
                <c:pt idx="5">
                  <c:v>-6.575409836065603</c:v>
                </c:pt>
                <c:pt idx="6">
                  <c:v>-6.239940387481397</c:v>
                </c:pt>
                <c:pt idx="7">
                  <c:v>-4.4327868852459034</c:v>
                </c:pt>
                <c:pt idx="8">
                  <c:v>-3.7368107302533993</c:v>
                </c:pt>
                <c:pt idx="9">
                  <c:v>0.2408345752608021</c:v>
                </c:pt>
                <c:pt idx="10">
                  <c:v>0.41117734724289789</c:v>
                </c:pt>
                <c:pt idx="11">
                  <c:v>-0.28032786885249905</c:v>
                </c:pt>
                <c:pt idx="12">
                  <c:v>-0.22101341281669917</c:v>
                </c:pt>
                <c:pt idx="13">
                  <c:v>-0.5354694485841982</c:v>
                </c:pt>
                <c:pt idx="14">
                  <c:v>0.34411326378539897</c:v>
                </c:pt>
                <c:pt idx="15">
                  <c:v>-0.29165424739190016</c:v>
                </c:pt>
                <c:pt idx="16">
                  <c:v>-0.25305514157970066</c:v>
                </c:pt>
                <c:pt idx="17">
                  <c:v>-0.35633383010440056</c:v>
                </c:pt>
                <c:pt idx="18">
                  <c:v>-0.29269746646800066</c:v>
                </c:pt>
                <c:pt idx="19">
                  <c:v>-0.55067064083459982</c:v>
                </c:pt>
                <c:pt idx="20">
                  <c:v>-0.24307004470940008</c:v>
                </c:pt>
                <c:pt idx="21">
                  <c:v>-0.80745156482860025</c:v>
                </c:pt>
                <c:pt idx="22">
                  <c:v>-0.81132637853949952</c:v>
                </c:pt>
                <c:pt idx="23">
                  <c:v>-0.71207153502239962</c:v>
                </c:pt>
                <c:pt idx="24">
                  <c:v>-0.78673621460509935</c:v>
                </c:pt>
                <c:pt idx="25">
                  <c:v>-0.42950819672130081</c:v>
                </c:pt>
                <c:pt idx="26">
                  <c:v>-0.74157973174370007</c:v>
                </c:pt>
                <c:pt idx="27">
                  <c:v>-0.39701937406858967</c:v>
                </c:pt>
                <c:pt idx="28">
                  <c:v>-4.3070044709390132E-2</c:v>
                </c:pt>
                <c:pt idx="29">
                  <c:v>8.718330849477951E-2</c:v>
                </c:pt>
                <c:pt idx="30">
                  <c:v>0.20670640834575948</c:v>
                </c:pt>
                <c:pt idx="31">
                  <c:v>-0.32712369597616053</c:v>
                </c:pt>
                <c:pt idx="32">
                  <c:v>-0.47168405365126986</c:v>
                </c:pt>
                <c:pt idx="33">
                  <c:v>1.3412816691502627E-3</c:v>
                </c:pt>
                <c:pt idx="34">
                  <c:v>-0.1447093889716804</c:v>
                </c:pt>
                <c:pt idx="35">
                  <c:v>-0.4867362146050711</c:v>
                </c:pt>
                <c:pt idx="36">
                  <c:v>0.19239940387480914</c:v>
                </c:pt>
                <c:pt idx="37">
                  <c:v>0.12205663189269966</c:v>
                </c:pt>
                <c:pt idx="38">
                  <c:v>0.31013412816692032</c:v>
                </c:pt>
                <c:pt idx="39">
                  <c:v>0.28584202682562942</c:v>
                </c:pt>
                <c:pt idx="40">
                  <c:v>0.6715350223546892</c:v>
                </c:pt>
                <c:pt idx="41">
                  <c:v>0.19880774962742009</c:v>
                </c:pt>
                <c:pt idx="42">
                  <c:v>0.5639344262295003</c:v>
                </c:pt>
                <c:pt idx="43">
                  <c:v>0.63532041728762945</c:v>
                </c:pt>
                <c:pt idx="44">
                  <c:v>0.22131147540982976</c:v>
                </c:pt>
                <c:pt idx="45">
                  <c:v>3.8897168405370053E-2</c:v>
                </c:pt>
                <c:pt idx="46">
                  <c:v>0.54873323397912976</c:v>
                </c:pt>
                <c:pt idx="47">
                  <c:v>0.66706408345752966</c:v>
                </c:pt>
                <c:pt idx="48">
                  <c:v>-1.6244411326379549E-2</c:v>
                </c:pt>
                <c:pt idx="49">
                  <c:v>-5.6184798807750624E-2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20960"/>
        <c:axId val="33723136"/>
      </c:scatterChart>
      <c:valAx>
        <c:axId val="33720960"/>
        <c:scaling>
          <c:orientation val="minMax"/>
          <c:max val="1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23136"/>
        <c:crosses val="max"/>
        <c:crossBetween val="midCat"/>
      </c:valAx>
      <c:valAx>
        <c:axId val="33723136"/>
        <c:scaling>
          <c:orientation val="minMax"/>
          <c:max val="10"/>
          <c:min val="-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720960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34720"/>
        <c:axId val="66336640"/>
      </c:scatterChart>
      <c:valAx>
        <c:axId val="6633472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336640"/>
        <c:crosses val="autoZero"/>
        <c:crossBetween val="midCat"/>
      </c:valAx>
      <c:valAx>
        <c:axId val="66336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3347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49248"/>
        <c:axId val="34935168"/>
      </c:areaChart>
      <c:catAx>
        <c:axId val="33749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935168"/>
        <c:crosses val="autoZero"/>
        <c:auto val="1"/>
        <c:lblAlgn val="ctr"/>
        <c:lblOffset val="100"/>
        <c:tickMarkSkip val="1"/>
        <c:noMultiLvlLbl val="0"/>
      </c:catAx>
      <c:valAx>
        <c:axId val="349351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7492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472"/>
        <c:axId val="34955648"/>
      </c:scatterChart>
      <c:valAx>
        <c:axId val="349534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955648"/>
        <c:crosses val="autoZero"/>
        <c:crossBetween val="midCat"/>
      </c:valAx>
      <c:valAx>
        <c:axId val="3495564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9534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6896"/>
        <c:axId val="34978816"/>
      </c:scatterChart>
      <c:valAx>
        <c:axId val="34976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978816"/>
        <c:crosses val="autoZero"/>
        <c:crossBetween val="midCat"/>
      </c:valAx>
      <c:valAx>
        <c:axId val="3497881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497689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chart" Target="../charts/chart37.xml"/><Relationship Id="rId26" Type="http://schemas.openxmlformats.org/officeDocument/2006/relationships/chart" Target="../charts/chart45.xml"/><Relationship Id="rId3" Type="http://schemas.openxmlformats.org/officeDocument/2006/relationships/chart" Target="../charts/chart22.xml"/><Relationship Id="rId21" Type="http://schemas.openxmlformats.org/officeDocument/2006/relationships/chart" Target="../charts/chart40.xml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5" Type="http://schemas.openxmlformats.org/officeDocument/2006/relationships/chart" Target="../charts/chart44.xml"/><Relationship Id="rId2" Type="http://schemas.openxmlformats.org/officeDocument/2006/relationships/chart" Target="../charts/chart21.xml"/><Relationship Id="rId16" Type="http://schemas.openxmlformats.org/officeDocument/2006/relationships/chart" Target="../charts/chart35.xml"/><Relationship Id="rId20" Type="http://schemas.openxmlformats.org/officeDocument/2006/relationships/chart" Target="../charts/chart3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24" Type="http://schemas.openxmlformats.org/officeDocument/2006/relationships/chart" Target="../charts/chart43.xml"/><Relationship Id="rId5" Type="http://schemas.openxmlformats.org/officeDocument/2006/relationships/chart" Target="../charts/chart24.xml"/><Relationship Id="rId15" Type="http://schemas.openxmlformats.org/officeDocument/2006/relationships/chart" Target="../charts/chart34.xml"/><Relationship Id="rId23" Type="http://schemas.openxmlformats.org/officeDocument/2006/relationships/chart" Target="../charts/chart42.xml"/><Relationship Id="rId10" Type="http://schemas.openxmlformats.org/officeDocument/2006/relationships/chart" Target="../charts/chart29.xml"/><Relationship Id="rId19" Type="http://schemas.openxmlformats.org/officeDocument/2006/relationships/chart" Target="../charts/chart38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Relationship Id="rId14" Type="http://schemas.openxmlformats.org/officeDocument/2006/relationships/chart" Target="../charts/chart33.xml"/><Relationship Id="rId22" Type="http://schemas.openxmlformats.org/officeDocument/2006/relationships/chart" Target="../charts/chart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2.xml"/><Relationship Id="rId13" Type="http://schemas.openxmlformats.org/officeDocument/2006/relationships/chart" Target="../charts/chart57.xml"/><Relationship Id="rId3" Type="http://schemas.openxmlformats.org/officeDocument/2006/relationships/chart" Target="../charts/chart47.xml"/><Relationship Id="rId7" Type="http://schemas.openxmlformats.org/officeDocument/2006/relationships/chart" Target="../charts/chart51.xml"/><Relationship Id="rId12" Type="http://schemas.openxmlformats.org/officeDocument/2006/relationships/chart" Target="../charts/chart56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0.xml"/><Relationship Id="rId11" Type="http://schemas.openxmlformats.org/officeDocument/2006/relationships/chart" Target="../charts/chart55.xml"/><Relationship Id="rId5" Type="http://schemas.openxmlformats.org/officeDocument/2006/relationships/chart" Target="../charts/chart49.xml"/><Relationship Id="rId15" Type="http://schemas.openxmlformats.org/officeDocument/2006/relationships/chart" Target="../charts/chart59.xml"/><Relationship Id="rId10" Type="http://schemas.openxmlformats.org/officeDocument/2006/relationships/chart" Target="../charts/chart54.xml"/><Relationship Id="rId4" Type="http://schemas.openxmlformats.org/officeDocument/2006/relationships/chart" Target="../charts/chart48.xml"/><Relationship Id="rId9" Type="http://schemas.openxmlformats.org/officeDocument/2006/relationships/chart" Target="../charts/chart53.xml"/><Relationship Id="rId14" Type="http://schemas.openxmlformats.org/officeDocument/2006/relationships/chart" Target="../charts/char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6283" y="657291"/>
            <a:ext cx="1962036" cy="778839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657292"/>
            <a:ext cx="1962037" cy="778839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1489" y="1436130"/>
            <a:ext cx="2220986" cy="868475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4850" y="1436131"/>
            <a:ext cx="2220986" cy="8684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22289" y="8620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7015" y="1685701"/>
            <a:ext cx="12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57193" y="297485"/>
            <a:ext cx="5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78189" y="297485"/>
            <a:ext cx="8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1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733800"/>
            <a:ext cx="1905000" cy="1428750"/>
          </a:xfrm>
          <a:prstGeom prst="rect">
            <a:avLst/>
          </a:prstGeom>
          <a:noFill/>
        </p:spPr>
      </p:pic>
      <p:pic>
        <p:nvPicPr>
          <p:cNvPr id="18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9482" y="3745230"/>
            <a:ext cx="1905000" cy="1428750"/>
          </a:xfrm>
          <a:prstGeom prst="rect">
            <a:avLst/>
          </a:prstGeom>
          <a:noFill/>
        </p:spPr>
      </p:pic>
      <p:pic>
        <p:nvPicPr>
          <p:cNvPr id="19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843" y="2304606"/>
            <a:ext cx="1905000" cy="1428750"/>
          </a:xfrm>
          <a:prstGeom prst="rect">
            <a:avLst/>
          </a:prstGeom>
          <a:noFill/>
        </p:spPr>
      </p:pic>
      <p:pic>
        <p:nvPicPr>
          <p:cNvPr id="20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9482" y="2316480"/>
            <a:ext cx="190500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13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530224"/>
              </p:ext>
            </p:extLst>
          </p:nvPr>
        </p:nvGraphicFramePr>
        <p:xfrm>
          <a:off x="36286" y="2057400"/>
          <a:ext cx="46759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91496"/>
              </p:ext>
            </p:extLst>
          </p:nvPr>
        </p:nvGraphicFramePr>
        <p:xfrm>
          <a:off x="868680" y="2057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988376"/>
              </p:ext>
            </p:extLst>
          </p:nvPr>
        </p:nvGraphicFramePr>
        <p:xfrm>
          <a:off x="4329411" y="2057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253860"/>
              </p:ext>
            </p:extLst>
          </p:nvPr>
        </p:nvGraphicFramePr>
        <p:xfrm>
          <a:off x="552450" y="1828800"/>
          <a:ext cx="4550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420214"/>
              </p:ext>
            </p:extLst>
          </p:nvPr>
        </p:nvGraphicFramePr>
        <p:xfrm>
          <a:off x="4267200" y="1752600"/>
          <a:ext cx="455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9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</TotalTime>
  <Words>789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148</cp:revision>
  <dcterms:created xsi:type="dcterms:W3CDTF">2013-02-22T19:44:28Z</dcterms:created>
  <dcterms:modified xsi:type="dcterms:W3CDTF">2013-03-29T14:05:35Z</dcterms:modified>
</cp:coreProperties>
</file>