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6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3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BF8B-66F2-4B90-8077-59262627DBA6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3170-85CC-4C9B-B680-732391B5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228153"/>
            <a:ext cx="11021963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9" y="466311"/>
            <a:ext cx="11650701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Cincinnati Children's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Cheung, David</dc:creator>
  <cp:lastModifiedBy>Cheung, David</cp:lastModifiedBy>
  <cp:revision>2</cp:revision>
  <dcterms:created xsi:type="dcterms:W3CDTF">2018-03-26T14:42:24Z</dcterms:created>
  <dcterms:modified xsi:type="dcterms:W3CDTF">2018-03-26T16:56:50Z</dcterms:modified>
</cp:coreProperties>
</file>