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g Quang Nguyen" initials="HQN" lastIdx="1" clrIdx="0">
    <p:extLst>
      <p:ext uri="{19B8F6BF-5375-455C-9EA6-DF929625EA0E}">
        <p15:presenceInfo xmlns:p15="http://schemas.microsoft.com/office/powerpoint/2012/main" userId="8da759a7bb81b0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9" d="100"/>
          <a:sy n="39" d="100"/>
        </p:scale>
        <p:origin x="6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A6328-9551-47D4-A2A4-70C0705C848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65566-2659-4E2E-BEFA-F0A9C992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47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F89F-7A15-4E19-8994-02A60110B517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425E-1C6C-479C-9636-2BFC10B35EA5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A321-8DC8-470C-96E6-84E3F028D0A7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278F-926F-475F-9AF4-797DECE81FE4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B250-5ECB-44A8-8EEC-38DF1DB6CE33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DA2B-53AB-4807-B347-CD3AF4AA559D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5FA9-C265-47FC-BACD-A0C3C6A4FB8F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EB39-E914-436B-B66D-C0D40B48A2E1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9E02-3B08-484A-9270-56DB1534BB02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C428-FF40-4B56-96FE-46B0DDC48996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C5F0-0CB1-43C7-94C9-947DE9B9DF39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C368-94CC-4C0F-B9A0-61AD3C31375A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A460-308E-408F-AF51-DD78DBCF0F97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A9BB-53B0-4623-A021-21A85BD9DB4E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531F-01E8-4669-A681-8D1BE2A42F94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6572-BE4B-4BD6-A746-946DB22A4C8A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17C15-E7D0-4A95-B601-D27777D37423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2821" y="117910"/>
            <a:ext cx="8915399" cy="7868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Python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9547" y="1769486"/>
            <a:ext cx="9625263" cy="511739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Cú</a:t>
            </a:r>
            <a:r>
              <a:rPr lang="en-US" sz="2000" dirty="0" smtClean="0"/>
              <a:t> </a:t>
            </a:r>
            <a:r>
              <a:rPr lang="en-US" sz="2000" dirty="0" err="1" smtClean="0"/>
              <a:t>pháp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Python (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 VD: x=2, y=3, x=3.0, print(“Hello world”).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Comment: # </a:t>
            </a:r>
            <a:r>
              <a:rPr lang="en-US" sz="2000" dirty="0" err="1" smtClean="0"/>
              <a:t>đây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chương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….</a:t>
            </a:r>
          </a:p>
          <a:p>
            <a:r>
              <a:rPr lang="en-US" sz="2000" dirty="0" smtClean="0"/>
              <a:t>”” </a:t>
            </a:r>
          </a:p>
          <a:p>
            <a:r>
              <a:rPr lang="en-US" sz="2000" dirty="0" err="1" smtClean="0"/>
              <a:t>Tôi</a:t>
            </a:r>
            <a:r>
              <a:rPr lang="en-US" sz="2000" dirty="0" smtClean="0"/>
              <a:t> </a:t>
            </a:r>
            <a:r>
              <a:rPr lang="en-US" sz="2000" dirty="0" err="1" smtClean="0"/>
              <a:t>yêu</a:t>
            </a:r>
            <a:r>
              <a:rPr lang="en-US" sz="2000" dirty="0" smtClean="0"/>
              <a:t> python</a:t>
            </a:r>
          </a:p>
          <a:p>
            <a:r>
              <a:rPr lang="en-US" sz="2000" dirty="0" err="1" smtClean="0"/>
              <a:t>fdfsdfsf</a:t>
            </a:r>
            <a:endParaRPr lang="en-US" sz="2000" dirty="0" smtClean="0"/>
          </a:p>
          <a:p>
            <a:r>
              <a:rPr lang="en-US" sz="2000" dirty="0" smtClean="0"/>
              <a:t>”””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: 	x= 5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		y = “John”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		</a:t>
            </a:r>
            <a:r>
              <a:rPr lang="en-US" sz="2000" dirty="0" err="1" smtClean="0"/>
              <a:t>x,y,z</a:t>
            </a:r>
            <a:r>
              <a:rPr lang="en-US" sz="2000" dirty="0" smtClean="0"/>
              <a:t> = “Cam”, “</a:t>
            </a:r>
            <a:r>
              <a:rPr lang="en-US" sz="2000" dirty="0" err="1" smtClean="0"/>
              <a:t>Bưởi</a:t>
            </a:r>
            <a:r>
              <a:rPr lang="en-US" sz="2000" dirty="0" smtClean="0"/>
              <a:t>”, “</a:t>
            </a:r>
            <a:r>
              <a:rPr lang="en-US" sz="2000" dirty="0" err="1" smtClean="0"/>
              <a:t>Mít</a:t>
            </a:r>
            <a:r>
              <a:rPr lang="en-US" sz="2000" dirty="0" smtClean="0"/>
              <a:t>”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		</a:t>
            </a:r>
            <a:r>
              <a:rPr lang="en-US" sz="2000" dirty="0" err="1" smtClean="0"/>
              <a:t>Hoaqua</a:t>
            </a:r>
            <a:r>
              <a:rPr lang="en-US" sz="2000" dirty="0" smtClean="0"/>
              <a:t> = [“Cam”, </a:t>
            </a:r>
            <a:r>
              <a:rPr lang="en-US" sz="2000" dirty="0"/>
              <a:t>“</a:t>
            </a:r>
            <a:r>
              <a:rPr lang="en-US" sz="2000" dirty="0" err="1"/>
              <a:t>Bưởi</a:t>
            </a:r>
            <a:r>
              <a:rPr lang="en-US" sz="2000" dirty="0"/>
              <a:t>”, “</a:t>
            </a:r>
            <a:r>
              <a:rPr lang="en-US" sz="2000" dirty="0" err="1" smtClean="0"/>
              <a:t>Mít</a:t>
            </a:r>
            <a:r>
              <a:rPr lang="en-US" sz="2000" dirty="0" smtClean="0"/>
              <a:t>”]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95679" y="766050"/>
            <a:ext cx="8915399" cy="7868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err="1" smtClean="0"/>
              <a:t>Lý</a:t>
            </a:r>
            <a:r>
              <a:rPr lang="en-US" sz="3200" dirty="0" smtClean="0"/>
              <a:t> </a:t>
            </a:r>
            <a:r>
              <a:rPr lang="en-US" sz="3200" dirty="0" err="1" smtClean="0"/>
              <a:t>thuyết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36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143" y="1642710"/>
            <a:ext cx="9348553" cy="3777622"/>
          </a:xfrm>
        </p:spPr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(Function):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61439" y="429166"/>
            <a:ext cx="8915399" cy="7868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Lý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thuyết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408" y="2423311"/>
            <a:ext cx="4203314" cy="23219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263" y="2423311"/>
            <a:ext cx="5070648" cy="282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143" y="1642710"/>
            <a:ext cx="9348553" cy="3777622"/>
          </a:xfrm>
        </p:spPr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(Function):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61439" y="429166"/>
            <a:ext cx="8915399" cy="7868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Lý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thuyết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26" y="2273366"/>
            <a:ext cx="10786081" cy="44931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698" y="4645646"/>
            <a:ext cx="5106102" cy="185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34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143" y="1642710"/>
            <a:ext cx="9348553" cy="3777622"/>
          </a:xfrm>
        </p:spPr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(Function):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61439" y="429166"/>
            <a:ext cx="8915399" cy="7868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Lý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thuyết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43" y="2252023"/>
            <a:ext cx="11375049" cy="36581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006" y="4600843"/>
            <a:ext cx="6319186" cy="19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86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143" y="1642710"/>
            <a:ext cx="9348553" cy="3777622"/>
          </a:xfrm>
        </p:spPr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(Function):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61439" y="429166"/>
            <a:ext cx="8915399" cy="7868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Lý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thuyết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84828" y="2476072"/>
            <a:ext cx="706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Còn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nhiều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nữa</a:t>
            </a:r>
            <a:r>
              <a:rPr lang="en-US" b="1" dirty="0" smtClean="0">
                <a:solidFill>
                  <a:srgbClr val="FF0000"/>
                </a:solidFill>
              </a:rPr>
              <a:t>!!!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5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/>
              <a:t> </a:t>
            </a:r>
            <a:r>
              <a:rPr lang="en-US" dirty="0" smtClean="0"/>
              <a:t>(Global variables):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(Data type):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32564" y="530599"/>
            <a:ext cx="8915399" cy="7868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err="1" smtClean="0"/>
              <a:t>Lý</a:t>
            </a:r>
            <a:r>
              <a:rPr lang="en-US" sz="3200" dirty="0" smtClean="0"/>
              <a:t> </a:t>
            </a:r>
            <a:r>
              <a:rPr lang="en-US" sz="3200" dirty="0" err="1" smtClean="0"/>
              <a:t>thuyết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537" y="2231711"/>
            <a:ext cx="1914525" cy="1790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496" y="4308007"/>
            <a:ext cx="3667125" cy="241935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4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: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71064" y="486917"/>
            <a:ext cx="8915399" cy="7868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Lý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thuyết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309" y="2208446"/>
            <a:ext cx="7141407" cy="387472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90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: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55561" y="492893"/>
            <a:ext cx="8915399" cy="7868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Lý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thuyết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03" y="425918"/>
            <a:ext cx="6697386" cy="628289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8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94062" y="429166"/>
            <a:ext cx="8915399" cy="7868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Lý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thuyết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062" y="2210902"/>
            <a:ext cx="3905968" cy="1138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062" y="3622360"/>
            <a:ext cx="3921428" cy="11806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062" y="4931805"/>
            <a:ext cx="2171751" cy="181166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9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143" y="1642710"/>
            <a:ext cx="9348553" cy="3777622"/>
          </a:xfrm>
        </p:spPr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if..else</a:t>
            </a:r>
            <a:r>
              <a:rPr lang="en-US" dirty="0" smtClean="0"/>
              <a:t>: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55561" y="406640"/>
            <a:ext cx="8915399" cy="7868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Lý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thuyết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876" y="1642710"/>
            <a:ext cx="2828502" cy="1514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072" y="1642710"/>
            <a:ext cx="3249164" cy="18608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8780" y="1642710"/>
            <a:ext cx="2862386" cy="21207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4876" y="4055494"/>
            <a:ext cx="6323904" cy="160224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3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143" y="1642710"/>
            <a:ext cx="9348553" cy="3777622"/>
          </a:xfrm>
        </p:spPr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while Loop: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95679" y="766050"/>
            <a:ext cx="8915399" cy="7868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Lý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thuyết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036" y="2076450"/>
            <a:ext cx="2247951" cy="1737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905" y="2076449"/>
            <a:ext cx="2308112" cy="22741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002" y="2076448"/>
            <a:ext cx="2815893" cy="28613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2036" y="4692143"/>
            <a:ext cx="4761448" cy="2165857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76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143" y="1642710"/>
            <a:ext cx="9348553" cy="3777622"/>
          </a:xfrm>
        </p:spPr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 Loops: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61439" y="429166"/>
            <a:ext cx="8915399" cy="7868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Lý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thuyết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43" y="2041986"/>
            <a:ext cx="3135828" cy="11859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168" y="2041986"/>
            <a:ext cx="4201939" cy="11859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069" y="2013548"/>
            <a:ext cx="3411784" cy="16630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143" y="3404272"/>
            <a:ext cx="4091416" cy="20160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3088" y="4047478"/>
            <a:ext cx="2538784" cy="12110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5898" y="3676640"/>
            <a:ext cx="3130028" cy="15187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143" y="5596705"/>
            <a:ext cx="3977930" cy="126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0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143" y="1642710"/>
            <a:ext cx="9348553" cy="3777622"/>
          </a:xfrm>
        </p:spPr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 Loops: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61439" y="429166"/>
            <a:ext cx="8915399" cy="7868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Lý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thuyết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312" y="2289609"/>
            <a:ext cx="5535337" cy="13583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818" y="2289608"/>
            <a:ext cx="4925654" cy="15508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113" y="3829050"/>
            <a:ext cx="4619625" cy="3028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304" y="4171950"/>
            <a:ext cx="2762250" cy="23431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8499" y="5114972"/>
            <a:ext cx="31242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809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156</TotalTime>
  <Words>164</Words>
  <Application>Microsoft Office PowerPoint</Application>
  <PresentationFormat>Widescreen</PresentationFormat>
  <Paragraphs>125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Wisp</vt:lpstr>
      <vt:lpstr>Basic Python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Python class</dc:title>
  <dc:creator>Hong Quang Nguyen</dc:creator>
  <cp:lastModifiedBy>Hong Quang Nguyen</cp:lastModifiedBy>
  <cp:revision>21</cp:revision>
  <dcterms:created xsi:type="dcterms:W3CDTF">2021-08-24T08:03:05Z</dcterms:created>
  <dcterms:modified xsi:type="dcterms:W3CDTF">2021-08-26T11:29:13Z</dcterms:modified>
</cp:coreProperties>
</file>