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035F1A-2A88-453C-B8C0-3EFC893210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18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6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D296-2430-4ADF-A1FF-C19829CEA57B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F04A50-3307-475B-B39A-856C98C2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9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Commit </a:t>
            </a:r>
            <a:r>
              <a:rPr lang="vi-VN" dirty="0"/>
              <a:t>là cách để tạo các snapshot</a:t>
            </a:r>
          </a:p>
          <a:p>
            <a:r>
              <a:rPr lang="vi-VN" dirty="0" smtClean="0"/>
              <a:t>Các </a:t>
            </a:r>
            <a:r>
              <a:rPr lang="vi-VN" dirty="0"/>
              <a:t>commit thường được tạo ra khi có một thay đổi đáng kể đối với</a:t>
            </a:r>
          </a:p>
          <a:p>
            <a:r>
              <a:rPr lang="vi-VN" dirty="0"/>
              <a:t>mã nguồn:</a:t>
            </a:r>
          </a:p>
          <a:p>
            <a:pPr lvl="1"/>
            <a:r>
              <a:rPr lang="vi-VN" dirty="0" smtClean="0"/>
              <a:t>Tạo </a:t>
            </a:r>
            <a:r>
              <a:rPr lang="vi-VN" dirty="0"/>
              <a:t>một tính năng mới</a:t>
            </a:r>
          </a:p>
          <a:p>
            <a:pPr lvl="1"/>
            <a:r>
              <a:rPr lang="vi-VN" dirty="0" smtClean="0"/>
              <a:t>Sửa </a:t>
            </a:r>
            <a:r>
              <a:rPr lang="vi-VN" dirty="0"/>
              <a:t>được một lỗi</a:t>
            </a:r>
          </a:p>
          <a:p>
            <a:pPr lvl="1"/>
            <a:r>
              <a:rPr lang="vi-VN" dirty="0" smtClean="0"/>
              <a:t>Cải </a:t>
            </a:r>
            <a:r>
              <a:rPr lang="vi-VN" dirty="0"/>
              <a:t>tiến mã nguồn</a:t>
            </a:r>
          </a:p>
          <a:p>
            <a:pPr lvl="1"/>
            <a:r>
              <a:rPr lang="vi-VN" dirty="0" smtClean="0"/>
              <a:t>…</a:t>
            </a:r>
            <a:endParaRPr lang="vi-VN" dirty="0"/>
          </a:p>
          <a:p>
            <a:r>
              <a:rPr lang="vi-VN" dirty="0" smtClean="0"/>
              <a:t>Một </a:t>
            </a:r>
            <a:r>
              <a:rPr lang="vi-VN" dirty="0"/>
              <a:t>commit bao gồm các thông tin:</a:t>
            </a:r>
          </a:p>
          <a:p>
            <a:pPr lvl="1"/>
            <a:r>
              <a:rPr lang="vi-VN" dirty="0" smtClean="0"/>
              <a:t>Thay </a:t>
            </a:r>
            <a:r>
              <a:rPr lang="vi-VN" dirty="0"/>
              <a:t>đổi ở các file so với trước</a:t>
            </a:r>
          </a:p>
          <a:p>
            <a:pPr lvl="1"/>
            <a:r>
              <a:rPr lang="vi-VN" dirty="0" smtClean="0"/>
              <a:t>Một </a:t>
            </a:r>
            <a:r>
              <a:rPr lang="vi-VN" dirty="0"/>
              <a:t>tham chiếu đến commit trước nó (gọi là commit cha)</a:t>
            </a:r>
          </a:p>
          <a:p>
            <a:pPr lvl="1"/>
            <a:r>
              <a:rPr lang="vi-VN" dirty="0" smtClean="0"/>
              <a:t>Một </a:t>
            </a:r>
            <a:r>
              <a:rPr lang="vi-VN" dirty="0"/>
              <a:t>mã băm đại diện, thường có dạng như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vi-VN" b="1" dirty="0" smtClean="0"/>
              <a:t>87878747939740429190ca307289c494311e27fe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011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Thường được gọi ngắn gọn là repo</a:t>
            </a:r>
          </a:p>
          <a:p>
            <a:r>
              <a:rPr lang="vi-VN" dirty="0" smtClean="0"/>
              <a:t>Repository </a:t>
            </a:r>
            <a:r>
              <a:rPr lang="vi-VN" dirty="0"/>
              <a:t>là nơi chứa toàn bộ mã nguồn</a:t>
            </a:r>
          </a:p>
          <a:p>
            <a:r>
              <a:rPr lang="vi-VN" dirty="0" smtClean="0"/>
              <a:t>Repository </a:t>
            </a:r>
            <a:r>
              <a:rPr lang="vi-VN" dirty="0"/>
              <a:t>bao gồm toàn bộ các file và lịch sử của các file đó</a:t>
            </a:r>
          </a:p>
          <a:p>
            <a:r>
              <a:rPr lang="vi-VN" dirty="0" smtClean="0"/>
              <a:t>Repository </a:t>
            </a:r>
            <a:r>
              <a:rPr lang="vi-VN" dirty="0"/>
              <a:t>chứa tất cả các commit</a:t>
            </a:r>
          </a:p>
          <a:p>
            <a:r>
              <a:rPr lang="vi-VN" dirty="0" smtClean="0"/>
              <a:t>Có </a:t>
            </a:r>
            <a:r>
              <a:rPr lang="vi-VN" dirty="0"/>
              <a:t>2 loại repository:</a:t>
            </a:r>
          </a:p>
          <a:p>
            <a:pPr lvl="1"/>
            <a:r>
              <a:rPr lang="vi-VN" dirty="0" smtClean="0"/>
              <a:t>Local </a:t>
            </a:r>
            <a:r>
              <a:rPr lang="vi-VN" dirty="0"/>
              <a:t>Repository: Ở trên máy của lập trình viên</a:t>
            </a:r>
          </a:p>
          <a:p>
            <a:pPr lvl="1"/>
            <a:r>
              <a:rPr lang="vi-VN" dirty="0" smtClean="0"/>
              <a:t>Remote </a:t>
            </a:r>
            <a:r>
              <a:rPr lang="vi-VN" dirty="0"/>
              <a:t>Repository: Ở trên một máy chủ chia sẻ (chẳng hạn như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Remote Repository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19" y="2917372"/>
            <a:ext cx="4793527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Remote Repository </a:t>
            </a:r>
            <a:r>
              <a:rPr lang="en-US" dirty="0" err="1"/>
              <a:t>về</a:t>
            </a:r>
            <a:r>
              <a:rPr lang="en-US" dirty="0"/>
              <a:t> Local </a:t>
            </a:r>
            <a:r>
              <a:rPr lang="en-US" dirty="0" smtClean="0"/>
              <a:t>Repository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5" y="2899954"/>
            <a:ext cx="5081044" cy="26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5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Local Repository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/>
              <a:t>Remote </a:t>
            </a:r>
            <a:r>
              <a:rPr lang="en-US" dirty="0" smtClean="0"/>
              <a:t>Repository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04" y="2830286"/>
            <a:ext cx="4491310" cy="23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câu lệnh cơ bản của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git clone: Sao chép một repository</a:t>
            </a:r>
          </a:p>
          <a:p>
            <a:r>
              <a:rPr lang="vi-VN" dirty="0" smtClean="0"/>
              <a:t>git </a:t>
            </a:r>
            <a:r>
              <a:rPr lang="vi-VN" dirty="0"/>
              <a:t>init: Khởi tạo một repository</a:t>
            </a:r>
          </a:p>
          <a:p>
            <a:r>
              <a:rPr lang="vi-VN" dirty="0" smtClean="0"/>
              <a:t>git </a:t>
            </a:r>
            <a:r>
              <a:rPr lang="vi-VN" dirty="0"/>
              <a:t>add: Đưa các file vào trong vùng staged</a:t>
            </a:r>
          </a:p>
          <a:p>
            <a:r>
              <a:rPr lang="vi-VN" dirty="0" smtClean="0"/>
              <a:t>git </a:t>
            </a:r>
            <a:r>
              <a:rPr lang="vi-VN" dirty="0"/>
              <a:t>commit: Ghi nhận các thay đổi</a:t>
            </a:r>
          </a:p>
          <a:p>
            <a:r>
              <a:rPr lang="vi-VN" dirty="0" smtClean="0"/>
              <a:t>git </a:t>
            </a:r>
            <a:r>
              <a:rPr lang="vi-VN" dirty="0"/>
              <a:t>push: Đưa các thay đổi từ local repository lên </a:t>
            </a:r>
            <a:r>
              <a:rPr lang="vi-VN" dirty="0" smtClean="0"/>
              <a:t>remote</a:t>
            </a:r>
            <a:r>
              <a:rPr lang="en-US" dirty="0" smtClean="0"/>
              <a:t> </a:t>
            </a:r>
            <a:r>
              <a:rPr lang="vi-VN" dirty="0" smtClean="0"/>
              <a:t>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55177"/>
            <a:ext cx="8127777" cy="11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Lưu </a:t>
            </a:r>
            <a:r>
              <a:rPr lang="vi-VN" dirty="0"/>
              <a:t>trữ mã nguồn tập trung</a:t>
            </a:r>
          </a:p>
          <a:p>
            <a:r>
              <a:rPr lang="vi-VN" dirty="0" smtClean="0"/>
              <a:t>Chia </a:t>
            </a:r>
            <a:r>
              <a:rPr lang="vi-VN" dirty="0"/>
              <a:t>sẻ mã nguồn giữa các bên</a:t>
            </a:r>
          </a:p>
          <a:p>
            <a:r>
              <a:rPr lang="vi-VN" dirty="0" smtClean="0"/>
              <a:t>Cộng </a:t>
            </a:r>
            <a:r>
              <a:rPr lang="vi-VN" dirty="0"/>
              <a:t>tác giữa các thành viên trong nhóm phát triển</a:t>
            </a:r>
          </a:p>
          <a:p>
            <a:r>
              <a:rPr lang="vi-VN" dirty="0" smtClean="0"/>
              <a:t>Khôi </a:t>
            </a:r>
            <a:r>
              <a:rPr lang="vi-VN" dirty="0"/>
              <a:t>phục mã nguồn về các phiên bản khác nhau</a:t>
            </a:r>
          </a:p>
          <a:p>
            <a:r>
              <a:rPr lang="vi-VN" dirty="0" smtClean="0"/>
              <a:t>Dễ </a:t>
            </a:r>
            <a:r>
              <a:rPr lang="vi-VN" dirty="0"/>
              <a:t>dàng chỉnh sửa mã nguồn</a:t>
            </a:r>
          </a:p>
          <a:p>
            <a:r>
              <a:rPr lang="vi-VN" dirty="0" smtClean="0"/>
              <a:t>Tránh </a:t>
            </a:r>
            <a:r>
              <a:rPr lang="vi-VN" dirty="0"/>
              <a:t>trùng lặp, xung đột mã 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SCMs</a:t>
            </a:r>
            <a:r>
              <a:rPr lang="fr-FR" dirty="0"/>
              <a:t> – Source Code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Source </a:t>
            </a:r>
            <a:r>
              <a:rPr lang="vi-VN" dirty="0"/>
              <a:t>Code Management System– Hệ thống quản lý mã nguồn </a:t>
            </a: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phần mềm hỗ trợ:</a:t>
            </a:r>
          </a:p>
          <a:p>
            <a:pPr lvl="1"/>
            <a:r>
              <a:rPr lang="vi-VN" dirty="0" smtClean="0"/>
              <a:t>Phối </a:t>
            </a:r>
            <a:r>
              <a:rPr lang="vi-VN" dirty="0"/>
              <a:t>hợp giữa các thành viên trong một nhóm phát triển phần mềm</a:t>
            </a:r>
          </a:p>
          <a:p>
            <a:pPr lvl="1"/>
            <a:r>
              <a:rPr lang="vi-VN" dirty="0" smtClean="0"/>
              <a:t>Quản </a:t>
            </a:r>
            <a:r>
              <a:rPr lang="vi-VN" dirty="0"/>
              <a:t>lý tập tin và kiểm soát phiên bản</a:t>
            </a:r>
          </a:p>
          <a:p>
            <a:pPr lvl="1"/>
            <a:r>
              <a:rPr lang="vi-VN" dirty="0" smtClean="0"/>
              <a:t>Các </a:t>
            </a:r>
            <a:r>
              <a:rPr lang="vi-VN" dirty="0"/>
              <a:t>nhà phát triển khả năng làm việc đồng thời trên các tập tin, hợp nhất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thay đổi khác của nhà phát triển khác</a:t>
            </a:r>
          </a:p>
          <a:p>
            <a:pPr lvl="1"/>
            <a:r>
              <a:rPr lang="vi-VN" dirty="0" smtClean="0"/>
              <a:t>Theo </a:t>
            </a:r>
            <a:r>
              <a:rPr lang="vi-VN" dirty="0"/>
              <a:t>dõi và kiểm tra các thay đổi được yêu cầu và thực thi</a:t>
            </a:r>
          </a:p>
          <a:p>
            <a:pPr lvl="1"/>
            <a:r>
              <a:rPr lang="vi-VN" dirty="0" smtClean="0"/>
              <a:t>Theo </a:t>
            </a:r>
            <a:r>
              <a:rPr lang="vi-VN" dirty="0"/>
              <a:t>dõi tình trạng sửa lỗi và thực 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–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Version Control System (VCS) – Hệ thống quản lý phiên bản mã </a:t>
            </a:r>
            <a:r>
              <a:rPr lang="vi-VN" dirty="0" smtClean="0"/>
              <a:t>nguồn</a:t>
            </a:r>
            <a:r>
              <a:rPr lang="en-US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một phần mềm hỗ trợ:</a:t>
            </a:r>
          </a:p>
          <a:p>
            <a:pPr lvl="1"/>
            <a:r>
              <a:rPr lang="vi-VN" dirty="0" smtClean="0"/>
              <a:t>Khôi </a:t>
            </a:r>
            <a:r>
              <a:rPr lang="vi-VN" dirty="0"/>
              <a:t>phục lại phiên bản cũ của các file</a:t>
            </a:r>
          </a:p>
          <a:p>
            <a:pPr lvl="1"/>
            <a:r>
              <a:rPr lang="vi-VN" dirty="0" smtClean="0"/>
              <a:t>Khôi </a:t>
            </a:r>
            <a:r>
              <a:rPr lang="vi-VN" dirty="0"/>
              <a:t>phục lại phiên bản cũ của toàn bộ dự án</a:t>
            </a:r>
          </a:p>
          <a:p>
            <a:pPr lvl="1"/>
            <a:r>
              <a:rPr lang="vi-VN" dirty="0" smtClean="0"/>
              <a:t>Xem </a:t>
            </a:r>
            <a:r>
              <a:rPr lang="vi-VN" dirty="0"/>
              <a:t>lại các thay đổi đã được thực hiện theo thời gian</a:t>
            </a:r>
          </a:p>
          <a:p>
            <a:pPr lvl="1"/>
            <a:r>
              <a:rPr lang="vi-VN" dirty="0" smtClean="0"/>
              <a:t>Xem </a:t>
            </a:r>
            <a:r>
              <a:rPr lang="vi-VN" dirty="0"/>
              <a:t>ai là người thực hiện thay đổi cuối cùng có thể gây ra sự cố</a:t>
            </a:r>
          </a:p>
          <a:p>
            <a:pPr lvl="1"/>
            <a:r>
              <a:rPr lang="vi-VN" dirty="0" smtClean="0"/>
              <a:t>Khôi </a:t>
            </a:r>
            <a:r>
              <a:rPr lang="vi-VN" dirty="0"/>
              <a:t>phục lại các file vô tình xoá mất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Subversion</a:t>
            </a:r>
            <a:endParaRPr lang="fr-FR" dirty="0"/>
          </a:p>
          <a:p>
            <a:r>
              <a:rPr lang="fr-FR" dirty="0" smtClean="0"/>
              <a:t>Git</a:t>
            </a:r>
            <a:endParaRPr lang="fr-FR" dirty="0"/>
          </a:p>
          <a:p>
            <a:r>
              <a:rPr lang="fr-FR" dirty="0" err="1" smtClean="0"/>
              <a:t>Mercurial</a:t>
            </a:r>
            <a:endParaRPr lang="fr-FR" dirty="0"/>
          </a:p>
          <a:p>
            <a:r>
              <a:rPr lang="fr-FR" dirty="0" err="1" smtClean="0"/>
              <a:t>Bazaar</a:t>
            </a:r>
            <a:endParaRPr lang="fr-FR" dirty="0"/>
          </a:p>
          <a:p>
            <a:r>
              <a:rPr lang="fr-FR" dirty="0" smtClean="0"/>
              <a:t>CVS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11" y="2222343"/>
            <a:ext cx="3726452" cy="28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VCS)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2005"/>
            <a:ext cx="8135211" cy="31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Git là một hệ thống điều khiển phiên bản (version control </a:t>
            </a:r>
            <a:r>
              <a:rPr lang="vi-VN" dirty="0" smtClean="0"/>
              <a:t>system)</a:t>
            </a:r>
            <a:r>
              <a:rPr lang="en-US" dirty="0" smtClean="0"/>
              <a:t> </a:t>
            </a:r>
            <a:r>
              <a:rPr lang="vi-VN" dirty="0" smtClean="0"/>
              <a:t>theo </a:t>
            </a:r>
            <a:r>
              <a:rPr lang="vi-VN" dirty="0"/>
              <a:t>hình thức phân tán</a:t>
            </a:r>
          </a:p>
          <a:p>
            <a:r>
              <a:rPr lang="vi-VN" dirty="0" smtClean="0"/>
              <a:t>Git </a:t>
            </a:r>
            <a:r>
              <a:rPr lang="vi-VN" dirty="0"/>
              <a:t>được sử dụng để quản lý mã nguồn (source code) và ghi nhận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thay </a:t>
            </a:r>
            <a:r>
              <a:rPr lang="vi-VN" dirty="0"/>
              <a:t>đổi</a:t>
            </a:r>
          </a:p>
          <a:p>
            <a:r>
              <a:rPr lang="vi-VN" dirty="0" smtClean="0"/>
              <a:t>GitHub </a:t>
            </a:r>
            <a:r>
              <a:rPr lang="vi-VN" dirty="0"/>
              <a:t>là một dịch vụ Git được cung cấp miễn phí</a:t>
            </a:r>
          </a:p>
          <a:p>
            <a:r>
              <a:rPr lang="vi-VN" dirty="0" smtClean="0"/>
              <a:t>GitHub </a:t>
            </a:r>
            <a:r>
              <a:rPr lang="vi-VN" dirty="0"/>
              <a:t>có phiên bản trả phí dành cho các doanh nghiệp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29" y="4382329"/>
            <a:ext cx="2888933" cy="15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Snapshot </a:t>
            </a:r>
            <a:r>
              <a:rPr lang="vi-VN" dirty="0"/>
              <a:t>là toàn bộ mã nguồn tại một thời điểm</a:t>
            </a:r>
          </a:p>
          <a:p>
            <a:r>
              <a:rPr lang="vi-VN" dirty="0" smtClean="0"/>
              <a:t>Các </a:t>
            </a:r>
            <a:r>
              <a:rPr lang="vi-VN" dirty="0"/>
              <a:t>snapshot như là các lát cắt được tạo ra trong quá trình phát triển</a:t>
            </a:r>
          </a:p>
          <a:p>
            <a:r>
              <a:rPr lang="vi-VN" dirty="0" smtClean="0"/>
              <a:t>Lập </a:t>
            </a:r>
            <a:r>
              <a:rPr lang="vi-VN" dirty="0"/>
              <a:t>trình viên quyết định lúc nào thì tạo một snapshot</a:t>
            </a:r>
          </a:p>
          <a:p>
            <a:r>
              <a:rPr lang="vi-VN" dirty="0" smtClean="0"/>
              <a:t>Có </a:t>
            </a:r>
            <a:r>
              <a:rPr lang="vi-VN" dirty="0"/>
              <a:t>thể quay lại một snapshot bất 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55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604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GIT</vt:lpstr>
      <vt:lpstr>Quản lý mã nguồn</vt:lpstr>
      <vt:lpstr>SCMs – Source Code Management System</vt:lpstr>
      <vt:lpstr>VCS – Version Control System</vt:lpstr>
      <vt:lpstr>Các công cụ quản lý mã nguồn thông dụng</vt:lpstr>
      <vt:lpstr>Các kiểu của hệ thống quản lý phiên bản ( VCS) </vt:lpstr>
      <vt:lpstr>Git và GitHub</vt:lpstr>
      <vt:lpstr>Sử dụng Git</vt:lpstr>
      <vt:lpstr>Snapshot</vt:lpstr>
      <vt:lpstr>Commit</vt:lpstr>
      <vt:lpstr>Repository</vt:lpstr>
      <vt:lpstr>Clone</vt:lpstr>
      <vt:lpstr>Pull</vt:lpstr>
      <vt:lpstr>Push</vt:lpstr>
      <vt:lpstr>Các câu lệnh cơ bản của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Linh Đào Thùy</dc:creator>
  <cp:lastModifiedBy>Linh Đào Thùy</cp:lastModifiedBy>
  <cp:revision>9</cp:revision>
  <dcterms:created xsi:type="dcterms:W3CDTF">2021-08-26T07:01:59Z</dcterms:created>
  <dcterms:modified xsi:type="dcterms:W3CDTF">2021-08-26T07:14:02Z</dcterms:modified>
</cp:coreProperties>
</file>