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2" r:id="rId3"/>
    <p:sldId id="276" r:id="rId4"/>
    <p:sldId id="274" r:id="rId5"/>
    <p:sldId id="275" r:id="rId6"/>
    <p:sldId id="277" r:id="rId7"/>
    <p:sldId id="278" r:id="rId8"/>
    <p:sldId id="279" r:id="rId9"/>
    <p:sldId id="284" r:id="rId10"/>
    <p:sldId id="286" r:id="rId11"/>
    <p:sldId id="288" r:id="rId12"/>
    <p:sldId id="289" r:id="rId13"/>
    <p:sldId id="282" r:id="rId14"/>
    <p:sldId id="283" r:id="rId15"/>
    <p:sldId id="285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86" autoAdjust="0"/>
    <p:restoredTop sz="84547" autoAdjust="0"/>
  </p:normalViewPr>
  <p:slideViewPr>
    <p:cSldViewPr showGuides="1">
      <p:cViewPr varScale="1">
        <p:scale>
          <a:sx n="62" d="100"/>
          <a:sy n="62" d="100"/>
        </p:scale>
        <p:origin x="-13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44130D-9C03-43B2-A8F3-A80BBE3B712D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47BEA22-7C7B-4048-A028-D629FC7E23BB}">
      <dgm:prSet phldrT="[Text]"/>
      <dgm:spPr/>
      <dgm:t>
        <a:bodyPr/>
        <a:lstStyle/>
        <a:p>
          <a:r>
            <a:rPr lang="fr-FR" noProof="0" smtClean="0"/>
            <a:t>Directeur Général</a:t>
          </a:r>
          <a:endParaRPr lang="fr-FR" noProof="0"/>
        </a:p>
      </dgm:t>
    </dgm:pt>
    <dgm:pt modelId="{284CD45E-AF0A-482C-AEE9-D70F1DB82C7A}" type="parTrans" cxnId="{797DA12C-465D-422E-9FD0-81EAF11531DF}">
      <dgm:prSet/>
      <dgm:spPr/>
      <dgm:t>
        <a:bodyPr/>
        <a:lstStyle/>
        <a:p>
          <a:endParaRPr lang="fr-FR" noProof="0"/>
        </a:p>
      </dgm:t>
    </dgm:pt>
    <dgm:pt modelId="{0504B589-E72B-4C50-BE53-14D1957B267F}" type="sibTrans" cxnId="{797DA12C-465D-422E-9FD0-81EAF11531DF}">
      <dgm:prSet/>
      <dgm:spPr/>
      <dgm:t>
        <a:bodyPr/>
        <a:lstStyle/>
        <a:p>
          <a:endParaRPr lang="fr-FR" noProof="0"/>
        </a:p>
      </dgm:t>
    </dgm:pt>
    <dgm:pt modelId="{4111916E-33AF-4521-B432-31A6C7454AEA}" type="asst">
      <dgm:prSet phldrT="[Text]"/>
      <dgm:spPr/>
      <dgm:t>
        <a:bodyPr/>
        <a:lstStyle/>
        <a:p>
          <a:r>
            <a:rPr lang="fr-FR" noProof="0" smtClean="0"/>
            <a:t>Directeur Technique</a:t>
          </a:r>
          <a:endParaRPr lang="fr-FR" noProof="0"/>
        </a:p>
      </dgm:t>
    </dgm:pt>
    <dgm:pt modelId="{8EC49953-CFC1-4591-9216-39A5433CED08}" type="parTrans" cxnId="{781896F4-8B32-4C6C-A6ED-5F9F8861D062}">
      <dgm:prSet/>
      <dgm:spPr/>
      <dgm:t>
        <a:bodyPr/>
        <a:lstStyle/>
        <a:p>
          <a:endParaRPr lang="fr-FR" noProof="0"/>
        </a:p>
      </dgm:t>
    </dgm:pt>
    <dgm:pt modelId="{858A1752-5419-40B0-8D53-E716B22C3609}" type="sibTrans" cxnId="{781896F4-8B32-4C6C-A6ED-5F9F8861D062}">
      <dgm:prSet/>
      <dgm:spPr/>
      <dgm:t>
        <a:bodyPr/>
        <a:lstStyle/>
        <a:p>
          <a:endParaRPr lang="fr-FR" noProof="0"/>
        </a:p>
      </dgm:t>
    </dgm:pt>
    <dgm:pt modelId="{760A347C-4690-425F-84C0-33EBA8C0FAC7}">
      <dgm:prSet/>
      <dgm:spPr/>
      <dgm:t>
        <a:bodyPr/>
        <a:lstStyle/>
        <a:p>
          <a:r>
            <a:rPr lang="fr-FR" noProof="0" dirty="0" smtClean="0"/>
            <a:t>Département d’exploitation</a:t>
          </a:r>
          <a:endParaRPr lang="fr-FR" noProof="0" dirty="0"/>
        </a:p>
      </dgm:t>
    </dgm:pt>
    <dgm:pt modelId="{99DC8DAD-4B2A-4DAD-B0E8-3031F8BC2B62}" type="parTrans" cxnId="{71819404-1446-41F3-92D3-5C1EE43CA1E7}">
      <dgm:prSet/>
      <dgm:spPr/>
      <dgm:t>
        <a:bodyPr/>
        <a:lstStyle/>
        <a:p>
          <a:endParaRPr lang="fr-FR" noProof="0"/>
        </a:p>
      </dgm:t>
    </dgm:pt>
    <dgm:pt modelId="{03AEAF35-C14E-4FB6-BFFB-234A05D25885}" type="sibTrans" cxnId="{71819404-1446-41F3-92D3-5C1EE43CA1E7}">
      <dgm:prSet/>
      <dgm:spPr/>
      <dgm:t>
        <a:bodyPr/>
        <a:lstStyle/>
        <a:p>
          <a:endParaRPr lang="fr-FR" noProof="0"/>
        </a:p>
      </dgm:t>
    </dgm:pt>
    <dgm:pt modelId="{BE9E0FDA-C6AE-4735-98D2-C34BF0ECAFC0}">
      <dgm:prSet/>
      <dgm:spPr/>
      <dgm:t>
        <a:bodyPr/>
        <a:lstStyle/>
        <a:p>
          <a:r>
            <a:rPr lang="fr-FR" noProof="0" dirty="0" smtClean="0"/>
            <a:t>Département EI&amp;C </a:t>
          </a:r>
          <a:endParaRPr lang="fr-FR" noProof="0" dirty="0"/>
        </a:p>
      </dgm:t>
    </dgm:pt>
    <dgm:pt modelId="{20C32BCD-FACE-4C90-BCCA-9F85A5310E8D}" type="parTrans" cxnId="{D0446CAA-035C-45F8-9416-C8021F80BC99}">
      <dgm:prSet/>
      <dgm:spPr/>
      <dgm:t>
        <a:bodyPr/>
        <a:lstStyle/>
        <a:p>
          <a:endParaRPr lang="fr-FR" noProof="0"/>
        </a:p>
      </dgm:t>
    </dgm:pt>
    <dgm:pt modelId="{E0D7EC36-EB83-4190-82CB-373976B73C5B}" type="sibTrans" cxnId="{D0446CAA-035C-45F8-9416-C8021F80BC99}">
      <dgm:prSet/>
      <dgm:spPr/>
      <dgm:t>
        <a:bodyPr/>
        <a:lstStyle/>
        <a:p>
          <a:endParaRPr lang="fr-FR" noProof="0"/>
        </a:p>
      </dgm:t>
    </dgm:pt>
    <dgm:pt modelId="{CAAF3701-1ED8-4598-A48A-52DD216BB8A7}">
      <dgm:prSet/>
      <dgm:spPr/>
      <dgm:t>
        <a:bodyPr/>
        <a:lstStyle/>
        <a:p>
          <a:r>
            <a:rPr lang="fr-FR" noProof="0" dirty="0" smtClean="0"/>
            <a:t>Département  mécanique</a:t>
          </a:r>
          <a:endParaRPr lang="fr-FR" noProof="0" dirty="0"/>
        </a:p>
      </dgm:t>
    </dgm:pt>
    <dgm:pt modelId="{D5285104-4C10-4F3A-BE1D-5049F4A0E184}" type="parTrans" cxnId="{693B1AE9-3449-443A-AE00-7FAC1EDDF690}">
      <dgm:prSet/>
      <dgm:spPr/>
      <dgm:t>
        <a:bodyPr/>
        <a:lstStyle/>
        <a:p>
          <a:endParaRPr lang="fr-FR" noProof="0"/>
        </a:p>
      </dgm:t>
    </dgm:pt>
    <dgm:pt modelId="{CB627BF0-4F02-4EB8-8786-2189782F6093}" type="sibTrans" cxnId="{693B1AE9-3449-443A-AE00-7FAC1EDDF690}">
      <dgm:prSet/>
      <dgm:spPr/>
      <dgm:t>
        <a:bodyPr/>
        <a:lstStyle/>
        <a:p>
          <a:endParaRPr lang="fr-FR" noProof="0"/>
        </a:p>
      </dgm:t>
    </dgm:pt>
    <dgm:pt modelId="{DECAA91F-4B58-4444-BD24-5DB9B039B71F}">
      <dgm:prSet/>
      <dgm:spPr/>
      <dgm:t>
        <a:bodyPr/>
        <a:lstStyle/>
        <a:p>
          <a:r>
            <a:rPr lang="fr-FR" noProof="0" dirty="0" smtClean="0"/>
            <a:t>Département technique</a:t>
          </a:r>
          <a:endParaRPr lang="fr-FR" noProof="0" dirty="0"/>
        </a:p>
      </dgm:t>
    </dgm:pt>
    <dgm:pt modelId="{1B08B7BE-D9BF-4620-92EA-A3D092F7879A}" type="parTrans" cxnId="{D037D4E4-5D4A-46F5-8E6C-F66F49D40340}">
      <dgm:prSet/>
      <dgm:spPr/>
      <dgm:t>
        <a:bodyPr/>
        <a:lstStyle/>
        <a:p>
          <a:endParaRPr lang="fr-FR" noProof="0"/>
        </a:p>
      </dgm:t>
    </dgm:pt>
    <dgm:pt modelId="{1CDD20E9-17DA-4873-8B10-4380646FDFBB}" type="sibTrans" cxnId="{D037D4E4-5D4A-46F5-8E6C-F66F49D40340}">
      <dgm:prSet/>
      <dgm:spPr/>
      <dgm:t>
        <a:bodyPr/>
        <a:lstStyle/>
        <a:p>
          <a:endParaRPr lang="fr-FR" noProof="0"/>
        </a:p>
      </dgm:t>
    </dgm:pt>
    <dgm:pt modelId="{13364D38-FF7C-4437-A2BE-D8F0B8B93EAF}">
      <dgm:prSet/>
      <dgm:spPr/>
      <dgm:t>
        <a:bodyPr/>
        <a:lstStyle/>
        <a:p>
          <a:r>
            <a:rPr lang="fr-FR" noProof="0" dirty="0" smtClean="0"/>
            <a:t>Département de chimie</a:t>
          </a:r>
          <a:endParaRPr lang="fr-FR" noProof="0" dirty="0"/>
        </a:p>
      </dgm:t>
    </dgm:pt>
    <dgm:pt modelId="{8B805363-7A9F-405C-BEFC-29247F325E45}" type="parTrans" cxnId="{5E95EDB4-5E2B-49FF-8D14-98099E22F483}">
      <dgm:prSet/>
      <dgm:spPr/>
      <dgm:t>
        <a:bodyPr/>
        <a:lstStyle/>
        <a:p>
          <a:endParaRPr lang="fr-FR" noProof="0"/>
        </a:p>
      </dgm:t>
    </dgm:pt>
    <dgm:pt modelId="{93869A09-EE44-4515-9797-434E58D38193}" type="sibTrans" cxnId="{5E95EDB4-5E2B-49FF-8D14-98099E22F483}">
      <dgm:prSet/>
      <dgm:spPr/>
      <dgm:t>
        <a:bodyPr/>
        <a:lstStyle/>
        <a:p>
          <a:endParaRPr lang="fr-FR" noProof="0"/>
        </a:p>
      </dgm:t>
    </dgm:pt>
    <dgm:pt modelId="{5F870681-AF70-4DD4-B764-F00197600EDC}">
      <dgm:prSet phldrT="[Text]"/>
      <dgm:spPr/>
      <dgm:t>
        <a:bodyPr/>
        <a:lstStyle/>
        <a:p>
          <a:r>
            <a:rPr lang="fr-FR" noProof="0" dirty="0" smtClean="0"/>
            <a:t>Directeur de la centrale</a:t>
          </a:r>
          <a:endParaRPr lang="fr-FR" noProof="0" dirty="0"/>
        </a:p>
      </dgm:t>
    </dgm:pt>
    <dgm:pt modelId="{01931059-8E87-4F3A-B6FA-73DFBB340DA6}" type="sibTrans" cxnId="{7EBDB390-0D0B-43BC-B937-19B21020B8A9}">
      <dgm:prSet/>
      <dgm:spPr/>
      <dgm:t>
        <a:bodyPr/>
        <a:lstStyle/>
        <a:p>
          <a:endParaRPr lang="fr-FR" noProof="0"/>
        </a:p>
      </dgm:t>
    </dgm:pt>
    <dgm:pt modelId="{782AD615-A027-49CB-A9FD-E1AA8D170706}" type="parTrans" cxnId="{7EBDB390-0D0B-43BC-B937-19B21020B8A9}">
      <dgm:prSet/>
      <dgm:spPr/>
      <dgm:t>
        <a:bodyPr/>
        <a:lstStyle/>
        <a:p>
          <a:endParaRPr lang="fr-FR" noProof="0"/>
        </a:p>
      </dgm:t>
    </dgm:pt>
    <dgm:pt modelId="{0D0C8C97-2DBF-4192-90B5-33F09298643C}" type="asst">
      <dgm:prSet phldrT="[Text]"/>
      <dgm:spPr/>
      <dgm:t>
        <a:bodyPr/>
        <a:lstStyle/>
        <a:p>
          <a:r>
            <a:rPr lang="fr-FR" noProof="0" dirty="0" smtClean="0"/>
            <a:t>Ressources Humaines</a:t>
          </a:r>
          <a:endParaRPr lang="fr-FR" noProof="0" dirty="0"/>
        </a:p>
      </dgm:t>
    </dgm:pt>
    <dgm:pt modelId="{969DFE0C-7FF4-4108-9BC0-645D96A2CCDB}" type="parTrans" cxnId="{889FC305-0751-405A-B743-8D4D7433AA14}">
      <dgm:prSet/>
      <dgm:spPr/>
      <dgm:t>
        <a:bodyPr/>
        <a:lstStyle/>
        <a:p>
          <a:endParaRPr lang="fr-FR" noProof="0"/>
        </a:p>
      </dgm:t>
    </dgm:pt>
    <dgm:pt modelId="{7E2B745B-E587-4A88-AEF2-0365A6F66EF1}" type="sibTrans" cxnId="{889FC305-0751-405A-B743-8D4D7433AA14}">
      <dgm:prSet/>
      <dgm:spPr/>
      <dgm:t>
        <a:bodyPr/>
        <a:lstStyle/>
        <a:p>
          <a:endParaRPr lang="fr-FR" noProof="0"/>
        </a:p>
      </dgm:t>
    </dgm:pt>
    <dgm:pt modelId="{CFD05D00-0C81-4356-A2FF-083510C23F98}" type="asst">
      <dgm:prSet phldrT="[Text]"/>
      <dgm:spPr/>
      <dgm:t>
        <a:bodyPr/>
        <a:lstStyle/>
        <a:p>
          <a:r>
            <a:rPr lang="fr-FR" noProof="0" dirty="0" smtClean="0"/>
            <a:t>Directeur QHSE</a:t>
          </a:r>
          <a:endParaRPr lang="fr-FR" noProof="0" dirty="0"/>
        </a:p>
      </dgm:t>
    </dgm:pt>
    <dgm:pt modelId="{1DF1DAD4-C021-4C15-A7B0-0A0EC2DAAE5E}" type="parTrans" cxnId="{C1C348BA-D5BC-4BEC-A9F6-6594C4BDA8BF}">
      <dgm:prSet/>
      <dgm:spPr/>
      <dgm:t>
        <a:bodyPr/>
        <a:lstStyle/>
        <a:p>
          <a:endParaRPr lang="fr-FR" noProof="0"/>
        </a:p>
      </dgm:t>
    </dgm:pt>
    <dgm:pt modelId="{09F524DC-5E3B-43A9-8C1E-E06ACE8A0EE9}" type="sibTrans" cxnId="{C1C348BA-D5BC-4BEC-A9F6-6594C4BDA8BF}">
      <dgm:prSet/>
      <dgm:spPr/>
      <dgm:t>
        <a:bodyPr/>
        <a:lstStyle/>
        <a:p>
          <a:endParaRPr lang="fr-FR" noProof="0"/>
        </a:p>
      </dgm:t>
    </dgm:pt>
    <dgm:pt modelId="{52634215-F10D-475C-8A9C-ECC093BEF065}" type="asst">
      <dgm:prSet phldrT="[Text]"/>
      <dgm:spPr/>
      <dgm:t>
        <a:bodyPr/>
        <a:lstStyle/>
        <a:p>
          <a:r>
            <a:rPr lang="fr-FR" noProof="0" smtClean="0"/>
            <a:t>Finance</a:t>
          </a:r>
          <a:endParaRPr lang="fr-FR" noProof="0"/>
        </a:p>
      </dgm:t>
    </dgm:pt>
    <dgm:pt modelId="{7ED50AB6-69FA-4041-8970-A77EDC6E952A}" type="parTrans" cxnId="{5C0F5722-4ED5-4495-A7B8-750531862BEE}">
      <dgm:prSet/>
      <dgm:spPr/>
      <dgm:t>
        <a:bodyPr/>
        <a:lstStyle/>
        <a:p>
          <a:endParaRPr lang="fr-FR" noProof="0"/>
        </a:p>
      </dgm:t>
    </dgm:pt>
    <dgm:pt modelId="{D9375168-4A67-4CC0-AD7B-77496DC53F5D}" type="sibTrans" cxnId="{5C0F5722-4ED5-4495-A7B8-750531862BEE}">
      <dgm:prSet/>
      <dgm:spPr/>
      <dgm:t>
        <a:bodyPr/>
        <a:lstStyle/>
        <a:p>
          <a:endParaRPr lang="fr-FR" noProof="0"/>
        </a:p>
      </dgm:t>
    </dgm:pt>
    <dgm:pt modelId="{2A798140-D297-4B5D-B0C9-B2E294B7CA60}" type="asst">
      <dgm:prSet phldrT="[Text]"/>
      <dgm:spPr/>
      <dgm:t>
        <a:bodyPr/>
        <a:lstStyle/>
        <a:p>
          <a:r>
            <a:rPr lang="fr-FR" noProof="0" dirty="0" smtClean="0"/>
            <a:t>Directeur d’achat</a:t>
          </a:r>
          <a:endParaRPr lang="fr-FR" noProof="0" dirty="0"/>
        </a:p>
      </dgm:t>
    </dgm:pt>
    <dgm:pt modelId="{4467F800-01DD-4FF2-9014-B1B2F87C32E5}" type="parTrans" cxnId="{777155B4-B8AE-42A4-A18F-58B749A5F3C7}">
      <dgm:prSet/>
      <dgm:spPr/>
      <dgm:t>
        <a:bodyPr/>
        <a:lstStyle/>
        <a:p>
          <a:endParaRPr lang="fr-FR" noProof="0"/>
        </a:p>
      </dgm:t>
    </dgm:pt>
    <dgm:pt modelId="{CB86F786-E68B-49C3-96B6-4AA900E92891}" type="sibTrans" cxnId="{777155B4-B8AE-42A4-A18F-58B749A5F3C7}">
      <dgm:prSet/>
      <dgm:spPr/>
      <dgm:t>
        <a:bodyPr/>
        <a:lstStyle/>
        <a:p>
          <a:endParaRPr lang="fr-FR" noProof="0"/>
        </a:p>
      </dgm:t>
    </dgm:pt>
    <dgm:pt modelId="{65A3EA1B-8B2C-4E69-A58B-B35BCFF98FC0}" type="pres">
      <dgm:prSet presAssocID="{0D44130D-9C03-43B2-A8F3-A80BBE3B71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78CBABC-2D7A-4A49-9326-EFAF14F78CC9}" type="pres">
      <dgm:prSet presAssocID="{747BEA22-7C7B-4048-A028-D629FC7E23BB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CEE7B3-A312-4E6E-B8B0-6A56280DFB0B}" type="pres">
      <dgm:prSet presAssocID="{747BEA22-7C7B-4048-A028-D629FC7E23BB}" presName="rootComposite1" presStyleCnt="0"/>
      <dgm:spPr/>
      <dgm:t>
        <a:bodyPr/>
        <a:lstStyle/>
        <a:p>
          <a:endParaRPr lang="en-US"/>
        </a:p>
      </dgm:t>
    </dgm:pt>
    <dgm:pt modelId="{0D8F2B74-7E57-4C5F-A43A-B39C39356ADB}" type="pres">
      <dgm:prSet presAssocID="{747BEA22-7C7B-4048-A028-D629FC7E23B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2DAFF0-1808-4D59-B120-7EDD922F6458}" type="pres">
      <dgm:prSet presAssocID="{747BEA22-7C7B-4048-A028-D629FC7E23B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86C280A-04F1-49A0-9DEA-8087273D344B}" type="pres">
      <dgm:prSet presAssocID="{747BEA22-7C7B-4048-A028-D629FC7E23BB}" presName="hierChild2" presStyleCnt="0"/>
      <dgm:spPr/>
      <dgm:t>
        <a:bodyPr/>
        <a:lstStyle/>
        <a:p>
          <a:endParaRPr lang="en-US"/>
        </a:p>
      </dgm:t>
    </dgm:pt>
    <dgm:pt modelId="{BF158EC7-D178-4A9E-8DCF-D8BAE5A2920F}" type="pres">
      <dgm:prSet presAssocID="{782AD615-A027-49CB-A9FD-E1AA8D170706}" presName="Name37" presStyleLbl="parChTrans1D2" presStyleIdx="0" presStyleCnt="6"/>
      <dgm:spPr/>
      <dgm:t>
        <a:bodyPr/>
        <a:lstStyle/>
        <a:p>
          <a:endParaRPr lang="en-US"/>
        </a:p>
      </dgm:t>
    </dgm:pt>
    <dgm:pt modelId="{0BB8E6FC-92AD-4370-A116-6F1367A05C37}" type="pres">
      <dgm:prSet presAssocID="{5F870681-AF70-4DD4-B764-F00197600EDC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517016F4-4178-443E-B413-AB295F1BC8BA}" type="pres">
      <dgm:prSet presAssocID="{5F870681-AF70-4DD4-B764-F00197600EDC}" presName="rootComposite" presStyleCnt="0"/>
      <dgm:spPr/>
      <dgm:t>
        <a:bodyPr/>
        <a:lstStyle/>
        <a:p>
          <a:endParaRPr lang="en-US"/>
        </a:p>
      </dgm:t>
    </dgm:pt>
    <dgm:pt modelId="{9BE1A6B6-0A14-4BC3-AEC0-AA61AD5F6810}" type="pres">
      <dgm:prSet presAssocID="{5F870681-AF70-4DD4-B764-F00197600EDC}" presName="rootText" presStyleLbl="node2" presStyleIdx="0" presStyleCnt="1" custLinFactNeighborX="0" custLinFactNeighborY="-16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803782-ED28-4FA9-91C6-3B26FCE092B0}" type="pres">
      <dgm:prSet presAssocID="{5F870681-AF70-4DD4-B764-F00197600EDC}" presName="rootConnector" presStyleLbl="node2" presStyleIdx="0" presStyleCnt="1"/>
      <dgm:spPr/>
      <dgm:t>
        <a:bodyPr/>
        <a:lstStyle/>
        <a:p>
          <a:endParaRPr lang="en-US"/>
        </a:p>
      </dgm:t>
    </dgm:pt>
    <dgm:pt modelId="{51FE8F1B-794C-435B-845C-859B111FBE60}" type="pres">
      <dgm:prSet presAssocID="{5F870681-AF70-4DD4-B764-F00197600EDC}" presName="hierChild4" presStyleCnt="0"/>
      <dgm:spPr/>
      <dgm:t>
        <a:bodyPr/>
        <a:lstStyle/>
        <a:p>
          <a:endParaRPr lang="en-US"/>
        </a:p>
      </dgm:t>
    </dgm:pt>
    <dgm:pt modelId="{6FCB8375-A993-46CB-8729-DCD49D0825F2}" type="pres">
      <dgm:prSet presAssocID="{99DC8DAD-4B2A-4DAD-B0E8-3031F8BC2B62}" presName="Name35" presStyleLbl="parChTrans1D3" presStyleIdx="0" presStyleCnt="5"/>
      <dgm:spPr/>
      <dgm:t>
        <a:bodyPr/>
        <a:lstStyle/>
        <a:p>
          <a:endParaRPr lang="en-US"/>
        </a:p>
      </dgm:t>
    </dgm:pt>
    <dgm:pt modelId="{537DF688-E1CB-40A5-A031-EBEC4EF295C7}" type="pres">
      <dgm:prSet presAssocID="{760A347C-4690-425F-84C0-33EBA8C0FAC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A32D41CF-EC1F-47E4-8501-4EB96039CF52}" type="pres">
      <dgm:prSet presAssocID="{760A347C-4690-425F-84C0-33EBA8C0FAC7}" presName="rootComposite" presStyleCnt="0"/>
      <dgm:spPr/>
      <dgm:t>
        <a:bodyPr/>
        <a:lstStyle/>
        <a:p>
          <a:endParaRPr lang="en-US"/>
        </a:p>
      </dgm:t>
    </dgm:pt>
    <dgm:pt modelId="{19ECDA41-971E-4606-AE49-1A176DC2F8AC}" type="pres">
      <dgm:prSet presAssocID="{760A347C-4690-425F-84C0-33EBA8C0FAC7}" presName="rootText" presStyleLbl="node3" presStyleIdx="0" presStyleCnt="5" custLinFactNeighborX="-46014" custLinFactNeighborY="4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5F33B-1D3C-4F75-A604-5570620FF316}" type="pres">
      <dgm:prSet presAssocID="{760A347C-4690-425F-84C0-33EBA8C0FAC7}" presName="rootConnector" presStyleLbl="node3" presStyleIdx="0" presStyleCnt="5"/>
      <dgm:spPr/>
      <dgm:t>
        <a:bodyPr/>
        <a:lstStyle/>
        <a:p>
          <a:endParaRPr lang="en-US"/>
        </a:p>
      </dgm:t>
    </dgm:pt>
    <dgm:pt modelId="{D1550F91-A560-4F6F-9629-0F88532C1A83}" type="pres">
      <dgm:prSet presAssocID="{760A347C-4690-425F-84C0-33EBA8C0FAC7}" presName="hierChild4" presStyleCnt="0"/>
      <dgm:spPr/>
      <dgm:t>
        <a:bodyPr/>
        <a:lstStyle/>
        <a:p>
          <a:endParaRPr lang="en-US"/>
        </a:p>
      </dgm:t>
    </dgm:pt>
    <dgm:pt modelId="{940F9CA5-8534-422A-9560-A226997E6804}" type="pres">
      <dgm:prSet presAssocID="{760A347C-4690-425F-84C0-33EBA8C0FAC7}" presName="hierChild5" presStyleCnt="0"/>
      <dgm:spPr/>
      <dgm:t>
        <a:bodyPr/>
        <a:lstStyle/>
        <a:p>
          <a:endParaRPr lang="en-US"/>
        </a:p>
      </dgm:t>
    </dgm:pt>
    <dgm:pt modelId="{12C29469-2E18-4FF3-AA00-1743628451A0}" type="pres">
      <dgm:prSet presAssocID="{20C32BCD-FACE-4C90-BCCA-9F85A5310E8D}" presName="Name35" presStyleLbl="parChTrans1D3" presStyleIdx="1" presStyleCnt="5"/>
      <dgm:spPr/>
      <dgm:t>
        <a:bodyPr/>
        <a:lstStyle/>
        <a:p>
          <a:endParaRPr lang="en-US"/>
        </a:p>
      </dgm:t>
    </dgm:pt>
    <dgm:pt modelId="{78F98CF6-3432-4841-9F24-B6A182E910C1}" type="pres">
      <dgm:prSet presAssocID="{BE9E0FDA-C6AE-4735-98D2-C34BF0ECAFC0}" presName="hierRoot2" presStyleCnt="0">
        <dgm:presLayoutVars>
          <dgm:hierBranch val="r"/>
        </dgm:presLayoutVars>
      </dgm:prSet>
      <dgm:spPr/>
      <dgm:t>
        <a:bodyPr/>
        <a:lstStyle/>
        <a:p>
          <a:endParaRPr lang="en-US"/>
        </a:p>
      </dgm:t>
    </dgm:pt>
    <dgm:pt modelId="{F347467B-1952-4DEE-9E31-DE4B5CE3A1A5}" type="pres">
      <dgm:prSet presAssocID="{BE9E0FDA-C6AE-4735-98D2-C34BF0ECAFC0}" presName="rootComposite" presStyleCnt="0"/>
      <dgm:spPr/>
      <dgm:t>
        <a:bodyPr/>
        <a:lstStyle/>
        <a:p>
          <a:endParaRPr lang="en-US"/>
        </a:p>
      </dgm:t>
    </dgm:pt>
    <dgm:pt modelId="{27DD100B-7EC7-4557-80F7-394778D36DB7}" type="pres">
      <dgm:prSet presAssocID="{BE9E0FDA-C6AE-4735-98D2-C34BF0ECAFC0}" presName="rootText" presStyleLbl="node3" presStyleIdx="1" presStyleCnt="5" custLinFactX="100000" custLinFactNeighborX="149012" custLinFactNeighborY="4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BF1901-70A5-4CD7-97F2-A4EE86FAC9D5}" type="pres">
      <dgm:prSet presAssocID="{BE9E0FDA-C6AE-4735-98D2-C34BF0ECAFC0}" presName="rootConnector" presStyleLbl="node3" presStyleIdx="1" presStyleCnt="5"/>
      <dgm:spPr/>
      <dgm:t>
        <a:bodyPr/>
        <a:lstStyle/>
        <a:p>
          <a:endParaRPr lang="en-US"/>
        </a:p>
      </dgm:t>
    </dgm:pt>
    <dgm:pt modelId="{C6C70F97-E8B2-45B2-89B4-2732B0D51435}" type="pres">
      <dgm:prSet presAssocID="{BE9E0FDA-C6AE-4735-98D2-C34BF0ECAFC0}" presName="hierChild4" presStyleCnt="0"/>
      <dgm:spPr/>
      <dgm:t>
        <a:bodyPr/>
        <a:lstStyle/>
        <a:p>
          <a:endParaRPr lang="en-US"/>
        </a:p>
      </dgm:t>
    </dgm:pt>
    <dgm:pt modelId="{8D2D2228-B936-4E6F-A90D-349C6AD89B32}" type="pres">
      <dgm:prSet presAssocID="{BE9E0FDA-C6AE-4735-98D2-C34BF0ECAFC0}" presName="hierChild5" presStyleCnt="0"/>
      <dgm:spPr/>
      <dgm:t>
        <a:bodyPr/>
        <a:lstStyle/>
        <a:p>
          <a:endParaRPr lang="en-US"/>
        </a:p>
      </dgm:t>
    </dgm:pt>
    <dgm:pt modelId="{FADC934C-F776-4699-ABDD-08504B48F21F}" type="pres">
      <dgm:prSet presAssocID="{D5285104-4C10-4F3A-BE1D-5049F4A0E184}" presName="Name35" presStyleLbl="parChTrans1D3" presStyleIdx="2" presStyleCnt="5"/>
      <dgm:spPr/>
      <dgm:t>
        <a:bodyPr/>
        <a:lstStyle/>
        <a:p>
          <a:endParaRPr lang="en-US"/>
        </a:p>
      </dgm:t>
    </dgm:pt>
    <dgm:pt modelId="{D0C096CB-79F9-496F-AB09-572431F55B20}" type="pres">
      <dgm:prSet presAssocID="{CAAF3701-1ED8-4598-A48A-52DD216BB8A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EA927683-E1DF-4A15-A6C5-CF7ADD482B69}" type="pres">
      <dgm:prSet presAssocID="{CAAF3701-1ED8-4598-A48A-52DD216BB8A7}" presName="rootComposite" presStyleCnt="0"/>
      <dgm:spPr/>
      <dgm:t>
        <a:bodyPr/>
        <a:lstStyle/>
        <a:p>
          <a:endParaRPr lang="en-US"/>
        </a:p>
      </dgm:t>
    </dgm:pt>
    <dgm:pt modelId="{ED1EEB9B-BD2D-4D71-9189-A62DD8E16C34}" type="pres">
      <dgm:prSet presAssocID="{CAAF3701-1ED8-4598-A48A-52DD216BB8A7}" presName="rootText" presStyleLbl="node3" presStyleIdx="2" presStyleCnt="5" custLinFactX="-33610" custLinFactNeighborX="-100000" custLinFactNeighborY="4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614475-5EC7-4A6E-8635-1E47D1D25C51}" type="pres">
      <dgm:prSet presAssocID="{CAAF3701-1ED8-4598-A48A-52DD216BB8A7}" presName="rootConnector" presStyleLbl="node3" presStyleIdx="2" presStyleCnt="5"/>
      <dgm:spPr/>
      <dgm:t>
        <a:bodyPr/>
        <a:lstStyle/>
        <a:p>
          <a:endParaRPr lang="en-US"/>
        </a:p>
      </dgm:t>
    </dgm:pt>
    <dgm:pt modelId="{14B1E076-1216-43EB-82E1-5122DF68C494}" type="pres">
      <dgm:prSet presAssocID="{CAAF3701-1ED8-4598-A48A-52DD216BB8A7}" presName="hierChild4" presStyleCnt="0"/>
      <dgm:spPr/>
      <dgm:t>
        <a:bodyPr/>
        <a:lstStyle/>
        <a:p>
          <a:endParaRPr lang="en-US"/>
        </a:p>
      </dgm:t>
    </dgm:pt>
    <dgm:pt modelId="{89A36BB2-5AFE-40C1-A8AD-0E09FC71F517}" type="pres">
      <dgm:prSet presAssocID="{CAAF3701-1ED8-4598-A48A-52DD216BB8A7}" presName="hierChild5" presStyleCnt="0"/>
      <dgm:spPr/>
      <dgm:t>
        <a:bodyPr/>
        <a:lstStyle/>
        <a:p>
          <a:endParaRPr lang="en-US"/>
        </a:p>
      </dgm:t>
    </dgm:pt>
    <dgm:pt modelId="{A1C9F117-2C4A-44A6-AF24-BFE386C47FD1}" type="pres">
      <dgm:prSet presAssocID="{1B08B7BE-D9BF-4620-92EA-A3D092F7879A}" presName="Name35" presStyleLbl="parChTrans1D3" presStyleIdx="3" presStyleCnt="5"/>
      <dgm:spPr/>
      <dgm:t>
        <a:bodyPr/>
        <a:lstStyle/>
        <a:p>
          <a:endParaRPr lang="en-US"/>
        </a:p>
      </dgm:t>
    </dgm:pt>
    <dgm:pt modelId="{373A249F-8AB8-46DC-96D5-DCCF86635A92}" type="pres">
      <dgm:prSet presAssocID="{DECAA91F-4B58-4444-BD24-5DB9B039B71F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64A052C6-E330-4F9A-BD91-969ECA749B2D}" type="pres">
      <dgm:prSet presAssocID="{DECAA91F-4B58-4444-BD24-5DB9B039B71F}" presName="rootComposite" presStyleCnt="0"/>
      <dgm:spPr/>
      <dgm:t>
        <a:bodyPr/>
        <a:lstStyle/>
        <a:p>
          <a:endParaRPr lang="en-US"/>
        </a:p>
      </dgm:t>
    </dgm:pt>
    <dgm:pt modelId="{146E64A2-C50B-4CC3-82AC-D7F7934AC694}" type="pres">
      <dgm:prSet presAssocID="{DECAA91F-4B58-4444-BD24-5DB9B039B71F}" presName="rootText" presStyleLbl="node3" presStyleIdx="3" presStyleCnt="5" custLinFactX="-20810" custLinFactNeighborX="-100000" custLinFactNeighborY="4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61DF13-CCBA-40A2-813F-EA5620425F04}" type="pres">
      <dgm:prSet presAssocID="{DECAA91F-4B58-4444-BD24-5DB9B039B71F}" presName="rootConnector" presStyleLbl="node3" presStyleIdx="3" presStyleCnt="5"/>
      <dgm:spPr/>
      <dgm:t>
        <a:bodyPr/>
        <a:lstStyle/>
        <a:p>
          <a:endParaRPr lang="en-US"/>
        </a:p>
      </dgm:t>
    </dgm:pt>
    <dgm:pt modelId="{5B40BEDF-86D2-469C-8DD7-3085D4D751F4}" type="pres">
      <dgm:prSet presAssocID="{DECAA91F-4B58-4444-BD24-5DB9B039B71F}" presName="hierChild4" presStyleCnt="0"/>
      <dgm:spPr/>
      <dgm:t>
        <a:bodyPr/>
        <a:lstStyle/>
        <a:p>
          <a:endParaRPr lang="en-US"/>
        </a:p>
      </dgm:t>
    </dgm:pt>
    <dgm:pt modelId="{0340CA3F-CBC8-45C6-9686-680769801715}" type="pres">
      <dgm:prSet presAssocID="{DECAA91F-4B58-4444-BD24-5DB9B039B71F}" presName="hierChild5" presStyleCnt="0"/>
      <dgm:spPr/>
      <dgm:t>
        <a:bodyPr/>
        <a:lstStyle/>
        <a:p>
          <a:endParaRPr lang="en-US"/>
        </a:p>
      </dgm:t>
    </dgm:pt>
    <dgm:pt modelId="{ADC24B6F-9F0A-4E41-9804-8F7A03FD15FA}" type="pres">
      <dgm:prSet presAssocID="{8B805363-7A9F-405C-BEFC-29247F325E45}" presName="Name35" presStyleLbl="parChTrans1D3" presStyleIdx="4" presStyleCnt="5"/>
      <dgm:spPr/>
      <dgm:t>
        <a:bodyPr/>
        <a:lstStyle/>
        <a:p>
          <a:endParaRPr lang="en-US"/>
        </a:p>
      </dgm:t>
    </dgm:pt>
    <dgm:pt modelId="{33EBF7A3-6A64-4FC7-BD99-0EFEA980DF96}" type="pres">
      <dgm:prSet presAssocID="{13364D38-FF7C-4437-A2BE-D8F0B8B93EAF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5B66F2B6-C363-441F-9951-4C66D97154E4}" type="pres">
      <dgm:prSet presAssocID="{13364D38-FF7C-4437-A2BE-D8F0B8B93EAF}" presName="rootComposite" presStyleCnt="0"/>
      <dgm:spPr/>
      <dgm:t>
        <a:bodyPr/>
        <a:lstStyle/>
        <a:p>
          <a:endParaRPr lang="en-US"/>
        </a:p>
      </dgm:t>
    </dgm:pt>
    <dgm:pt modelId="{1C1731E0-D969-4DC3-B3D4-ECBB40EAA951}" type="pres">
      <dgm:prSet presAssocID="{13364D38-FF7C-4437-A2BE-D8F0B8B93EAF}" presName="rootText" presStyleLbl="node3" presStyleIdx="4" presStyleCnt="5" custLinFactNeighborX="9824" custLinFactNeighborY="4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6CF078-BF1E-437C-8D53-C40FB41D057E}" type="pres">
      <dgm:prSet presAssocID="{13364D38-FF7C-4437-A2BE-D8F0B8B93EAF}" presName="rootConnector" presStyleLbl="node3" presStyleIdx="4" presStyleCnt="5"/>
      <dgm:spPr/>
      <dgm:t>
        <a:bodyPr/>
        <a:lstStyle/>
        <a:p>
          <a:endParaRPr lang="en-US"/>
        </a:p>
      </dgm:t>
    </dgm:pt>
    <dgm:pt modelId="{AB0AD5AF-86C1-45AF-BC46-FE3C2FA07246}" type="pres">
      <dgm:prSet presAssocID="{13364D38-FF7C-4437-A2BE-D8F0B8B93EAF}" presName="hierChild4" presStyleCnt="0"/>
      <dgm:spPr/>
      <dgm:t>
        <a:bodyPr/>
        <a:lstStyle/>
        <a:p>
          <a:endParaRPr lang="en-US"/>
        </a:p>
      </dgm:t>
    </dgm:pt>
    <dgm:pt modelId="{AC534400-1593-4810-AA56-8E01AB4750EC}" type="pres">
      <dgm:prSet presAssocID="{13364D38-FF7C-4437-A2BE-D8F0B8B93EAF}" presName="hierChild5" presStyleCnt="0"/>
      <dgm:spPr/>
      <dgm:t>
        <a:bodyPr/>
        <a:lstStyle/>
        <a:p>
          <a:endParaRPr lang="en-US"/>
        </a:p>
      </dgm:t>
    </dgm:pt>
    <dgm:pt modelId="{AF4F766A-8609-412C-A055-E0889D05ECF3}" type="pres">
      <dgm:prSet presAssocID="{5F870681-AF70-4DD4-B764-F00197600EDC}" presName="hierChild5" presStyleCnt="0"/>
      <dgm:spPr/>
      <dgm:t>
        <a:bodyPr/>
        <a:lstStyle/>
        <a:p>
          <a:endParaRPr lang="en-US"/>
        </a:p>
      </dgm:t>
    </dgm:pt>
    <dgm:pt modelId="{A7E47EB1-2167-4D29-9C6E-105CFEC5A573}" type="pres">
      <dgm:prSet presAssocID="{747BEA22-7C7B-4048-A028-D629FC7E23BB}" presName="hierChild3" presStyleCnt="0"/>
      <dgm:spPr/>
      <dgm:t>
        <a:bodyPr/>
        <a:lstStyle/>
        <a:p>
          <a:endParaRPr lang="en-US"/>
        </a:p>
      </dgm:t>
    </dgm:pt>
    <dgm:pt modelId="{DD9547B1-96DC-4602-944A-121F074EBBC4}" type="pres">
      <dgm:prSet presAssocID="{8EC49953-CFC1-4591-9216-39A5433CED08}" presName="Name111" presStyleLbl="parChTrans1D2" presStyleIdx="1" presStyleCnt="6"/>
      <dgm:spPr/>
      <dgm:t>
        <a:bodyPr/>
        <a:lstStyle/>
        <a:p>
          <a:endParaRPr lang="en-US"/>
        </a:p>
      </dgm:t>
    </dgm:pt>
    <dgm:pt modelId="{706CC9B5-125D-4F07-9C8D-0D629F8AD21A}" type="pres">
      <dgm:prSet presAssocID="{4111916E-33AF-4521-B432-31A6C7454AEA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EA164AD-E86D-4809-A78B-088E8065C701}" type="pres">
      <dgm:prSet presAssocID="{4111916E-33AF-4521-B432-31A6C7454AEA}" presName="rootComposite3" presStyleCnt="0"/>
      <dgm:spPr/>
      <dgm:t>
        <a:bodyPr/>
        <a:lstStyle/>
        <a:p>
          <a:endParaRPr lang="en-US"/>
        </a:p>
      </dgm:t>
    </dgm:pt>
    <dgm:pt modelId="{FD0F9E87-B7C7-447E-9C44-520A91A07B2D}" type="pres">
      <dgm:prSet presAssocID="{4111916E-33AF-4521-B432-31A6C7454AEA}" presName="rootText3" presStyleLbl="asst1" presStyleIdx="0" presStyleCnt="5" custLinFactNeighborX="-45270" custLinFactNeighborY="20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4CDA8-6211-4241-B35A-770EA12AE3EC}" type="pres">
      <dgm:prSet presAssocID="{4111916E-33AF-4521-B432-31A6C7454AEA}" presName="rootConnector3" presStyleLbl="asst1" presStyleIdx="0" presStyleCnt="5"/>
      <dgm:spPr/>
      <dgm:t>
        <a:bodyPr/>
        <a:lstStyle/>
        <a:p>
          <a:endParaRPr lang="en-US"/>
        </a:p>
      </dgm:t>
    </dgm:pt>
    <dgm:pt modelId="{2759A3F3-50C3-460D-A94B-7AA4EFEE29EE}" type="pres">
      <dgm:prSet presAssocID="{4111916E-33AF-4521-B432-31A6C7454AEA}" presName="hierChild6" presStyleCnt="0"/>
      <dgm:spPr/>
      <dgm:t>
        <a:bodyPr/>
        <a:lstStyle/>
        <a:p>
          <a:endParaRPr lang="en-US"/>
        </a:p>
      </dgm:t>
    </dgm:pt>
    <dgm:pt modelId="{82B098C4-4326-4325-8D02-22A66B048C4C}" type="pres">
      <dgm:prSet presAssocID="{4111916E-33AF-4521-B432-31A6C7454AEA}" presName="hierChild7" presStyleCnt="0"/>
      <dgm:spPr/>
      <dgm:t>
        <a:bodyPr/>
        <a:lstStyle/>
        <a:p>
          <a:endParaRPr lang="en-US"/>
        </a:p>
      </dgm:t>
    </dgm:pt>
    <dgm:pt modelId="{DE9F4146-B194-4FE8-BD07-A0CFA14EDE6D}" type="pres">
      <dgm:prSet presAssocID="{969DFE0C-7FF4-4108-9BC0-645D96A2CCDB}" presName="Name111" presStyleLbl="parChTrans1D2" presStyleIdx="2" presStyleCnt="6"/>
      <dgm:spPr/>
      <dgm:t>
        <a:bodyPr/>
        <a:lstStyle/>
        <a:p>
          <a:endParaRPr lang="en-US"/>
        </a:p>
      </dgm:t>
    </dgm:pt>
    <dgm:pt modelId="{D7DA7713-C55D-45A9-9DAD-06B20079F8E0}" type="pres">
      <dgm:prSet presAssocID="{0D0C8C97-2DBF-4192-90B5-33F09298643C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01D570B-EB2A-441B-9905-CB9F89EEEFB7}" type="pres">
      <dgm:prSet presAssocID="{0D0C8C97-2DBF-4192-90B5-33F09298643C}" presName="rootComposite3" presStyleCnt="0"/>
      <dgm:spPr/>
      <dgm:t>
        <a:bodyPr/>
        <a:lstStyle/>
        <a:p>
          <a:endParaRPr lang="en-US"/>
        </a:p>
      </dgm:t>
    </dgm:pt>
    <dgm:pt modelId="{8BAA166B-28B9-4090-82E7-E7D1328094CF}" type="pres">
      <dgm:prSet presAssocID="{0D0C8C97-2DBF-4192-90B5-33F09298643C}" presName="rootText3" presStyleLbl="asst1" presStyleIdx="1" presStyleCnt="5" custLinFactNeighborX="44264" custLinFactNeighborY="20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13908-D538-475B-9500-F032FF4075CB}" type="pres">
      <dgm:prSet presAssocID="{0D0C8C97-2DBF-4192-90B5-33F09298643C}" presName="rootConnector3" presStyleLbl="asst1" presStyleIdx="1" presStyleCnt="5"/>
      <dgm:spPr/>
      <dgm:t>
        <a:bodyPr/>
        <a:lstStyle/>
        <a:p>
          <a:endParaRPr lang="en-US"/>
        </a:p>
      </dgm:t>
    </dgm:pt>
    <dgm:pt modelId="{9E26B608-F282-4A35-A5F7-02CC694F3D4C}" type="pres">
      <dgm:prSet presAssocID="{0D0C8C97-2DBF-4192-90B5-33F09298643C}" presName="hierChild6" presStyleCnt="0"/>
      <dgm:spPr/>
      <dgm:t>
        <a:bodyPr/>
        <a:lstStyle/>
        <a:p>
          <a:endParaRPr lang="en-US"/>
        </a:p>
      </dgm:t>
    </dgm:pt>
    <dgm:pt modelId="{EA748ADB-5C98-42B8-9E8A-C68D76DF80BF}" type="pres">
      <dgm:prSet presAssocID="{0D0C8C97-2DBF-4192-90B5-33F09298643C}" presName="hierChild7" presStyleCnt="0"/>
      <dgm:spPr/>
      <dgm:t>
        <a:bodyPr/>
        <a:lstStyle/>
        <a:p>
          <a:endParaRPr lang="en-US"/>
        </a:p>
      </dgm:t>
    </dgm:pt>
    <dgm:pt modelId="{1C73E2A3-2F39-4F8C-B991-428EDE8C10E9}" type="pres">
      <dgm:prSet presAssocID="{1DF1DAD4-C021-4C15-A7B0-0A0EC2DAAE5E}" presName="Name111" presStyleLbl="parChTrans1D2" presStyleIdx="3" presStyleCnt="6"/>
      <dgm:spPr/>
      <dgm:t>
        <a:bodyPr/>
        <a:lstStyle/>
        <a:p>
          <a:endParaRPr lang="en-US"/>
        </a:p>
      </dgm:t>
    </dgm:pt>
    <dgm:pt modelId="{05150E80-8AD2-4AB9-80C9-B0B58EF2CA5F}" type="pres">
      <dgm:prSet presAssocID="{CFD05D00-0C81-4356-A2FF-083510C23F98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B6F34F9-1F9D-45CE-8F12-87B7AB265F6D}" type="pres">
      <dgm:prSet presAssocID="{CFD05D00-0C81-4356-A2FF-083510C23F98}" presName="rootComposite3" presStyleCnt="0"/>
      <dgm:spPr/>
      <dgm:t>
        <a:bodyPr/>
        <a:lstStyle/>
        <a:p>
          <a:endParaRPr lang="en-US"/>
        </a:p>
      </dgm:t>
    </dgm:pt>
    <dgm:pt modelId="{A3F80F34-811A-4297-A526-EE964C349C59}" type="pres">
      <dgm:prSet presAssocID="{CFD05D00-0C81-4356-A2FF-083510C23F98}" presName="rootText3" presStyleLbl="asst1" presStyleIdx="2" presStyleCnt="5" custLinFactNeighborX="-45270" custLinFactNeighborY="20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C51AF9-45B7-4544-B423-2C7206A18DC2}" type="pres">
      <dgm:prSet presAssocID="{CFD05D00-0C81-4356-A2FF-083510C23F98}" presName="rootConnector3" presStyleLbl="asst1" presStyleIdx="2" presStyleCnt="5"/>
      <dgm:spPr/>
      <dgm:t>
        <a:bodyPr/>
        <a:lstStyle/>
        <a:p>
          <a:endParaRPr lang="en-US"/>
        </a:p>
      </dgm:t>
    </dgm:pt>
    <dgm:pt modelId="{B6A5F949-3146-497F-BA99-C9C192226A82}" type="pres">
      <dgm:prSet presAssocID="{CFD05D00-0C81-4356-A2FF-083510C23F98}" presName="hierChild6" presStyleCnt="0"/>
      <dgm:spPr/>
      <dgm:t>
        <a:bodyPr/>
        <a:lstStyle/>
        <a:p>
          <a:endParaRPr lang="en-US"/>
        </a:p>
      </dgm:t>
    </dgm:pt>
    <dgm:pt modelId="{03D2BA06-EB7A-4ADC-B688-503754D7FE64}" type="pres">
      <dgm:prSet presAssocID="{CFD05D00-0C81-4356-A2FF-083510C23F98}" presName="hierChild7" presStyleCnt="0"/>
      <dgm:spPr/>
      <dgm:t>
        <a:bodyPr/>
        <a:lstStyle/>
        <a:p>
          <a:endParaRPr lang="en-US"/>
        </a:p>
      </dgm:t>
    </dgm:pt>
    <dgm:pt modelId="{D4B1D301-8F6C-43CB-A82D-EDC7C8DA4622}" type="pres">
      <dgm:prSet presAssocID="{7ED50AB6-69FA-4041-8970-A77EDC6E952A}" presName="Name111" presStyleLbl="parChTrans1D2" presStyleIdx="4" presStyleCnt="6"/>
      <dgm:spPr/>
      <dgm:t>
        <a:bodyPr/>
        <a:lstStyle/>
        <a:p>
          <a:endParaRPr lang="en-US"/>
        </a:p>
      </dgm:t>
    </dgm:pt>
    <dgm:pt modelId="{71AAE8A1-AFE8-424C-80BC-45C467F098A4}" type="pres">
      <dgm:prSet presAssocID="{52634215-F10D-475C-8A9C-ECC093BEF065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C990824-7A7D-4CD4-824B-CAEB80660E3E}" type="pres">
      <dgm:prSet presAssocID="{52634215-F10D-475C-8A9C-ECC093BEF065}" presName="rootComposite3" presStyleCnt="0"/>
      <dgm:spPr/>
      <dgm:t>
        <a:bodyPr/>
        <a:lstStyle/>
        <a:p>
          <a:endParaRPr lang="en-US"/>
        </a:p>
      </dgm:t>
    </dgm:pt>
    <dgm:pt modelId="{F66EBAE6-743E-4FD6-B8F3-6E0F13C5DBB7}" type="pres">
      <dgm:prSet presAssocID="{52634215-F10D-475C-8A9C-ECC093BEF065}" presName="rootText3" presStyleLbl="asst1" presStyleIdx="3" presStyleCnt="5" custLinFactNeighborX="44264" custLinFactNeighborY="20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0154F7-3F82-480E-8D27-EA1740282B38}" type="pres">
      <dgm:prSet presAssocID="{52634215-F10D-475C-8A9C-ECC093BEF065}" presName="rootConnector3" presStyleLbl="asst1" presStyleIdx="3" presStyleCnt="5"/>
      <dgm:spPr/>
      <dgm:t>
        <a:bodyPr/>
        <a:lstStyle/>
        <a:p>
          <a:endParaRPr lang="en-US"/>
        </a:p>
      </dgm:t>
    </dgm:pt>
    <dgm:pt modelId="{7B82C6E7-B263-422D-A85F-789D23100C17}" type="pres">
      <dgm:prSet presAssocID="{52634215-F10D-475C-8A9C-ECC093BEF065}" presName="hierChild6" presStyleCnt="0"/>
      <dgm:spPr/>
      <dgm:t>
        <a:bodyPr/>
        <a:lstStyle/>
        <a:p>
          <a:endParaRPr lang="en-US"/>
        </a:p>
      </dgm:t>
    </dgm:pt>
    <dgm:pt modelId="{5199F464-9BFF-45D3-B666-BE84A2AE4EC1}" type="pres">
      <dgm:prSet presAssocID="{52634215-F10D-475C-8A9C-ECC093BEF065}" presName="hierChild7" presStyleCnt="0"/>
      <dgm:spPr/>
      <dgm:t>
        <a:bodyPr/>
        <a:lstStyle/>
        <a:p>
          <a:endParaRPr lang="en-US"/>
        </a:p>
      </dgm:t>
    </dgm:pt>
    <dgm:pt modelId="{172FA22A-33A3-447F-A0EC-59B942420346}" type="pres">
      <dgm:prSet presAssocID="{4467F800-01DD-4FF2-9014-B1B2F87C32E5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9B0FB2BA-0C17-4BFB-AFE1-36C4F2DBC575}" type="pres">
      <dgm:prSet presAssocID="{2A798140-D297-4B5D-B0C9-B2E294B7CA60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89BBF81-8F2F-4C92-B4C0-305AD8076874}" type="pres">
      <dgm:prSet presAssocID="{2A798140-D297-4B5D-B0C9-B2E294B7CA60}" presName="rootComposite3" presStyleCnt="0"/>
      <dgm:spPr/>
      <dgm:t>
        <a:bodyPr/>
        <a:lstStyle/>
        <a:p>
          <a:endParaRPr lang="en-US"/>
        </a:p>
      </dgm:t>
    </dgm:pt>
    <dgm:pt modelId="{40A2C194-FFDA-49F6-AB72-98207A98EED5}" type="pres">
      <dgm:prSet presAssocID="{2A798140-D297-4B5D-B0C9-B2E294B7CA60}" presName="rootText3" presStyleLbl="asst1" presStyleIdx="4" presStyleCnt="5" custLinFactNeighborX="-452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71E799-EA79-4CF8-B83D-EC334962BA59}" type="pres">
      <dgm:prSet presAssocID="{2A798140-D297-4B5D-B0C9-B2E294B7CA60}" presName="rootConnector3" presStyleLbl="asst1" presStyleIdx="4" presStyleCnt="5"/>
      <dgm:spPr/>
      <dgm:t>
        <a:bodyPr/>
        <a:lstStyle/>
        <a:p>
          <a:endParaRPr lang="en-US"/>
        </a:p>
      </dgm:t>
    </dgm:pt>
    <dgm:pt modelId="{F6D8198C-1ED4-4356-AB1F-D24F11A63AD7}" type="pres">
      <dgm:prSet presAssocID="{2A798140-D297-4B5D-B0C9-B2E294B7CA60}" presName="hierChild6" presStyleCnt="0"/>
      <dgm:spPr/>
      <dgm:t>
        <a:bodyPr/>
        <a:lstStyle/>
        <a:p>
          <a:endParaRPr lang="en-US"/>
        </a:p>
      </dgm:t>
    </dgm:pt>
    <dgm:pt modelId="{0D3EA553-1AC2-4917-845A-B5265F12B12E}" type="pres">
      <dgm:prSet presAssocID="{2A798140-D297-4B5D-B0C9-B2E294B7CA60}" presName="hierChild7" presStyleCnt="0"/>
      <dgm:spPr/>
      <dgm:t>
        <a:bodyPr/>
        <a:lstStyle/>
        <a:p>
          <a:endParaRPr lang="en-US"/>
        </a:p>
      </dgm:t>
    </dgm:pt>
  </dgm:ptLst>
  <dgm:cxnLst>
    <dgm:cxn modelId="{EDBD9079-B3D3-4662-9393-61D1D2E9D3BC}" type="presOf" srcId="{747BEA22-7C7B-4048-A028-D629FC7E23BB}" destId="{A02DAFF0-1808-4D59-B120-7EDD922F6458}" srcOrd="1" destOrd="0" presId="urn:microsoft.com/office/officeart/2005/8/layout/orgChart1"/>
    <dgm:cxn modelId="{5BD3F794-7E53-42CA-B5A9-C86E881675F8}" type="presOf" srcId="{CFD05D00-0C81-4356-A2FF-083510C23F98}" destId="{A3F80F34-811A-4297-A526-EE964C349C59}" srcOrd="0" destOrd="0" presId="urn:microsoft.com/office/officeart/2005/8/layout/orgChart1"/>
    <dgm:cxn modelId="{253C4292-9199-4A05-9817-E7C5055EF86D}" type="presOf" srcId="{D5285104-4C10-4F3A-BE1D-5049F4A0E184}" destId="{FADC934C-F776-4699-ABDD-08504B48F21F}" srcOrd="0" destOrd="0" presId="urn:microsoft.com/office/officeart/2005/8/layout/orgChart1"/>
    <dgm:cxn modelId="{781896F4-8B32-4C6C-A6ED-5F9F8861D062}" srcId="{747BEA22-7C7B-4048-A028-D629FC7E23BB}" destId="{4111916E-33AF-4521-B432-31A6C7454AEA}" srcOrd="0" destOrd="0" parTransId="{8EC49953-CFC1-4591-9216-39A5433CED08}" sibTransId="{858A1752-5419-40B0-8D53-E716B22C3609}"/>
    <dgm:cxn modelId="{EB0917B6-CA14-43D1-9386-98C4E2F95121}" type="presOf" srcId="{13364D38-FF7C-4437-A2BE-D8F0B8B93EAF}" destId="{1C1731E0-D969-4DC3-B3D4-ECBB40EAA951}" srcOrd="0" destOrd="0" presId="urn:microsoft.com/office/officeart/2005/8/layout/orgChart1"/>
    <dgm:cxn modelId="{F7DC9187-07E6-4A21-8744-BFA7F31696EB}" type="presOf" srcId="{BE9E0FDA-C6AE-4735-98D2-C34BF0ECAFC0}" destId="{27DD100B-7EC7-4557-80F7-394778D36DB7}" srcOrd="0" destOrd="0" presId="urn:microsoft.com/office/officeart/2005/8/layout/orgChart1"/>
    <dgm:cxn modelId="{7EBDB390-0D0B-43BC-B937-19B21020B8A9}" srcId="{747BEA22-7C7B-4048-A028-D629FC7E23BB}" destId="{5F870681-AF70-4DD4-B764-F00197600EDC}" srcOrd="5" destOrd="0" parTransId="{782AD615-A027-49CB-A9FD-E1AA8D170706}" sibTransId="{01931059-8E87-4F3A-B6FA-73DFBB340DA6}"/>
    <dgm:cxn modelId="{797DA12C-465D-422E-9FD0-81EAF11531DF}" srcId="{0D44130D-9C03-43B2-A8F3-A80BBE3B712D}" destId="{747BEA22-7C7B-4048-A028-D629FC7E23BB}" srcOrd="0" destOrd="0" parTransId="{284CD45E-AF0A-482C-AEE9-D70F1DB82C7A}" sibTransId="{0504B589-E72B-4C50-BE53-14D1957B267F}"/>
    <dgm:cxn modelId="{7F7892E1-5F77-4BFB-B5D2-9F452D58CCC0}" type="presOf" srcId="{4467F800-01DD-4FF2-9014-B1B2F87C32E5}" destId="{172FA22A-33A3-447F-A0EC-59B942420346}" srcOrd="0" destOrd="0" presId="urn:microsoft.com/office/officeart/2005/8/layout/orgChart1"/>
    <dgm:cxn modelId="{327F3939-6A74-4A24-B7B8-ED711588A850}" type="presOf" srcId="{0D0C8C97-2DBF-4192-90B5-33F09298643C}" destId="{62613908-D538-475B-9500-F032FF4075CB}" srcOrd="1" destOrd="0" presId="urn:microsoft.com/office/officeart/2005/8/layout/orgChart1"/>
    <dgm:cxn modelId="{C1C348BA-D5BC-4BEC-A9F6-6594C4BDA8BF}" srcId="{747BEA22-7C7B-4048-A028-D629FC7E23BB}" destId="{CFD05D00-0C81-4356-A2FF-083510C23F98}" srcOrd="2" destOrd="0" parTransId="{1DF1DAD4-C021-4C15-A7B0-0A0EC2DAAE5E}" sibTransId="{09F524DC-5E3B-43A9-8C1E-E06ACE8A0EE9}"/>
    <dgm:cxn modelId="{777155B4-B8AE-42A4-A18F-58B749A5F3C7}" srcId="{747BEA22-7C7B-4048-A028-D629FC7E23BB}" destId="{2A798140-D297-4B5D-B0C9-B2E294B7CA60}" srcOrd="4" destOrd="0" parTransId="{4467F800-01DD-4FF2-9014-B1B2F87C32E5}" sibTransId="{CB86F786-E68B-49C3-96B6-4AA900E92891}"/>
    <dgm:cxn modelId="{FE693B62-16FC-4926-8C1D-722ED48A25FF}" type="presOf" srcId="{99DC8DAD-4B2A-4DAD-B0E8-3031F8BC2B62}" destId="{6FCB8375-A993-46CB-8729-DCD49D0825F2}" srcOrd="0" destOrd="0" presId="urn:microsoft.com/office/officeart/2005/8/layout/orgChart1"/>
    <dgm:cxn modelId="{3A079DD3-0BF5-4A4C-8B2E-85279992FE4F}" type="presOf" srcId="{760A347C-4690-425F-84C0-33EBA8C0FAC7}" destId="{19ECDA41-971E-4606-AE49-1A176DC2F8AC}" srcOrd="0" destOrd="0" presId="urn:microsoft.com/office/officeart/2005/8/layout/orgChart1"/>
    <dgm:cxn modelId="{E07ED0E6-1C79-4DEC-9D41-2548E3F9FB7D}" type="presOf" srcId="{4111916E-33AF-4521-B432-31A6C7454AEA}" destId="{FD0F9E87-B7C7-447E-9C44-520A91A07B2D}" srcOrd="0" destOrd="0" presId="urn:microsoft.com/office/officeart/2005/8/layout/orgChart1"/>
    <dgm:cxn modelId="{A8BD64FC-717A-4559-9863-148BB17447CF}" type="presOf" srcId="{747BEA22-7C7B-4048-A028-D629FC7E23BB}" destId="{0D8F2B74-7E57-4C5F-A43A-B39C39356ADB}" srcOrd="0" destOrd="0" presId="urn:microsoft.com/office/officeart/2005/8/layout/orgChart1"/>
    <dgm:cxn modelId="{6D5A93CE-8B4F-4FF8-9BD7-7C7AAE8D3469}" type="presOf" srcId="{782AD615-A027-49CB-A9FD-E1AA8D170706}" destId="{BF158EC7-D178-4A9E-8DCF-D8BAE5A2920F}" srcOrd="0" destOrd="0" presId="urn:microsoft.com/office/officeart/2005/8/layout/orgChart1"/>
    <dgm:cxn modelId="{D0446CAA-035C-45F8-9416-C8021F80BC99}" srcId="{5F870681-AF70-4DD4-B764-F00197600EDC}" destId="{BE9E0FDA-C6AE-4735-98D2-C34BF0ECAFC0}" srcOrd="1" destOrd="0" parTransId="{20C32BCD-FACE-4C90-BCCA-9F85A5310E8D}" sibTransId="{E0D7EC36-EB83-4190-82CB-373976B73C5B}"/>
    <dgm:cxn modelId="{693B1AE9-3449-443A-AE00-7FAC1EDDF690}" srcId="{5F870681-AF70-4DD4-B764-F00197600EDC}" destId="{CAAF3701-1ED8-4598-A48A-52DD216BB8A7}" srcOrd="2" destOrd="0" parTransId="{D5285104-4C10-4F3A-BE1D-5049F4A0E184}" sibTransId="{CB627BF0-4F02-4EB8-8786-2189782F6093}"/>
    <dgm:cxn modelId="{AB3AFD8E-658D-4063-B679-8B873DF1E2C5}" type="presOf" srcId="{5F870681-AF70-4DD4-B764-F00197600EDC}" destId="{DE803782-ED28-4FA9-91C6-3B26FCE092B0}" srcOrd="1" destOrd="0" presId="urn:microsoft.com/office/officeart/2005/8/layout/orgChart1"/>
    <dgm:cxn modelId="{7348CF62-6AC1-44E5-965A-D2179D22AE22}" type="presOf" srcId="{7ED50AB6-69FA-4041-8970-A77EDC6E952A}" destId="{D4B1D301-8F6C-43CB-A82D-EDC7C8DA4622}" srcOrd="0" destOrd="0" presId="urn:microsoft.com/office/officeart/2005/8/layout/orgChart1"/>
    <dgm:cxn modelId="{1A559394-06C5-4BA3-A665-F02A743AF4FB}" type="presOf" srcId="{BE9E0FDA-C6AE-4735-98D2-C34BF0ECAFC0}" destId="{D5BF1901-70A5-4CD7-97F2-A4EE86FAC9D5}" srcOrd="1" destOrd="0" presId="urn:microsoft.com/office/officeart/2005/8/layout/orgChart1"/>
    <dgm:cxn modelId="{2A619A6D-0750-4934-A6D7-933FADCCE66C}" type="presOf" srcId="{2A798140-D297-4B5D-B0C9-B2E294B7CA60}" destId="{3271E799-EA79-4CF8-B83D-EC334962BA59}" srcOrd="1" destOrd="0" presId="urn:microsoft.com/office/officeart/2005/8/layout/orgChart1"/>
    <dgm:cxn modelId="{0A960DF2-B8FE-4BB9-89E1-076E492F9903}" type="presOf" srcId="{969DFE0C-7FF4-4108-9BC0-645D96A2CCDB}" destId="{DE9F4146-B194-4FE8-BD07-A0CFA14EDE6D}" srcOrd="0" destOrd="0" presId="urn:microsoft.com/office/officeart/2005/8/layout/orgChart1"/>
    <dgm:cxn modelId="{19DC0D7D-A707-41D3-B033-74128A272A49}" type="presOf" srcId="{CAAF3701-1ED8-4598-A48A-52DD216BB8A7}" destId="{ED1EEB9B-BD2D-4D71-9189-A62DD8E16C34}" srcOrd="0" destOrd="0" presId="urn:microsoft.com/office/officeart/2005/8/layout/orgChart1"/>
    <dgm:cxn modelId="{A22F7A7E-55D3-4101-AD43-46D251786B14}" type="presOf" srcId="{DECAA91F-4B58-4444-BD24-5DB9B039B71F}" destId="{C961DF13-CCBA-40A2-813F-EA5620425F04}" srcOrd="1" destOrd="0" presId="urn:microsoft.com/office/officeart/2005/8/layout/orgChart1"/>
    <dgm:cxn modelId="{6DD0692D-D658-40AA-A2D9-AF4FD505E2BF}" type="presOf" srcId="{0D44130D-9C03-43B2-A8F3-A80BBE3B712D}" destId="{65A3EA1B-8B2C-4E69-A58B-B35BCFF98FC0}" srcOrd="0" destOrd="0" presId="urn:microsoft.com/office/officeart/2005/8/layout/orgChart1"/>
    <dgm:cxn modelId="{D4150D4D-DAE9-471D-9E0A-182FE4008863}" type="presOf" srcId="{5F870681-AF70-4DD4-B764-F00197600EDC}" destId="{9BE1A6B6-0A14-4BC3-AEC0-AA61AD5F6810}" srcOrd="0" destOrd="0" presId="urn:microsoft.com/office/officeart/2005/8/layout/orgChart1"/>
    <dgm:cxn modelId="{C857A561-F56C-4868-9F35-19958995E10E}" type="presOf" srcId="{760A347C-4690-425F-84C0-33EBA8C0FAC7}" destId="{E835F33B-1D3C-4F75-A604-5570620FF316}" srcOrd="1" destOrd="0" presId="urn:microsoft.com/office/officeart/2005/8/layout/orgChart1"/>
    <dgm:cxn modelId="{BC466CB4-8D2D-486F-BE34-5D7C3D2E3345}" type="presOf" srcId="{1DF1DAD4-C021-4C15-A7B0-0A0EC2DAAE5E}" destId="{1C73E2A3-2F39-4F8C-B991-428EDE8C10E9}" srcOrd="0" destOrd="0" presId="urn:microsoft.com/office/officeart/2005/8/layout/orgChart1"/>
    <dgm:cxn modelId="{9379B448-6DCA-4DC8-B0B6-37B3A1A405DD}" type="presOf" srcId="{8B805363-7A9F-405C-BEFC-29247F325E45}" destId="{ADC24B6F-9F0A-4E41-9804-8F7A03FD15FA}" srcOrd="0" destOrd="0" presId="urn:microsoft.com/office/officeart/2005/8/layout/orgChart1"/>
    <dgm:cxn modelId="{5E95EDB4-5E2B-49FF-8D14-98099E22F483}" srcId="{5F870681-AF70-4DD4-B764-F00197600EDC}" destId="{13364D38-FF7C-4437-A2BE-D8F0B8B93EAF}" srcOrd="4" destOrd="0" parTransId="{8B805363-7A9F-405C-BEFC-29247F325E45}" sibTransId="{93869A09-EE44-4515-9797-434E58D38193}"/>
    <dgm:cxn modelId="{D18DF615-8F36-41EA-9077-032DC1548689}" type="presOf" srcId="{CFD05D00-0C81-4356-A2FF-083510C23F98}" destId="{6DC51AF9-45B7-4544-B423-2C7206A18DC2}" srcOrd="1" destOrd="0" presId="urn:microsoft.com/office/officeart/2005/8/layout/orgChart1"/>
    <dgm:cxn modelId="{3191BA32-B096-4A25-9D9A-9CCE1D4BF080}" type="presOf" srcId="{52634215-F10D-475C-8A9C-ECC093BEF065}" destId="{F66EBAE6-743E-4FD6-B8F3-6E0F13C5DBB7}" srcOrd="0" destOrd="0" presId="urn:microsoft.com/office/officeart/2005/8/layout/orgChart1"/>
    <dgm:cxn modelId="{7269D7C9-54B7-4E95-B21F-8851AD680865}" type="presOf" srcId="{4111916E-33AF-4521-B432-31A6C7454AEA}" destId="{1E54CDA8-6211-4241-B35A-770EA12AE3EC}" srcOrd="1" destOrd="0" presId="urn:microsoft.com/office/officeart/2005/8/layout/orgChart1"/>
    <dgm:cxn modelId="{DB4FB075-4F62-426E-AF08-A92C60960157}" type="presOf" srcId="{8EC49953-CFC1-4591-9216-39A5433CED08}" destId="{DD9547B1-96DC-4602-944A-121F074EBBC4}" srcOrd="0" destOrd="0" presId="urn:microsoft.com/office/officeart/2005/8/layout/orgChart1"/>
    <dgm:cxn modelId="{71819404-1446-41F3-92D3-5C1EE43CA1E7}" srcId="{5F870681-AF70-4DD4-B764-F00197600EDC}" destId="{760A347C-4690-425F-84C0-33EBA8C0FAC7}" srcOrd="0" destOrd="0" parTransId="{99DC8DAD-4B2A-4DAD-B0E8-3031F8BC2B62}" sibTransId="{03AEAF35-C14E-4FB6-BFFB-234A05D25885}"/>
    <dgm:cxn modelId="{071A43AC-40EE-445B-924D-2B781A9430BD}" type="presOf" srcId="{13364D38-FF7C-4437-A2BE-D8F0B8B93EAF}" destId="{486CF078-BF1E-437C-8D53-C40FB41D057E}" srcOrd="1" destOrd="0" presId="urn:microsoft.com/office/officeart/2005/8/layout/orgChart1"/>
    <dgm:cxn modelId="{F359CC80-7E1D-4843-84B4-7E3600077586}" type="presOf" srcId="{DECAA91F-4B58-4444-BD24-5DB9B039B71F}" destId="{146E64A2-C50B-4CC3-82AC-D7F7934AC694}" srcOrd="0" destOrd="0" presId="urn:microsoft.com/office/officeart/2005/8/layout/orgChart1"/>
    <dgm:cxn modelId="{3BC63368-20A0-4BBC-A1CB-91BBB9D68FCB}" type="presOf" srcId="{CAAF3701-1ED8-4598-A48A-52DD216BB8A7}" destId="{16614475-5EC7-4A6E-8635-1E47D1D25C51}" srcOrd="1" destOrd="0" presId="urn:microsoft.com/office/officeart/2005/8/layout/orgChart1"/>
    <dgm:cxn modelId="{F93FD1D1-C397-48E8-B8C7-785D48586EBF}" type="presOf" srcId="{2A798140-D297-4B5D-B0C9-B2E294B7CA60}" destId="{40A2C194-FFDA-49F6-AB72-98207A98EED5}" srcOrd="0" destOrd="0" presId="urn:microsoft.com/office/officeart/2005/8/layout/orgChart1"/>
    <dgm:cxn modelId="{C41C5C8C-27CE-4D54-A7A3-AA1878302C20}" type="presOf" srcId="{52634215-F10D-475C-8A9C-ECC093BEF065}" destId="{420154F7-3F82-480E-8D27-EA1740282B38}" srcOrd="1" destOrd="0" presId="urn:microsoft.com/office/officeart/2005/8/layout/orgChart1"/>
    <dgm:cxn modelId="{5C0F5722-4ED5-4495-A7B8-750531862BEE}" srcId="{747BEA22-7C7B-4048-A028-D629FC7E23BB}" destId="{52634215-F10D-475C-8A9C-ECC093BEF065}" srcOrd="3" destOrd="0" parTransId="{7ED50AB6-69FA-4041-8970-A77EDC6E952A}" sibTransId="{D9375168-4A67-4CC0-AD7B-77496DC53F5D}"/>
    <dgm:cxn modelId="{10E26084-4AA9-48D4-BA6D-229139FD8A57}" type="presOf" srcId="{1B08B7BE-D9BF-4620-92EA-A3D092F7879A}" destId="{A1C9F117-2C4A-44A6-AF24-BFE386C47FD1}" srcOrd="0" destOrd="0" presId="urn:microsoft.com/office/officeart/2005/8/layout/orgChart1"/>
    <dgm:cxn modelId="{889FC305-0751-405A-B743-8D4D7433AA14}" srcId="{747BEA22-7C7B-4048-A028-D629FC7E23BB}" destId="{0D0C8C97-2DBF-4192-90B5-33F09298643C}" srcOrd="1" destOrd="0" parTransId="{969DFE0C-7FF4-4108-9BC0-645D96A2CCDB}" sibTransId="{7E2B745B-E587-4A88-AEF2-0365A6F66EF1}"/>
    <dgm:cxn modelId="{259B5D6E-CC44-4C6B-B851-9F85B24EFEF2}" type="presOf" srcId="{0D0C8C97-2DBF-4192-90B5-33F09298643C}" destId="{8BAA166B-28B9-4090-82E7-E7D1328094CF}" srcOrd="0" destOrd="0" presId="urn:microsoft.com/office/officeart/2005/8/layout/orgChart1"/>
    <dgm:cxn modelId="{D037D4E4-5D4A-46F5-8E6C-F66F49D40340}" srcId="{5F870681-AF70-4DD4-B764-F00197600EDC}" destId="{DECAA91F-4B58-4444-BD24-5DB9B039B71F}" srcOrd="3" destOrd="0" parTransId="{1B08B7BE-D9BF-4620-92EA-A3D092F7879A}" sibTransId="{1CDD20E9-17DA-4873-8B10-4380646FDFBB}"/>
    <dgm:cxn modelId="{1ADA84AA-C129-46E6-AD67-85B9C334CBE9}" type="presOf" srcId="{20C32BCD-FACE-4C90-BCCA-9F85A5310E8D}" destId="{12C29469-2E18-4FF3-AA00-1743628451A0}" srcOrd="0" destOrd="0" presId="urn:microsoft.com/office/officeart/2005/8/layout/orgChart1"/>
    <dgm:cxn modelId="{6736FD14-B4CA-49E7-9DF1-07081B9B2C11}" type="presParOf" srcId="{65A3EA1B-8B2C-4E69-A58B-B35BCFF98FC0}" destId="{078CBABC-2D7A-4A49-9326-EFAF14F78CC9}" srcOrd="0" destOrd="0" presId="urn:microsoft.com/office/officeart/2005/8/layout/orgChart1"/>
    <dgm:cxn modelId="{0D1BE1C2-0015-48FB-B943-343CFEB7D6B2}" type="presParOf" srcId="{078CBABC-2D7A-4A49-9326-EFAF14F78CC9}" destId="{CACEE7B3-A312-4E6E-B8B0-6A56280DFB0B}" srcOrd="0" destOrd="0" presId="urn:microsoft.com/office/officeart/2005/8/layout/orgChart1"/>
    <dgm:cxn modelId="{E30C16CF-4C97-4218-AD99-CD9B5028150E}" type="presParOf" srcId="{CACEE7B3-A312-4E6E-B8B0-6A56280DFB0B}" destId="{0D8F2B74-7E57-4C5F-A43A-B39C39356ADB}" srcOrd="0" destOrd="0" presId="urn:microsoft.com/office/officeart/2005/8/layout/orgChart1"/>
    <dgm:cxn modelId="{7FF15DE6-40AD-4764-AF5B-180CE8380F69}" type="presParOf" srcId="{CACEE7B3-A312-4E6E-B8B0-6A56280DFB0B}" destId="{A02DAFF0-1808-4D59-B120-7EDD922F6458}" srcOrd="1" destOrd="0" presId="urn:microsoft.com/office/officeart/2005/8/layout/orgChart1"/>
    <dgm:cxn modelId="{1474AEC6-D185-449D-A702-462AAE6ED59E}" type="presParOf" srcId="{078CBABC-2D7A-4A49-9326-EFAF14F78CC9}" destId="{386C280A-04F1-49A0-9DEA-8087273D344B}" srcOrd="1" destOrd="0" presId="urn:microsoft.com/office/officeart/2005/8/layout/orgChart1"/>
    <dgm:cxn modelId="{63FF884E-414E-4A42-ADAD-D90F58F1C643}" type="presParOf" srcId="{386C280A-04F1-49A0-9DEA-8087273D344B}" destId="{BF158EC7-D178-4A9E-8DCF-D8BAE5A2920F}" srcOrd="0" destOrd="0" presId="urn:microsoft.com/office/officeart/2005/8/layout/orgChart1"/>
    <dgm:cxn modelId="{B73B0A34-A936-4BA0-8149-FAD722F8F76B}" type="presParOf" srcId="{386C280A-04F1-49A0-9DEA-8087273D344B}" destId="{0BB8E6FC-92AD-4370-A116-6F1367A05C37}" srcOrd="1" destOrd="0" presId="urn:microsoft.com/office/officeart/2005/8/layout/orgChart1"/>
    <dgm:cxn modelId="{6DC6B16A-C587-45A1-9E6C-08F926C4FA0F}" type="presParOf" srcId="{0BB8E6FC-92AD-4370-A116-6F1367A05C37}" destId="{517016F4-4178-443E-B413-AB295F1BC8BA}" srcOrd="0" destOrd="0" presId="urn:microsoft.com/office/officeart/2005/8/layout/orgChart1"/>
    <dgm:cxn modelId="{F48D5944-B48D-4D71-BEB8-C2DF1892F484}" type="presParOf" srcId="{517016F4-4178-443E-B413-AB295F1BC8BA}" destId="{9BE1A6B6-0A14-4BC3-AEC0-AA61AD5F6810}" srcOrd="0" destOrd="0" presId="urn:microsoft.com/office/officeart/2005/8/layout/orgChart1"/>
    <dgm:cxn modelId="{46B85D6B-90B5-4D45-9306-D5CA50664208}" type="presParOf" srcId="{517016F4-4178-443E-B413-AB295F1BC8BA}" destId="{DE803782-ED28-4FA9-91C6-3B26FCE092B0}" srcOrd="1" destOrd="0" presId="urn:microsoft.com/office/officeart/2005/8/layout/orgChart1"/>
    <dgm:cxn modelId="{C4F7AC07-52A7-4C75-8212-B43390E7D938}" type="presParOf" srcId="{0BB8E6FC-92AD-4370-A116-6F1367A05C37}" destId="{51FE8F1B-794C-435B-845C-859B111FBE60}" srcOrd="1" destOrd="0" presId="urn:microsoft.com/office/officeart/2005/8/layout/orgChart1"/>
    <dgm:cxn modelId="{3D70A078-B579-485A-AE4B-0AC2AEC69114}" type="presParOf" srcId="{51FE8F1B-794C-435B-845C-859B111FBE60}" destId="{6FCB8375-A993-46CB-8729-DCD49D0825F2}" srcOrd="0" destOrd="0" presId="urn:microsoft.com/office/officeart/2005/8/layout/orgChart1"/>
    <dgm:cxn modelId="{890AF0BE-FE1C-4246-AFD1-AD54180C3959}" type="presParOf" srcId="{51FE8F1B-794C-435B-845C-859B111FBE60}" destId="{537DF688-E1CB-40A5-A031-EBEC4EF295C7}" srcOrd="1" destOrd="0" presId="urn:microsoft.com/office/officeart/2005/8/layout/orgChart1"/>
    <dgm:cxn modelId="{A5095093-8E77-47F6-8CF3-F5C683B5FFFB}" type="presParOf" srcId="{537DF688-E1CB-40A5-A031-EBEC4EF295C7}" destId="{A32D41CF-EC1F-47E4-8501-4EB96039CF52}" srcOrd="0" destOrd="0" presId="urn:microsoft.com/office/officeart/2005/8/layout/orgChart1"/>
    <dgm:cxn modelId="{2FF3077B-F6BB-4F09-A920-802AF48ED34A}" type="presParOf" srcId="{A32D41CF-EC1F-47E4-8501-4EB96039CF52}" destId="{19ECDA41-971E-4606-AE49-1A176DC2F8AC}" srcOrd="0" destOrd="0" presId="urn:microsoft.com/office/officeart/2005/8/layout/orgChart1"/>
    <dgm:cxn modelId="{51D45C85-80B1-4484-BA17-4CD3132C1572}" type="presParOf" srcId="{A32D41CF-EC1F-47E4-8501-4EB96039CF52}" destId="{E835F33B-1D3C-4F75-A604-5570620FF316}" srcOrd="1" destOrd="0" presId="urn:microsoft.com/office/officeart/2005/8/layout/orgChart1"/>
    <dgm:cxn modelId="{A35E4965-6435-45ED-8325-8512009D6EA9}" type="presParOf" srcId="{537DF688-E1CB-40A5-A031-EBEC4EF295C7}" destId="{D1550F91-A560-4F6F-9629-0F88532C1A83}" srcOrd="1" destOrd="0" presId="urn:microsoft.com/office/officeart/2005/8/layout/orgChart1"/>
    <dgm:cxn modelId="{EB550CDB-AD72-40B3-9256-31D2D3DF6227}" type="presParOf" srcId="{537DF688-E1CB-40A5-A031-EBEC4EF295C7}" destId="{940F9CA5-8534-422A-9560-A226997E6804}" srcOrd="2" destOrd="0" presId="urn:microsoft.com/office/officeart/2005/8/layout/orgChart1"/>
    <dgm:cxn modelId="{D46866FE-1C32-4ECB-87C9-33CC8EA7BB44}" type="presParOf" srcId="{51FE8F1B-794C-435B-845C-859B111FBE60}" destId="{12C29469-2E18-4FF3-AA00-1743628451A0}" srcOrd="2" destOrd="0" presId="urn:microsoft.com/office/officeart/2005/8/layout/orgChart1"/>
    <dgm:cxn modelId="{CA8F9B00-598C-48F1-8507-C7181CFB6981}" type="presParOf" srcId="{51FE8F1B-794C-435B-845C-859B111FBE60}" destId="{78F98CF6-3432-4841-9F24-B6A182E910C1}" srcOrd="3" destOrd="0" presId="urn:microsoft.com/office/officeart/2005/8/layout/orgChart1"/>
    <dgm:cxn modelId="{20349B9E-8534-4278-A74D-FB115375C6EC}" type="presParOf" srcId="{78F98CF6-3432-4841-9F24-B6A182E910C1}" destId="{F347467B-1952-4DEE-9E31-DE4B5CE3A1A5}" srcOrd="0" destOrd="0" presId="urn:microsoft.com/office/officeart/2005/8/layout/orgChart1"/>
    <dgm:cxn modelId="{ECEF5B33-9CE1-4321-AEBB-43097D4CFBF0}" type="presParOf" srcId="{F347467B-1952-4DEE-9E31-DE4B5CE3A1A5}" destId="{27DD100B-7EC7-4557-80F7-394778D36DB7}" srcOrd="0" destOrd="0" presId="urn:microsoft.com/office/officeart/2005/8/layout/orgChart1"/>
    <dgm:cxn modelId="{33568C3A-EC13-470E-B31E-382DD6071160}" type="presParOf" srcId="{F347467B-1952-4DEE-9E31-DE4B5CE3A1A5}" destId="{D5BF1901-70A5-4CD7-97F2-A4EE86FAC9D5}" srcOrd="1" destOrd="0" presId="urn:microsoft.com/office/officeart/2005/8/layout/orgChart1"/>
    <dgm:cxn modelId="{9B5ED364-68D4-466F-A0B9-FDB5DC857F34}" type="presParOf" srcId="{78F98CF6-3432-4841-9F24-B6A182E910C1}" destId="{C6C70F97-E8B2-45B2-89B4-2732B0D51435}" srcOrd="1" destOrd="0" presId="urn:microsoft.com/office/officeart/2005/8/layout/orgChart1"/>
    <dgm:cxn modelId="{D34A5F6C-679B-4FAD-88A7-373D5C7744AD}" type="presParOf" srcId="{78F98CF6-3432-4841-9F24-B6A182E910C1}" destId="{8D2D2228-B936-4E6F-A90D-349C6AD89B32}" srcOrd="2" destOrd="0" presId="urn:microsoft.com/office/officeart/2005/8/layout/orgChart1"/>
    <dgm:cxn modelId="{A6955B82-DE2A-41DE-B3CF-31050D2BC307}" type="presParOf" srcId="{51FE8F1B-794C-435B-845C-859B111FBE60}" destId="{FADC934C-F776-4699-ABDD-08504B48F21F}" srcOrd="4" destOrd="0" presId="urn:microsoft.com/office/officeart/2005/8/layout/orgChart1"/>
    <dgm:cxn modelId="{92C8CFB5-F910-46FE-8EC9-587F035E9A7B}" type="presParOf" srcId="{51FE8F1B-794C-435B-845C-859B111FBE60}" destId="{D0C096CB-79F9-496F-AB09-572431F55B20}" srcOrd="5" destOrd="0" presId="urn:microsoft.com/office/officeart/2005/8/layout/orgChart1"/>
    <dgm:cxn modelId="{DDF29CDA-5DBA-4C0B-8132-3B5105E8D1A7}" type="presParOf" srcId="{D0C096CB-79F9-496F-AB09-572431F55B20}" destId="{EA927683-E1DF-4A15-A6C5-CF7ADD482B69}" srcOrd="0" destOrd="0" presId="urn:microsoft.com/office/officeart/2005/8/layout/orgChart1"/>
    <dgm:cxn modelId="{B97BC1CB-F9FC-491E-B3D1-C15D93EEDBDC}" type="presParOf" srcId="{EA927683-E1DF-4A15-A6C5-CF7ADD482B69}" destId="{ED1EEB9B-BD2D-4D71-9189-A62DD8E16C34}" srcOrd="0" destOrd="0" presId="urn:microsoft.com/office/officeart/2005/8/layout/orgChart1"/>
    <dgm:cxn modelId="{DC920A16-A91B-497A-BB61-2C25BF764023}" type="presParOf" srcId="{EA927683-E1DF-4A15-A6C5-CF7ADD482B69}" destId="{16614475-5EC7-4A6E-8635-1E47D1D25C51}" srcOrd="1" destOrd="0" presId="urn:microsoft.com/office/officeart/2005/8/layout/orgChart1"/>
    <dgm:cxn modelId="{93C0C75B-3803-43AE-99BE-B98D3D6A8439}" type="presParOf" srcId="{D0C096CB-79F9-496F-AB09-572431F55B20}" destId="{14B1E076-1216-43EB-82E1-5122DF68C494}" srcOrd="1" destOrd="0" presId="urn:microsoft.com/office/officeart/2005/8/layout/orgChart1"/>
    <dgm:cxn modelId="{DAA0B45B-6C7F-4B04-BEE9-8B2C491837AF}" type="presParOf" srcId="{D0C096CB-79F9-496F-AB09-572431F55B20}" destId="{89A36BB2-5AFE-40C1-A8AD-0E09FC71F517}" srcOrd="2" destOrd="0" presId="urn:microsoft.com/office/officeart/2005/8/layout/orgChart1"/>
    <dgm:cxn modelId="{48AA2015-A164-428F-B91B-62EAA46BD2C3}" type="presParOf" srcId="{51FE8F1B-794C-435B-845C-859B111FBE60}" destId="{A1C9F117-2C4A-44A6-AF24-BFE386C47FD1}" srcOrd="6" destOrd="0" presId="urn:microsoft.com/office/officeart/2005/8/layout/orgChart1"/>
    <dgm:cxn modelId="{9C953971-C724-411E-910C-2C6FDED4045B}" type="presParOf" srcId="{51FE8F1B-794C-435B-845C-859B111FBE60}" destId="{373A249F-8AB8-46DC-96D5-DCCF86635A92}" srcOrd="7" destOrd="0" presId="urn:microsoft.com/office/officeart/2005/8/layout/orgChart1"/>
    <dgm:cxn modelId="{2688092A-69A2-4037-9E62-63DDC4253631}" type="presParOf" srcId="{373A249F-8AB8-46DC-96D5-DCCF86635A92}" destId="{64A052C6-E330-4F9A-BD91-969ECA749B2D}" srcOrd="0" destOrd="0" presId="urn:microsoft.com/office/officeart/2005/8/layout/orgChart1"/>
    <dgm:cxn modelId="{D837B497-349C-4075-8CA7-C0B0F71AD1C1}" type="presParOf" srcId="{64A052C6-E330-4F9A-BD91-969ECA749B2D}" destId="{146E64A2-C50B-4CC3-82AC-D7F7934AC694}" srcOrd="0" destOrd="0" presId="urn:microsoft.com/office/officeart/2005/8/layout/orgChart1"/>
    <dgm:cxn modelId="{816BDA57-B035-4144-9B09-DBFD2477FE73}" type="presParOf" srcId="{64A052C6-E330-4F9A-BD91-969ECA749B2D}" destId="{C961DF13-CCBA-40A2-813F-EA5620425F04}" srcOrd="1" destOrd="0" presId="urn:microsoft.com/office/officeart/2005/8/layout/orgChart1"/>
    <dgm:cxn modelId="{8D01F7CA-FEC6-4343-A6A5-A63E18E79B56}" type="presParOf" srcId="{373A249F-8AB8-46DC-96D5-DCCF86635A92}" destId="{5B40BEDF-86D2-469C-8DD7-3085D4D751F4}" srcOrd="1" destOrd="0" presId="urn:microsoft.com/office/officeart/2005/8/layout/orgChart1"/>
    <dgm:cxn modelId="{2D08DA54-9DEF-4E21-878B-B800917C3CD1}" type="presParOf" srcId="{373A249F-8AB8-46DC-96D5-DCCF86635A92}" destId="{0340CA3F-CBC8-45C6-9686-680769801715}" srcOrd="2" destOrd="0" presId="urn:microsoft.com/office/officeart/2005/8/layout/orgChart1"/>
    <dgm:cxn modelId="{669786E5-0772-41CF-A256-637391DDD0EA}" type="presParOf" srcId="{51FE8F1B-794C-435B-845C-859B111FBE60}" destId="{ADC24B6F-9F0A-4E41-9804-8F7A03FD15FA}" srcOrd="8" destOrd="0" presId="urn:microsoft.com/office/officeart/2005/8/layout/orgChart1"/>
    <dgm:cxn modelId="{A9775E8C-DFA5-42D5-8F4B-F4C31E661D44}" type="presParOf" srcId="{51FE8F1B-794C-435B-845C-859B111FBE60}" destId="{33EBF7A3-6A64-4FC7-BD99-0EFEA980DF96}" srcOrd="9" destOrd="0" presId="urn:microsoft.com/office/officeart/2005/8/layout/orgChart1"/>
    <dgm:cxn modelId="{745E6BF8-DA0B-4949-A2C7-176D49BC5435}" type="presParOf" srcId="{33EBF7A3-6A64-4FC7-BD99-0EFEA980DF96}" destId="{5B66F2B6-C363-441F-9951-4C66D97154E4}" srcOrd="0" destOrd="0" presId="urn:microsoft.com/office/officeart/2005/8/layout/orgChart1"/>
    <dgm:cxn modelId="{DAC0D93E-F214-4294-AC09-6B66729F3849}" type="presParOf" srcId="{5B66F2B6-C363-441F-9951-4C66D97154E4}" destId="{1C1731E0-D969-4DC3-B3D4-ECBB40EAA951}" srcOrd="0" destOrd="0" presId="urn:microsoft.com/office/officeart/2005/8/layout/orgChart1"/>
    <dgm:cxn modelId="{5DD6B180-BDBE-4C5E-AD54-52F92423DA0F}" type="presParOf" srcId="{5B66F2B6-C363-441F-9951-4C66D97154E4}" destId="{486CF078-BF1E-437C-8D53-C40FB41D057E}" srcOrd="1" destOrd="0" presId="urn:microsoft.com/office/officeart/2005/8/layout/orgChart1"/>
    <dgm:cxn modelId="{1FEF8BCD-67B7-410E-9197-F7857979B981}" type="presParOf" srcId="{33EBF7A3-6A64-4FC7-BD99-0EFEA980DF96}" destId="{AB0AD5AF-86C1-45AF-BC46-FE3C2FA07246}" srcOrd="1" destOrd="0" presId="urn:microsoft.com/office/officeart/2005/8/layout/orgChart1"/>
    <dgm:cxn modelId="{AA6125E6-EA8D-4B76-9A3B-A4D086F0CBF3}" type="presParOf" srcId="{33EBF7A3-6A64-4FC7-BD99-0EFEA980DF96}" destId="{AC534400-1593-4810-AA56-8E01AB4750EC}" srcOrd="2" destOrd="0" presId="urn:microsoft.com/office/officeart/2005/8/layout/orgChart1"/>
    <dgm:cxn modelId="{4714F149-9E00-4750-B900-485279FC66C8}" type="presParOf" srcId="{0BB8E6FC-92AD-4370-A116-6F1367A05C37}" destId="{AF4F766A-8609-412C-A055-E0889D05ECF3}" srcOrd="2" destOrd="0" presId="urn:microsoft.com/office/officeart/2005/8/layout/orgChart1"/>
    <dgm:cxn modelId="{A5DBA3E5-2C27-45FD-9C45-9781CFED0785}" type="presParOf" srcId="{078CBABC-2D7A-4A49-9326-EFAF14F78CC9}" destId="{A7E47EB1-2167-4D29-9C6E-105CFEC5A573}" srcOrd="2" destOrd="0" presId="urn:microsoft.com/office/officeart/2005/8/layout/orgChart1"/>
    <dgm:cxn modelId="{06CCF969-310B-4587-A1AC-9601A583BD3D}" type="presParOf" srcId="{A7E47EB1-2167-4D29-9C6E-105CFEC5A573}" destId="{DD9547B1-96DC-4602-944A-121F074EBBC4}" srcOrd="0" destOrd="0" presId="urn:microsoft.com/office/officeart/2005/8/layout/orgChart1"/>
    <dgm:cxn modelId="{9BC2D062-70F2-4DE6-B17D-6338960CAD80}" type="presParOf" srcId="{A7E47EB1-2167-4D29-9C6E-105CFEC5A573}" destId="{706CC9B5-125D-4F07-9C8D-0D629F8AD21A}" srcOrd="1" destOrd="0" presId="urn:microsoft.com/office/officeart/2005/8/layout/orgChart1"/>
    <dgm:cxn modelId="{5240D6B2-E855-47C4-B0CF-AC22725CF567}" type="presParOf" srcId="{706CC9B5-125D-4F07-9C8D-0D629F8AD21A}" destId="{3EA164AD-E86D-4809-A78B-088E8065C701}" srcOrd="0" destOrd="0" presId="urn:microsoft.com/office/officeart/2005/8/layout/orgChart1"/>
    <dgm:cxn modelId="{5971E69B-284F-4EBC-991C-66D88D805233}" type="presParOf" srcId="{3EA164AD-E86D-4809-A78B-088E8065C701}" destId="{FD0F9E87-B7C7-447E-9C44-520A91A07B2D}" srcOrd="0" destOrd="0" presId="urn:microsoft.com/office/officeart/2005/8/layout/orgChart1"/>
    <dgm:cxn modelId="{A4757D35-CC2F-450D-ACE4-768598DFB7F3}" type="presParOf" srcId="{3EA164AD-E86D-4809-A78B-088E8065C701}" destId="{1E54CDA8-6211-4241-B35A-770EA12AE3EC}" srcOrd="1" destOrd="0" presId="urn:microsoft.com/office/officeart/2005/8/layout/orgChart1"/>
    <dgm:cxn modelId="{E9970040-E496-499E-AA9A-B7E4BC52D132}" type="presParOf" srcId="{706CC9B5-125D-4F07-9C8D-0D629F8AD21A}" destId="{2759A3F3-50C3-460D-A94B-7AA4EFEE29EE}" srcOrd="1" destOrd="0" presId="urn:microsoft.com/office/officeart/2005/8/layout/orgChart1"/>
    <dgm:cxn modelId="{4D0522D3-DE97-4492-9D3A-35880A61EE24}" type="presParOf" srcId="{706CC9B5-125D-4F07-9C8D-0D629F8AD21A}" destId="{82B098C4-4326-4325-8D02-22A66B048C4C}" srcOrd="2" destOrd="0" presId="urn:microsoft.com/office/officeart/2005/8/layout/orgChart1"/>
    <dgm:cxn modelId="{6BC6A87B-2F02-439A-A405-161C9AE879CF}" type="presParOf" srcId="{A7E47EB1-2167-4D29-9C6E-105CFEC5A573}" destId="{DE9F4146-B194-4FE8-BD07-A0CFA14EDE6D}" srcOrd="2" destOrd="0" presId="urn:microsoft.com/office/officeart/2005/8/layout/orgChart1"/>
    <dgm:cxn modelId="{9631C689-451B-462B-8716-36160C1C21DD}" type="presParOf" srcId="{A7E47EB1-2167-4D29-9C6E-105CFEC5A573}" destId="{D7DA7713-C55D-45A9-9DAD-06B20079F8E0}" srcOrd="3" destOrd="0" presId="urn:microsoft.com/office/officeart/2005/8/layout/orgChart1"/>
    <dgm:cxn modelId="{7C6A199B-D915-4A6D-8C4C-D96AB2B26567}" type="presParOf" srcId="{D7DA7713-C55D-45A9-9DAD-06B20079F8E0}" destId="{401D570B-EB2A-441B-9905-CB9F89EEEFB7}" srcOrd="0" destOrd="0" presId="urn:microsoft.com/office/officeart/2005/8/layout/orgChart1"/>
    <dgm:cxn modelId="{78168737-2D1C-4184-B093-31B9ADEB15EA}" type="presParOf" srcId="{401D570B-EB2A-441B-9905-CB9F89EEEFB7}" destId="{8BAA166B-28B9-4090-82E7-E7D1328094CF}" srcOrd="0" destOrd="0" presId="urn:microsoft.com/office/officeart/2005/8/layout/orgChart1"/>
    <dgm:cxn modelId="{A65024E3-4882-4785-AE0E-C6747E0796DA}" type="presParOf" srcId="{401D570B-EB2A-441B-9905-CB9F89EEEFB7}" destId="{62613908-D538-475B-9500-F032FF4075CB}" srcOrd="1" destOrd="0" presId="urn:microsoft.com/office/officeart/2005/8/layout/orgChart1"/>
    <dgm:cxn modelId="{B627052E-5311-4E2B-82B2-3AD977D27AED}" type="presParOf" srcId="{D7DA7713-C55D-45A9-9DAD-06B20079F8E0}" destId="{9E26B608-F282-4A35-A5F7-02CC694F3D4C}" srcOrd="1" destOrd="0" presId="urn:microsoft.com/office/officeart/2005/8/layout/orgChart1"/>
    <dgm:cxn modelId="{6253D891-EF1B-4453-B3F7-7C4D2F96A8FE}" type="presParOf" srcId="{D7DA7713-C55D-45A9-9DAD-06B20079F8E0}" destId="{EA748ADB-5C98-42B8-9E8A-C68D76DF80BF}" srcOrd="2" destOrd="0" presId="urn:microsoft.com/office/officeart/2005/8/layout/orgChart1"/>
    <dgm:cxn modelId="{69474071-14AE-4430-8E4D-C6F738F0A369}" type="presParOf" srcId="{A7E47EB1-2167-4D29-9C6E-105CFEC5A573}" destId="{1C73E2A3-2F39-4F8C-B991-428EDE8C10E9}" srcOrd="4" destOrd="0" presId="urn:microsoft.com/office/officeart/2005/8/layout/orgChart1"/>
    <dgm:cxn modelId="{B5EAA6BC-153D-4870-BC5D-1C05E27E05D8}" type="presParOf" srcId="{A7E47EB1-2167-4D29-9C6E-105CFEC5A573}" destId="{05150E80-8AD2-4AB9-80C9-B0B58EF2CA5F}" srcOrd="5" destOrd="0" presId="urn:microsoft.com/office/officeart/2005/8/layout/orgChart1"/>
    <dgm:cxn modelId="{3E92CE79-1531-430A-9119-9F478DE5BFD1}" type="presParOf" srcId="{05150E80-8AD2-4AB9-80C9-B0B58EF2CA5F}" destId="{8B6F34F9-1F9D-45CE-8F12-87B7AB265F6D}" srcOrd="0" destOrd="0" presId="urn:microsoft.com/office/officeart/2005/8/layout/orgChart1"/>
    <dgm:cxn modelId="{AED0F099-B4B0-4BF4-B322-6B8A5AA22440}" type="presParOf" srcId="{8B6F34F9-1F9D-45CE-8F12-87B7AB265F6D}" destId="{A3F80F34-811A-4297-A526-EE964C349C59}" srcOrd="0" destOrd="0" presId="urn:microsoft.com/office/officeart/2005/8/layout/orgChart1"/>
    <dgm:cxn modelId="{6153E2FA-F820-4EDA-9065-0DD049B120E9}" type="presParOf" srcId="{8B6F34F9-1F9D-45CE-8F12-87B7AB265F6D}" destId="{6DC51AF9-45B7-4544-B423-2C7206A18DC2}" srcOrd="1" destOrd="0" presId="urn:microsoft.com/office/officeart/2005/8/layout/orgChart1"/>
    <dgm:cxn modelId="{7F47850D-2B2B-4549-A106-2A86AA7C44C1}" type="presParOf" srcId="{05150E80-8AD2-4AB9-80C9-B0B58EF2CA5F}" destId="{B6A5F949-3146-497F-BA99-C9C192226A82}" srcOrd="1" destOrd="0" presId="urn:microsoft.com/office/officeart/2005/8/layout/orgChart1"/>
    <dgm:cxn modelId="{15453999-2EA2-40A4-AF4F-CFCEE0636DE9}" type="presParOf" srcId="{05150E80-8AD2-4AB9-80C9-B0B58EF2CA5F}" destId="{03D2BA06-EB7A-4ADC-B688-503754D7FE64}" srcOrd="2" destOrd="0" presId="urn:microsoft.com/office/officeart/2005/8/layout/orgChart1"/>
    <dgm:cxn modelId="{2C02889A-794B-439B-AFC7-96FE20EB94DF}" type="presParOf" srcId="{A7E47EB1-2167-4D29-9C6E-105CFEC5A573}" destId="{D4B1D301-8F6C-43CB-A82D-EDC7C8DA4622}" srcOrd="6" destOrd="0" presId="urn:microsoft.com/office/officeart/2005/8/layout/orgChart1"/>
    <dgm:cxn modelId="{52297FAB-8CF6-4466-B7E6-3C4E44FFC1E4}" type="presParOf" srcId="{A7E47EB1-2167-4D29-9C6E-105CFEC5A573}" destId="{71AAE8A1-AFE8-424C-80BC-45C467F098A4}" srcOrd="7" destOrd="0" presId="urn:microsoft.com/office/officeart/2005/8/layout/orgChart1"/>
    <dgm:cxn modelId="{B8B6B10E-A8F7-451B-908D-B070DB0171BF}" type="presParOf" srcId="{71AAE8A1-AFE8-424C-80BC-45C467F098A4}" destId="{0C990824-7A7D-4CD4-824B-CAEB80660E3E}" srcOrd="0" destOrd="0" presId="urn:microsoft.com/office/officeart/2005/8/layout/orgChart1"/>
    <dgm:cxn modelId="{734BBB83-6751-4555-B156-9C9669706AC5}" type="presParOf" srcId="{0C990824-7A7D-4CD4-824B-CAEB80660E3E}" destId="{F66EBAE6-743E-4FD6-B8F3-6E0F13C5DBB7}" srcOrd="0" destOrd="0" presId="urn:microsoft.com/office/officeart/2005/8/layout/orgChart1"/>
    <dgm:cxn modelId="{72F83479-4AFD-4F2F-B9E3-4E0DBADC889C}" type="presParOf" srcId="{0C990824-7A7D-4CD4-824B-CAEB80660E3E}" destId="{420154F7-3F82-480E-8D27-EA1740282B38}" srcOrd="1" destOrd="0" presId="urn:microsoft.com/office/officeart/2005/8/layout/orgChart1"/>
    <dgm:cxn modelId="{EBBA9653-27F4-4400-B74C-19B842A3F498}" type="presParOf" srcId="{71AAE8A1-AFE8-424C-80BC-45C467F098A4}" destId="{7B82C6E7-B263-422D-A85F-789D23100C17}" srcOrd="1" destOrd="0" presId="urn:microsoft.com/office/officeart/2005/8/layout/orgChart1"/>
    <dgm:cxn modelId="{BD00D79F-7313-47AA-A46B-402EA2EE26C1}" type="presParOf" srcId="{71AAE8A1-AFE8-424C-80BC-45C467F098A4}" destId="{5199F464-9BFF-45D3-B666-BE84A2AE4EC1}" srcOrd="2" destOrd="0" presId="urn:microsoft.com/office/officeart/2005/8/layout/orgChart1"/>
    <dgm:cxn modelId="{E3FE40F6-4D71-4A31-BC26-0DB99E28581C}" type="presParOf" srcId="{A7E47EB1-2167-4D29-9C6E-105CFEC5A573}" destId="{172FA22A-33A3-447F-A0EC-59B942420346}" srcOrd="8" destOrd="0" presId="urn:microsoft.com/office/officeart/2005/8/layout/orgChart1"/>
    <dgm:cxn modelId="{9DF91B07-B15D-4A93-8ABB-1FB90C2E9B1E}" type="presParOf" srcId="{A7E47EB1-2167-4D29-9C6E-105CFEC5A573}" destId="{9B0FB2BA-0C17-4BFB-AFE1-36C4F2DBC575}" srcOrd="9" destOrd="0" presId="urn:microsoft.com/office/officeart/2005/8/layout/orgChart1"/>
    <dgm:cxn modelId="{FC0816F9-C83B-40F1-AC82-56C4DDDCD2C9}" type="presParOf" srcId="{9B0FB2BA-0C17-4BFB-AFE1-36C4F2DBC575}" destId="{889BBF81-8F2F-4C92-B4C0-305AD8076874}" srcOrd="0" destOrd="0" presId="urn:microsoft.com/office/officeart/2005/8/layout/orgChart1"/>
    <dgm:cxn modelId="{7075D95D-D17E-4A58-B9FC-D1B21992E753}" type="presParOf" srcId="{889BBF81-8F2F-4C92-B4C0-305AD8076874}" destId="{40A2C194-FFDA-49F6-AB72-98207A98EED5}" srcOrd="0" destOrd="0" presId="urn:microsoft.com/office/officeart/2005/8/layout/orgChart1"/>
    <dgm:cxn modelId="{DD87924D-9A34-49A6-85EF-38B8BB1E7C0E}" type="presParOf" srcId="{889BBF81-8F2F-4C92-B4C0-305AD8076874}" destId="{3271E799-EA79-4CF8-B83D-EC334962BA59}" srcOrd="1" destOrd="0" presId="urn:microsoft.com/office/officeart/2005/8/layout/orgChart1"/>
    <dgm:cxn modelId="{FB47C5DD-9827-4A64-A38A-8873DD8736ED}" type="presParOf" srcId="{9B0FB2BA-0C17-4BFB-AFE1-36C4F2DBC575}" destId="{F6D8198C-1ED4-4356-AB1F-D24F11A63AD7}" srcOrd="1" destOrd="0" presId="urn:microsoft.com/office/officeart/2005/8/layout/orgChart1"/>
    <dgm:cxn modelId="{0B7FA83E-A61F-42D5-8B3B-BA5767BE1CF8}" type="presParOf" srcId="{9B0FB2BA-0C17-4BFB-AFE1-36C4F2DBC575}" destId="{0D3EA553-1AC2-4917-845A-B5265F12B1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FA22A-33A3-447F-A0EC-59B942420346}">
      <dsp:nvSpPr>
        <dsp:cNvPr id="0" name=""/>
        <dsp:cNvSpPr/>
      </dsp:nvSpPr>
      <dsp:spPr>
        <a:xfrm>
          <a:off x="3435675" y="471981"/>
          <a:ext cx="525136" cy="1770229"/>
        </a:xfrm>
        <a:custGeom>
          <a:avLst/>
          <a:gdLst/>
          <a:ahLst/>
          <a:cxnLst/>
          <a:rect l="0" t="0" r="0" b="0"/>
          <a:pathLst>
            <a:path>
              <a:moveTo>
                <a:pt x="525136" y="0"/>
              </a:moveTo>
              <a:lnTo>
                <a:pt x="525136" y="1770229"/>
              </a:lnTo>
              <a:lnTo>
                <a:pt x="0" y="177022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1D301-8F6C-43CB-A82D-EDC7C8DA4622}">
      <dsp:nvSpPr>
        <dsp:cNvPr id="0" name=""/>
        <dsp:cNvSpPr/>
      </dsp:nvSpPr>
      <dsp:spPr>
        <a:xfrm>
          <a:off x="3960812" y="471981"/>
          <a:ext cx="515664" cy="1111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158"/>
              </a:lnTo>
              <a:lnTo>
                <a:pt x="515664" y="11111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3E2A3-2F39-4F8C-B991-428EDE8C10E9}">
      <dsp:nvSpPr>
        <dsp:cNvPr id="0" name=""/>
        <dsp:cNvSpPr/>
      </dsp:nvSpPr>
      <dsp:spPr>
        <a:xfrm>
          <a:off x="3435675" y="471981"/>
          <a:ext cx="525136" cy="1111158"/>
        </a:xfrm>
        <a:custGeom>
          <a:avLst/>
          <a:gdLst/>
          <a:ahLst/>
          <a:cxnLst/>
          <a:rect l="0" t="0" r="0" b="0"/>
          <a:pathLst>
            <a:path>
              <a:moveTo>
                <a:pt x="525136" y="0"/>
              </a:moveTo>
              <a:lnTo>
                <a:pt x="525136" y="1111158"/>
              </a:lnTo>
              <a:lnTo>
                <a:pt x="0" y="11111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F4146-B194-4FE8-BD07-A0CFA14EDE6D}">
      <dsp:nvSpPr>
        <dsp:cNvPr id="0" name=""/>
        <dsp:cNvSpPr/>
      </dsp:nvSpPr>
      <dsp:spPr>
        <a:xfrm>
          <a:off x="3960812" y="471981"/>
          <a:ext cx="515664" cy="442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613"/>
              </a:lnTo>
              <a:lnTo>
                <a:pt x="515664" y="44261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547B1-96DC-4602-944A-121F074EBBC4}">
      <dsp:nvSpPr>
        <dsp:cNvPr id="0" name=""/>
        <dsp:cNvSpPr/>
      </dsp:nvSpPr>
      <dsp:spPr>
        <a:xfrm>
          <a:off x="3435675" y="471981"/>
          <a:ext cx="525136" cy="442613"/>
        </a:xfrm>
        <a:custGeom>
          <a:avLst/>
          <a:gdLst/>
          <a:ahLst/>
          <a:cxnLst/>
          <a:rect l="0" t="0" r="0" b="0"/>
          <a:pathLst>
            <a:path>
              <a:moveTo>
                <a:pt x="525136" y="0"/>
              </a:moveTo>
              <a:lnTo>
                <a:pt x="525136" y="442613"/>
              </a:lnTo>
              <a:lnTo>
                <a:pt x="0" y="44261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24B6F-9F0A-4E41-9804-8F7A03FD15FA}">
      <dsp:nvSpPr>
        <dsp:cNvPr id="0" name=""/>
        <dsp:cNvSpPr/>
      </dsp:nvSpPr>
      <dsp:spPr>
        <a:xfrm>
          <a:off x="3960812" y="3070377"/>
          <a:ext cx="2371204" cy="274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825"/>
              </a:lnTo>
              <a:lnTo>
                <a:pt x="2371204" y="175825"/>
              </a:lnTo>
              <a:lnTo>
                <a:pt x="2371204" y="27469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9F117-2C4A-44A6-AF24-BFE386C47FD1}">
      <dsp:nvSpPr>
        <dsp:cNvPr id="0" name=""/>
        <dsp:cNvSpPr/>
      </dsp:nvSpPr>
      <dsp:spPr>
        <a:xfrm>
          <a:off x="3915092" y="3070377"/>
          <a:ext cx="91440" cy="274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825"/>
              </a:lnTo>
              <a:lnTo>
                <a:pt x="47509" y="175825"/>
              </a:lnTo>
              <a:lnTo>
                <a:pt x="47509" y="27469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C934C-F776-4699-ABDD-08504B48F21F}">
      <dsp:nvSpPr>
        <dsp:cNvPr id="0" name=""/>
        <dsp:cNvSpPr/>
      </dsp:nvSpPr>
      <dsp:spPr>
        <a:xfrm>
          <a:off x="2702725" y="3070377"/>
          <a:ext cx="1258087" cy="274694"/>
        </a:xfrm>
        <a:custGeom>
          <a:avLst/>
          <a:gdLst/>
          <a:ahLst/>
          <a:cxnLst/>
          <a:rect l="0" t="0" r="0" b="0"/>
          <a:pathLst>
            <a:path>
              <a:moveTo>
                <a:pt x="1258087" y="0"/>
              </a:moveTo>
              <a:lnTo>
                <a:pt x="1258087" y="175825"/>
              </a:lnTo>
              <a:lnTo>
                <a:pt x="0" y="175825"/>
              </a:lnTo>
              <a:lnTo>
                <a:pt x="0" y="27469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29469-2E18-4FF3-AA00-1743628451A0}">
      <dsp:nvSpPr>
        <dsp:cNvPr id="0" name=""/>
        <dsp:cNvSpPr/>
      </dsp:nvSpPr>
      <dsp:spPr>
        <a:xfrm>
          <a:off x="3960812" y="3070377"/>
          <a:ext cx="1205375" cy="274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825"/>
              </a:lnTo>
              <a:lnTo>
                <a:pt x="1205375" y="175825"/>
              </a:lnTo>
              <a:lnTo>
                <a:pt x="1205375" y="27469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B8375-A993-46CB-8729-DCD49D0825F2}">
      <dsp:nvSpPr>
        <dsp:cNvPr id="0" name=""/>
        <dsp:cNvSpPr/>
      </dsp:nvSpPr>
      <dsp:spPr>
        <a:xfrm>
          <a:off x="1248839" y="3070377"/>
          <a:ext cx="2711973" cy="274694"/>
        </a:xfrm>
        <a:custGeom>
          <a:avLst/>
          <a:gdLst/>
          <a:ahLst/>
          <a:cxnLst/>
          <a:rect l="0" t="0" r="0" b="0"/>
          <a:pathLst>
            <a:path>
              <a:moveTo>
                <a:pt x="2711973" y="0"/>
              </a:moveTo>
              <a:lnTo>
                <a:pt x="2711973" y="175825"/>
              </a:lnTo>
              <a:lnTo>
                <a:pt x="0" y="175825"/>
              </a:lnTo>
              <a:lnTo>
                <a:pt x="0" y="27469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58EC7-D178-4A9E-8DCF-D8BAE5A2920F}">
      <dsp:nvSpPr>
        <dsp:cNvPr id="0" name=""/>
        <dsp:cNvSpPr/>
      </dsp:nvSpPr>
      <dsp:spPr>
        <a:xfrm>
          <a:off x="3915092" y="471981"/>
          <a:ext cx="91440" cy="21275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759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F2B74-7E57-4C5F-A43A-B39C39356ADB}">
      <dsp:nvSpPr>
        <dsp:cNvPr id="0" name=""/>
        <dsp:cNvSpPr/>
      </dsp:nvSpPr>
      <dsp:spPr>
        <a:xfrm>
          <a:off x="3490006" y="1175"/>
          <a:ext cx="941611" cy="47080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noProof="0" smtClean="0"/>
            <a:t>Directeur Général</a:t>
          </a:r>
          <a:endParaRPr lang="fr-FR" sz="1300" kern="1200" noProof="0"/>
        </a:p>
      </dsp:txBody>
      <dsp:txXfrm>
        <a:off x="3490006" y="1175"/>
        <a:ext cx="941611" cy="470805"/>
      </dsp:txXfrm>
    </dsp:sp>
    <dsp:sp modelId="{9BE1A6B6-0A14-4BC3-AEC0-AA61AD5F6810}">
      <dsp:nvSpPr>
        <dsp:cNvPr id="0" name=""/>
        <dsp:cNvSpPr/>
      </dsp:nvSpPr>
      <dsp:spPr>
        <a:xfrm>
          <a:off x="3490006" y="2599571"/>
          <a:ext cx="941611" cy="47080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noProof="0" dirty="0" smtClean="0"/>
            <a:t>Directeur de la centrale</a:t>
          </a:r>
          <a:endParaRPr lang="fr-FR" sz="1300" kern="1200" noProof="0" dirty="0"/>
        </a:p>
      </dsp:txBody>
      <dsp:txXfrm>
        <a:off x="3490006" y="2599571"/>
        <a:ext cx="941611" cy="470805"/>
      </dsp:txXfrm>
    </dsp:sp>
    <dsp:sp modelId="{19ECDA41-971E-4606-AE49-1A176DC2F8AC}">
      <dsp:nvSpPr>
        <dsp:cNvPr id="0" name=""/>
        <dsp:cNvSpPr/>
      </dsp:nvSpPr>
      <dsp:spPr>
        <a:xfrm>
          <a:off x="778033" y="3345072"/>
          <a:ext cx="941611" cy="47080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noProof="0" dirty="0" smtClean="0"/>
            <a:t>Département d’exploitation</a:t>
          </a:r>
          <a:endParaRPr lang="fr-FR" sz="1300" kern="1200" noProof="0" dirty="0"/>
        </a:p>
      </dsp:txBody>
      <dsp:txXfrm>
        <a:off x="778033" y="3345072"/>
        <a:ext cx="941611" cy="470805"/>
      </dsp:txXfrm>
    </dsp:sp>
    <dsp:sp modelId="{27DD100B-7EC7-4557-80F7-394778D36DB7}">
      <dsp:nvSpPr>
        <dsp:cNvPr id="0" name=""/>
        <dsp:cNvSpPr/>
      </dsp:nvSpPr>
      <dsp:spPr>
        <a:xfrm>
          <a:off x="4695382" y="3345072"/>
          <a:ext cx="941611" cy="47080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noProof="0" dirty="0" smtClean="0"/>
            <a:t>Département EI&amp;C </a:t>
          </a:r>
          <a:endParaRPr lang="fr-FR" sz="1300" kern="1200" noProof="0" dirty="0"/>
        </a:p>
      </dsp:txBody>
      <dsp:txXfrm>
        <a:off x="4695382" y="3345072"/>
        <a:ext cx="941611" cy="470805"/>
      </dsp:txXfrm>
    </dsp:sp>
    <dsp:sp modelId="{ED1EEB9B-BD2D-4D71-9189-A62DD8E16C34}">
      <dsp:nvSpPr>
        <dsp:cNvPr id="0" name=""/>
        <dsp:cNvSpPr/>
      </dsp:nvSpPr>
      <dsp:spPr>
        <a:xfrm>
          <a:off x="2231919" y="3345072"/>
          <a:ext cx="941611" cy="47080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noProof="0" dirty="0" smtClean="0"/>
            <a:t>Département  mécanique</a:t>
          </a:r>
          <a:endParaRPr lang="fr-FR" sz="1300" kern="1200" noProof="0" dirty="0"/>
        </a:p>
      </dsp:txBody>
      <dsp:txXfrm>
        <a:off x="2231919" y="3345072"/>
        <a:ext cx="941611" cy="470805"/>
      </dsp:txXfrm>
    </dsp:sp>
    <dsp:sp modelId="{146E64A2-C50B-4CC3-82AC-D7F7934AC694}">
      <dsp:nvSpPr>
        <dsp:cNvPr id="0" name=""/>
        <dsp:cNvSpPr/>
      </dsp:nvSpPr>
      <dsp:spPr>
        <a:xfrm>
          <a:off x="3491795" y="3345072"/>
          <a:ext cx="941611" cy="47080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noProof="0" dirty="0" smtClean="0"/>
            <a:t>Département technique</a:t>
          </a:r>
          <a:endParaRPr lang="fr-FR" sz="1300" kern="1200" noProof="0" dirty="0"/>
        </a:p>
      </dsp:txBody>
      <dsp:txXfrm>
        <a:off x="3491795" y="3345072"/>
        <a:ext cx="941611" cy="470805"/>
      </dsp:txXfrm>
    </dsp:sp>
    <dsp:sp modelId="{1C1731E0-D969-4DC3-B3D4-ECBB40EAA951}">
      <dsp:nvSpPr>
        <dsp:cNvPr id="0" name=""/>
        <dsp:cNvSpPr/>
      </dsp:nvSpPr>
      <dsp:spPr>
        <a:xfrm>
          <a:off x="5861210" y="3345072"/>
          <a:ext cx="941611" cy="47080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noProof="0" dirty="0" smtClean="0"/>
            <a:t>Département de chimie</a:t>
          </a:r>
          <a:endParaRPr lang="fr-FR" sz="1300" kern="1200" noProof="0" dirty="0"/>
        </a:p>
      </dsp:txBody>
      <dsp:txXfrm>
        <a:off x="5861210" y="3345072"/>
        <a:ext cx="941611" cy="470805"/>
      </dsp:txXfrm>
    </dsp:sp>
    <dsp:sp modelId="{FD0F9E87-B7C7-447E-9C44-520A91A07B2D}">
      <dsp:nvSpPr>
        <dsp:cNvPr id="0" name=""/>
        <dsp:cNvSpPr/>
      </dsp:nvSpPr>
      <dsp:spPr>
        <a:xfrm>
          <a:off x="2494064" y="679192"/>
          <a:ext cx="941611" cy="47080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noProof="0" smtClean="0"/>
            <a:t>Directeur Technique</a:t>
          </a:r>
          <a:endParaRPr lang="fr-FR" sz="1300" kern="1200" noProof="0"/>
        </a:p>
      </dsp:txBody>
      <dsp:txXfrm>
        <a:off x="2494064" y="679192"/>
        <a:ext cx="941611" cy="470805"/>
      </dsp:txXfrm>
    </dsp:sp>
    <dsp:sp modelId="{8BAA166B-28B9-4090-82E7-E7D1328094CF}">
      <dsp:nvSpPr>
        <dsp:cNvPr id="0" name=""/>
        <dsp:cNvSpPr/>
      </dsp:nvSpPr>
      <dsp:spPr>
        <a:xfrm>
          <a:off x="4476476" y="679192"/>
          <a:ext cx="941611" cy="47080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noProof="0" dirty="0" smtClean="0"/>
            <a:t>Ressources Humaines</a:t>
          </a:r>
          <a:endParaRPr lang="fr-FR" sz="1300" kern="1200" noProof="0" dirty="0"/>
        </a:p>
      </dsp:txBody>
      <dsp:txXfrm>
        <a:off x="4476476" y="679192"/>
        <a:ext cx="941611" cy="470805"/>
      </dsp:txXfrm>
    </dsp:sp>
    <dsp:sp modelId="{A3F80F34-811A-4297-A526-EE964C349C59}">
      <dsp:nvSpPr>
        <dsp:cNvPr id="0" name=""/>
        <dsp:cNvSpPr/>
      </dsp:nvSpPr>
      <dsp:spPr>
        <a:xfrm>
          <a:off x="2494064" y="1347736"/>
          <a:ext cx="941611" cy="47080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noProof="0" dirty="0" smtClean="0"/>
            <a:t>Directeur QHSE</a:t>
          </a:r>
          <a:endParaRPr lang="fr-FR" sz="1300" kern="1200" noProof="0" dirty="0"/>
        </a:p>
      </dsp:txBody>
      <dsp:txXfrm>
        <a:off x="2494064" y="1347736"/>
        <a:ext cx="941611" cy="470805"/>
      </dsp:txXfrm>
    </dsp:sp>
    <dsp:sp modelId="{F66EBAE6-743E-4FD6-B8F3-6E0F13C5DBB7}">
      <dsp:nvSpPr>
        <dsp:cNvPr id="0" name=""/>
        <dsp:cNvSpPr/>
      </dsp:nvSpPr>
      <dsp:spPr>
        <a:xfrm>
          <a:off x="4476476" y="1347736"/>
          <a:ext cx="941611" cy="47080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noProof="0" smtClean="0"/>
            <a:t>Finance</a:t>
          </a:r>
          <a:endParaRPr lang="fr-FR" sz="1300" kern="1200" noProof="0"/>
        </a:p>
      </dsp:txBody>
      <dsp:txXfrm>
        <a:off x="4476476" y="1347736"/>
        <a:ext cx="941611" cy="470805"/>
      </dsp:txXfrm>
    </dsp:sp>
    <dsp:sp modelId="{40A2C194-FFDA-49F6-AB72-98207A98EED5}">
      <dsp:nvSpPr>
        <dsp:cNvPr id="0" name=""/>
        <dsp:cNvSpPr/>
      </dsp:nvSpPr>
      <dsp:spPr>
        <a:xfrm>
          <a:off x="2494064" y="2006808"/>
          <a:ext cx="941611" cy="47080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noProof="0" dirty="0" smtClean="0"/>
            <a:t>Directeur d’achat</a:t>
          </a:r>
          <a:endParaRPr lang="fr-FR" sz="1300" kern="1200" noProof="0" dirty="0"/>
        </a:p>
      </dsp:txBody>
      <dsp:txXfrm>
        <a:off x="2494064" y="2006808"/>
        <a:ext cx="941611" cy="470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86871-F922-4B15-8F8E-402371CC02DF}" type="datetimeFigureOut">
              <a:rPr lang="fr-FR" smtClean="0"/>
              <a:t>30/09/2012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A000D-2632-4256-BC19-B473E3BB1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92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F88E8-A384-43EF-AD47-7131EA31A48D}" type="datetimeFigureOut">
              <a:rPr lang="de-DE" smtClean="0"/>
              <a:pPr/>
              <a:t>30.09.2012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75B27-EA39-4F13-BC45-9C0ECB6C1EE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60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75B27-EA39-4F13-BC45-9C0ECB6C1EEB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42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du service maintenance dans la partie</a:t>
            </a:r>
            <a:r>
              <a:rPr lang="fr-FR" baseline="0" dirty="0" smtClean="0"/>
              <a:t> tache effectué</a:t>
            </a:r>
          </a:p>
          <a:p>
            <a:r>
              <a:rPr lang="fr-FR" baseline="0" dirty="0" smtClean="0"/>
              <a:t>Avant de commencer je tiens à préciser que toutes les images sont source interne à la société</a:t>
            </a:r>
          </a:p>
          <a:p>
            <a:r>
              <a:rPr lang="fr-FR" baseline="0" dirty="0" smtClean="0"/>
              <a:t>Dans la présentation parler la société puis la centrale et l’hiérarchie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75B27-EA39-4F13-BC45-9C0ECB6C1EE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67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Chargée de construire une centrale électrique à cycle combiné (local rades)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producteur privé d’électricité avec 23 % de la production nationale (vend seulement a la </a:t>
            </a:r>
            <a:r>
              <a:rPr lang="fr-FR" dirty="0" err="1" smtClean="0"/>
              <a:t>steg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75B27-EA39-4F13-BC45-9C0ECB6C1EE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17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75B27-EA39-4F13-BC45-9C0ECB6C1EE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17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75B27-EA39-4F13-BC45-9C0ECB6C1EE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17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ights_ppt_star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0" y="4437112"/>
            <a:ext cx="9144000" cy="821953"/>
          </a:xfrm>
        </p:spPr>
        <p:txBody>
          <a:bodyPr lIns="0" tIns="0" rIns="0" bIns="0" anchor="t" anchorCtr="0">
            <a:noAutofit/>
          </a:bodyPr>
          <a:lstStyle>
            <a:lvl1pPr>
              <a:defRPr sz="5400" b="0" spc="-150">
                <a:solidFill>
                  <a:schemeClr val="tx2"/>
                </a:solidFill>
                <a:effectLst>
                  <a:outerShdw dist="12700" dir="162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dirty="0" smtClean="0"/>
              <a:t>The </a:t>
            </a:r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187057"/>
            <a:ext cx="9144000" cy="576064"/>
          </a:xfrm>
        </p:spPr>
        <p:txBody>
          <a:bodyPr>
            <a:normAutofit/>
          </a:bodyPr>
          <a:lstStyle>
            <a:lvl1pPr marL="0" indent="0" algn="ctr">
              <a:buNone/>
              <a:defRPr sz="1800" i="1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Speakers Name, Date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0" hasCustomPrompt="1"/>
          </p:nvPr>
        </p:nvSpPr>
        <p:spPr>
          <a:xfrm>
            <a:off x="539552" y="620688"/>
            <a:ext cx="8064896" cy="2304256"/>
          </a:xfrm>
        </p:spPr>
        <p:txBody>
          <a:bodyPr wrap="square" lIns="0" tIns="0" rIns="0" bIns="0" numCol="1" anchor="ctr" anchorCtr="0">
            <a:noAutofit/>
          </a:bodyPr>
          <a:lstStyle>
            <a:lvl1pPr marL="0" indent="-180000" algn="ctr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  <a:defRPr lang="de-DE" sz="4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 smtClean="0"/>
              <a:t>Your</a:t>
            </a:r>
            <a:r>
              <a:rPr lang="de-DE" dirty="0" smtClean="0"/>
              <a:t> Logo </a:t>
            </a:r>
            <a:r>
              <a:rPr lang="de-DE" dirty="0" err="1" smtClean="0"/>
              <a:t>or</a:t>
            </a:r>
            <a:r>
              <a:rPr lang="de-DE" dirty="0" smtClean="0"/>
              <a:t> Company Name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925A2E9-89E1-4605-85B7-FCAC8D801E55}" type="datetime1">
              <a:rPr lang="de-DE" smtClean="0"/>
              <a:pPr/>
              <a:t>30.09.2012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FE49DB-545E-46CA-A06F-217AEC04D59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lights_ppt_foot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877272"/>
            <a:ext cx="1170913" cy="692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Grafik 14" descr="trenne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1196752"/>
            <a:ext cx="9144000" cy="178594"/>
          </a:xfrm>
          <a:prstGeom prst="rect">
            <a:avLst/>
          </a:prstGeom>
        </p:spPr>
      </p:pic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317788"/>
            <a:ext cx="7920880" cy="864096"/>
          </a:xfrm>
          <a:noFill/>
        </p:spPr>
        <p:txBody>
          <a:bodyPr wrap="square" lIns="0" tIns="0" rIns="0" bIns="0" anchor="t" anchorCtr="0">
            <a:noAutofit/>
          </a:bodyPr>
          <a:lstStyle>
            <a:lvl1pPr algn="l">
              <a:defRPr sz="4400" b="1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r>
              <a:rPr lang="de-DE" dirty="0" err="1" smtClean="0"/>
              <a:t>Your</a:t>
            </a:r>
            <a:r>
              <a:rPr lang="de-DE" dirty="0" smtClean="0"/>
              <a:t> Headline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560" y="1556792"/>
            <a:ext cx="3528392" cy="3960440"/>
          </a:xfrm>
        </p:spPr>
        <p:txBody>
          <a:bodyPr wrap="square" lIns="0" tIns="0" rIns="0" bIns="0" numCol="1" anchor="t" anchorCtr="0">
            <a:noAutofit/>
          </a:bodyPr>
          <a:lstStyle>
            <a:lvl1pPr marL="0" indent="-18000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  <a:defRPr lang="de-DE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Your Text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Bullets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idx="13" hasCustomPrompt="1"/>
          </p:nvPr>
        </p:nvSpPr>
        <p:spPr>
          <a:xfrm>
            <a:off x="5004048" y="1556792"/>
            <a:ext cx="3528392" cy="3960440"/>
          </a:xfrm>
        </p:spPr>
        <p:txBody>
          <a:bodyPr wrap="square" lIns="0" tIns="0" rIns="0" bIns="0" numCol="1" anchor="t" anchorCtr="0">
            <a:noAutofit/>
          </a:bodyPr>
          <a:lstStyle>
            <a:lvl1pPr marL="0" indent="-18000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  <a:defRPr lang="de-DE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Your Text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Bullets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!</a:t>
            </a:r>
            <a:endParaRPr lang="de-DE" dirty="0"/>
          </a:p>
        </p:txBody>
      </p:sp>
      <p:pic>
        <p:nvPicPr>
          <p:cNvPr id="24" name="Grafik 23" descr="arrow_back.pn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995120" y="6191788"/>
            <a:ext cx="352425" cy="352425"/>
          </a:xfrm>
          <a:prstGeom prst="rect">
            <a:avLst/>
          </a:prstGeom>
        </p:spPr>
      </p:pic>
      <p:pic>
        <p:nvPicPr>
          <p:cNvPr id="25" name="Grafik 24" descr="arrow_next.pn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421191" y="6191788"/>
            <a:ext cx="352425" cy="35242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782472" y="6228020"/>
            <a:ext cx="2613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Carthage Power </a:t>
            </a:r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Company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lights_ppt_foot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" name="Grafik 14" descr="trenn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196752"/>
            <a:ext cx="9144000" cy="178594"/>
          </a:xfrm>
          <a:prstGeom prst="rect">
            <a:avLst/>
          </a:prstGeom>
        </p:spPr>
      </p:pic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317788"/>
            <a:ext cx="7920880" cy="864096"/>
          </a:xfrm>
          <a:noFill/>
        </p:spPr>
        <p:txBody>
          <a:bodyPr wrap="square" lIns="0" tIns="0" rIns="0" bIns="0" anchor="t" anchorCtr="0">
            <a:noAutofit/>
          </a:bodyPr>
          <a:lstStyle>
            <a:lvl1pPr algn="l">
              <a:defRPr sz="4400" b="1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r>
              <a:rPr lang="de-DE" dirty="0" err="1" smtClean="0"/>
              <a:t>Your</a:t>
            </a:r>
            <a:r>
              <a:rPr lang="de-DE" dirty="0" smtClean="0"/>
              <a:t> Headline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560" y="1556792"/>
            <a:ext cx="7920880" cy="1872208"/>
          </a:xfrm>
        </p:spPr>
        <p:txBody>
          <a:bodyPr wrap="square" lIns="0" tIns="0" rIns="0" bIns="0" numCol="1" anchor="t" anchorCtr="0">
            <a:noAutofit/>
          </a:bodyPr>
          <a:lstStyle>
            <a:lvl1pPr marL="0" indent="-18000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  <a:defRPr lang="de-DE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Your Text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Bullets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idx="13" hasCustomPrompt="1"/>
          </p:nvPr>
        </p:nvSpPr>
        <p:spPr>
          <a:xfrm>
            <a:off x="611560" y="3717032"/>
            <a:ext cx="7920880" cy="1800200"/>
          </a:xfrm>
        </p:spPr>
        <p:txBody>
          <a:bodyPr wrap="square" lIns="0" tIns="0" rIns="0" bIns="0" numCol="1" anchor="t" anchorCtr="0">
            <a:noAutofit/>
          </a:bodyPr>
          <a:lstStyle>
            <a:lvl1pPr marL="0" indent="-18000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  <a:defRPr lang="de-DE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Your Text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Bullets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!</a:t>
            </a:r>
            <a:endParaRPr lang="de-DE" dirty="0"/>
          </a:p>
        </p:txBody>
      </p:sp>
      <p:pic>
        <p:nvPicPr>
          <p:cNvPr id="22" name="Grafik 21" descr="arrow_back.pn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995120" y="6191788"/>
            <a:ext cx="352425" cy="352425"/>
          </a:xfrm>
          <a:prstGeom prst="rect">
            <a:avLst/>
          </a:prstGeom>
        </p:spPr>
      </p:pic>
      <p:pic>
        <p:nvPicPr>
          <p:cNvPr id="23" name="Grafik 22" descr="arrow_next.pn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421191" y="6191788"/>
            <a:ext cx="352425" cy="352425"/>
          </a:xfrm>
          <a:prstGeom prst="rect">
            <a:avLst/>
          </a:prstGeom>
        </p:spPr>
      </p:pic>
      <p:pic>
        <p:nvPicPr>
          <p:cNvPr id="12" name="Grafik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877272"/>
            <a:ext cx="1170913" cy="692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ctangle 12"/>
          <p:cNvSpPr/>
          <p:nvPr userDrawn="1"/>
        </p:nvSpPr>
        <p:spPr>
          <a:xfrm>
            <a:off x="1782472" y="6228020"/>
            <a:ext cx="2613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Carthage Power </a:t>
            </a:r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Company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lights_ppt_foot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Grafik 13" descr="cn_logo_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1560" y="5918992"/>
            <a:ext cx="951359" cy="678360"/>
          </a:xfrm>
          <a:prstGeom prst="rect">
            <a:avLst/>
          </a:prstGeom>
        </p:spPr>
      </p:pic>
      <p:pic>
        <p:nvPicPr>
          <p:cNvPr id="15" name="Grafik 14" descr="trenne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1196752"/>
            <a:ext cx="9144000" cy="178594"/>
          </a:xfrm>
          <a:prstGeom prst="rect">
            <a:avLst/>
          </a:prstGeom>
        </p:spPr>
      </p:pic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317788"/>
            <a:ext cx="7920880" cy="864096"/>
          </a:xfrm>
          <a:noFill/>
        </p:spPr>
        <p:txBody>
          <a:bodyPr wrap="square" lIns="0" tIns="0" rIns="0" bIns="0" anchor="t" anchorCtr="0">
            <a:noAutofit/>
          </a:bodyPr>
          <a:lstStyle>
            <a:lvl1pPr algn="l">
              <a:defRPr sz="4400" b="1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r>
              <a:rPr lang="de-DE" dirty="0" err="1" smtClean="0"/>
              <a:t>Your</a:t>
            </a:r>
            <a:r>
              <a:rPr lang="de-DE" dirty="0" smtClean="0"/>
              <a:t> Headline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560" y="3068960"/>
            <a:ext cx="2376264" cy="2448272"/>
          </a:xfrm>
        </p:spPr>
        <p:txBody>
          <a:bodyPr wrap="square" lIns="0" tIns="0" rIns="0" bIns="0" numCol="1" anchor="t" anchorCtr="0">
            <a:noAutofit/>
          </a:bodyPr>
          <a:lstStyle>
            <a:lvl1pPr marL="0" indent="-18000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  <a:defRPr lang="de-DE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Your Text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Bullets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19" name="Bildplatzhalter 2" descr="Click For Your Pic"/>
          <p:cNvSpPr>
            <a:spLocks noGrp="1"/>
          </p:cNvSpPr>
          <p:nvPr>
            <p:ph type="pic" idx="13" hasCustomPrompt="1"/>
          </p:nvPr>
        </p:nvSpPr>
        <p:spPr>
          <a:xfrm>
            <a:off x="611560" y="1628800"/>
            <a:ext cx="2376264" cy="1152128"/>
          </a:xfrm>
          <a:gradFill flip="none" rotWithShape="1">
            <a:gsLst>
              <a:gs pos="0">
                <a:schemeClr val="tx2"/>
              </a:gs>
              <a:gs pos="5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4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Place </a:t>
            </a:r>
            <a:r>
              <a:rPr lang="de-DE" dirty="0" err="1" smtClean="0"/>
              <a:t>Your</a:t>
            </a:r>
            <a:r>
              <a:rPr lang="de-DE" dirty="0" smtClean="0"/>
              <a:t> Picture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21" name="Bildplatzhalter 2" descr="Click For Your Pic"/>
          <p:cNvSpPr>
            <a:spLocks noGrp="1"/>
          </p:cNvSpPr>
          <p:nvPr>
            <p:ph type="pic" idx="14" hasCustomPrompt="1"/>
          </p:nvPr>
        </p:nvSpPr>
        <p:spPr>
          <a:xfrm>
            <a:off x="3383868" y="1628800"/>
            <a:ext cx="2376264" cy="1152128"/>
          </a:xfrm>
          <a:gradFill flip="none" rotWithShape="1">
            <a:gsLst>
              <a:gs pos="0">
                <a:schemeClr val="tx2"/>
              </a:gs>
              <a:gs pos="5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4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Place </a:t>
            </a:r>
            <a:r>
              <a:rPr lang="de-DE" dirty="0" err="1" smtClean="0"/>
              <a:t>Your</a:t>
            </a:r>
            <a:r>
              <a:rPr lang="de-DE" dirty="0" smtClean="0"/>
              <a:t> Picture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22" name="Bildplatzhalter 2" descr="Click For Your Pic"/>
          <p:cNvSpPr>
            <a:spLocks noGrp="1"/>
          </p:cNvSpPr>
          <p:nvPr>
            <p:ph type="pic" idx="15" hasCustomPrompt="1"/>
          </p:nvPr>
        </p:nvSpPr>
        <p:spPr>
          <a:xfrm>
            <a:off x="6156176" y="1628800"/>
            <a:ext cx="2376264" cy="1152128"/>
          </a:xfrm>
          <a:gradFill flip="none" rotWithShape="1">
            <a:gsLst>
              <a:gs pos="0">
                <a:schemeClr val="tx2"/>
              </a:gs>
              <a:gs pos="5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4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Place </a:t>
            </a:r>
            <a:r>
              <a:rPr lang="de-DE" dirty="0" err="1" smtClean="0"/>
              <a:t>Your</a:t>
            </a:r>
            <a:r>
              <a:rPr lang="de-DE" dirty="0" smtClean="0"/>
              <a:t> Picture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23" name="Inhaltsplatzhalter 2"/>
          <p:cNvSpPr>
            <a:spLocks noGrp="1"/>
          </p:cNvSpPr>
          <p:nvPr>
            <p:ph idx="16" hasCustomPrompt="1"/>
          </p:nvPr>
        </p:nvSpPr>
        <p:spPr>
          <a:xfrm>
            <a:off x="3383868" y="3068960"/>
            <a:ext cx="2376264" cy="2448272"/>
          </a:xfrm>
        </p:spPr>
        <p:txBody>
          <a:bodyPr wrap="square" lIns="0" tIns="0" rIns="0" bIns="0" numCol="1" anchor="t" anchorCtr="0">
            <a:noAutofit/>
          </a:bodyPr>
          <a:lstStyle>
            <a:lvl1pPr marL="0" indent="-18000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  <a:defRPr lang="de-DE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Your Text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Bullets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24" name="Inhaltsplatzhalter 2"/>
          <p:cNvSpPr>
            <a:spLocks noGrp="1"/>
          </p:cNvSpPr>
          <p:nvPr>
            <p:ph idx="17" hasCustomPrompt="1"/>
          </p:nvPr>
        </p:nvSpPr>
        <p:spPr>
          <a:xfrm>
            <a:off x="6156176" y="3068960"/>
            <a:ext cx="2376264" cy="2448272"/>
          </a:xfrm>
        </p:spPr>
        <p:txBody>
          <a:bodyPr wrap="square" lIns="0" tIns="0" rIns="0" bIns="0" numCol="1" anchor="t" anchorCtr="0">
            <a:noAutofit/>
          </a:bodyPr>
          <a:lstStyle>
            <a:lvl1pPr marL="0" indent="-18000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  <a:defRPr lang="de-DE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Your Text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Bullets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 userDrawn="1"/>
        </p:nvSpPr>
        <p:spPr>
          <a:xfrm>
            <a:off x="4412704" y="6120592"/>
            <a:ext cx="2031504" cy="64807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www.company-name.com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hello@company-name.com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Fußzeilenplatzhalter 4"/>
          <p:cNvSpPr txBox="1">
            <a:spLocks/>
          </p:cNvSpPr>
          <p:nvPr userDrawn="1"/>
        </p:nvSpPr>
        <p:spPr>
          <a:xfrm>
            <a:off x="2339752" y="6120680"/>
            <a:ext cx="2088232" cy="7647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dirty="0" err="1" smtClean="0">
                <a:solidFill>
                  <a:schemeClr val="accent2"/>
                </a:solidFill>
              </a:rPr>
              <a:t>Lorem</a:t>
            </a:r>
            <a:r>
              <a:rPr lang="en-US" sz="1000" dirty="0" smtClean="0">
                <a:solidFill>
                  <a:schemeClr val="accent2"/>
                </a:solidFill>
              </a:rPr>
              <a:t> </a:t>
            </a:r>
            <a:r>
              <a:rPr lang="en-US" sz="1000" dirty="0" err="1" smtClean="0">
                <a:solidFill>
                  <a:schemeClr val="accent2"/>
                </a:solidFill>
              </a:rPr>
              <a:t>Ipsum</a:t>
            </a:r>
            <a:r>
              <a:rPr lang="en-US" sz="1000" dirty="0" smtClean="0">
                <a:solidFill>
                  <a:schemeClr val="accent2"/>
                </a:solidFill>
              </a:rPr>
              <a:t> Street 122</a:t>
            </a:r>
          </a:p>
          <a:p>
            <a:r>
              <a:rPr lang="en-US" sz="1000" dirty="0" smtClean="0">
                <a:solidFill>
                  <a:schemeClr val="accent2"/>
                </a:solidFill>
              </a:rPr>
              <a:t>State, Country</a:t>
            </a:r>
          </a:p>
          <a:p>
            <a:r>
              <a:rPr lang="en-US" sz="1000" dirty="0" smtClean="0">
                <a:solidFill>
                  <a:schemeClr val="accent2"/>
                </a:solidFill>
              </a:rPr>
              <a:t>Phone  0123 4567 89</a:t>
            </a:r>
            <a:endParaRPr lang="de-DE" sz="1000" dirty="0" smtClean="0">
              <a:solidFill>
                <a:schemeClr val="accent2"/>
              </a:solidFill>
            </a:endParaRPr>
          </a:p>
        </p:txBody>
      </p:sp>
      <p:pic>
        <p:nvPicPr>
          <p:cNvPr id="26" name="Grafik 25" descr="arrow_back.pn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995120" y="6191788"/>
            <a:ext cx="352425" cy="352425"/>
          </a:xfrm>
          <a:prstGeom prst="rect">
            <a:avLst/>
          </a:prstGeom>
        </p:spPr>
      </p:pic>
      <p:pic>
        <p:nvPicPr>
          <p:cNvPr id="27" name="Grafik 26" descr="arrow_next.pn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421191" y="6191788"/>
            <a:ext cx="352425" cy="3524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lights_ppt_foot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Grafik 13" descr="cn_logo_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1560" y="5918992"/>
            <a:ext cx="951359" cy="678360"/>
          </a:xfrm>
          <a:prstGeom prst="rect">
            <a:avLst/>
          </a:prstGeom>
        </p:spPr>
      </p:pic>
      <p:pic>
        <p:nvPicPr>
          <p:cNvPr id="15" name="Grafik 14" descr="trenne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1196752"/>
            <a:ext cx="9144000" cy="178594"/>
          </a:xfrm>
          <a:prstGeom prst="rect">
            <a:avLst/>
          </a:prstGeom>
        </p:spPr>
      </p:pic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317788"/>
            <a:ext cx="7920880" cy="864096"/>
          </a:xfrm>
          <a:noFill/>
        </p:spPr>
        <p:txBody>
          <a:bodyPr wrap="square" lIns="0" tIns="0" rIns="0" bIns="0" anchor="t" anchorCtr="0">
            <a:noAutofit/>
          </a:bodyPr>
          <a:lstStyle>
            <a:lvl1pPr algn="l">
              <a:defRPr sz="4400" b="1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r>
              <a:rPr lang="de-DE" dirty="0" err="1" smtClean="0"/>
              <a:t>Your</a:t>
            </a:r>
            <a:r>
              <a:rPr lang="de-DE" dirty="0" smtClean="0"/>
              <a:t> Headline</a:t>
            </a:r>
            <a:endParaRPr lang="de-DE" dirty="0"/>
          </a:p>
        </p:txBody>
      </p:sp>
      <p:sp>
        <p:nvSpPr>
          <p:cNvPr id="25" name="Inhaltsplatzhalter 2"/>
          <p:cNvSpPr>
            <a:spLocks noGrp="1"/>
          </p:cNvSpPr>
          <p:nvPr>
            <p:ph idx="20" hasCustomPrompt="1"/>
          </p:nvPr>
        </p:nvSpPr>
        <p:spPr>
          <a:xfrm>
            <a:off x="3419872" y="1700808"/>
            <a:ext cx="5148572" cy="1008112"/>
          </a:xfrm>
        </p:spPr>
        <p:txBody>
          <a:bodyPr wrap="square" lIns="0" tIns="0" rIns="0" bIns="0" numCol="1" anchor="t" anchorCtr="0">
            <a:noAutofit/>
          </a:bodyPr>
          <a:lstStyle>
            <a:lvl1pPr marL="0" indent="-18000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  <a:defRPr lang="de-DE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Your Text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Bullets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27" name="Bildplatzhalter 2" descr="Click For Your Pic"/>
          <p:cNvSpPr>
            <a:spLocks noGrp="1"/>
          </p:cNvSpPr>
          <p:nvPr>
            <p:ph type="pic" idx="13" hasCustomPrompt="1"/>
          </p:nvPr>
        </p:nvSpPr>
        <p:spPr>
          <a:xfrm>
            <a:off x="611560" y="1628800"/>
            <a:ext cx="2376264" cy="1152128"/>
          </a:xfrm>
          <a:gradFill flip="none" rotWithShape="1">
            <a:gsLst>
              <a:gs pos="0">
                <a:schemeClr val="tx2"/>
              </a:gs>
              <a:gs pos="5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4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Place </a:t>
            </a:r>
            <a:r>
              <a:rPr lang="de-DE" dirty="0" err="1" smtClean="0"/>
              <a:t>Your</a:t>
            </a:r>
            <a:r>
              <a:rPr lang="de-DE" dirty="0" smtClean="0"/>
              <a:t> Picture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28" name="Bildplatzhalter 2" descr="Click For Your Pic"/>
          <p:cNvSpPr>
            <a:spLocks noGrp="1"/>
          </p:cNvSpPr>
          <p:nvPr>
            <p:ph type="pic" idx="22" hasCustomPrompt="1"/>
          </p:nvPr>
        </p:nvSpPr>
        <p:spPr>
          <a:xfrm>
            <a:off x="611560" y="2924944"/>
            <a:ext cx="2376264" cy="1152128"/>
          </a:xfrm>
          <a:gradFill flip="none" rotWithShape="1">
            <a:gsLst>
              <a:gs pos="0">
                <a:schemeClr val="tx2"/>
              </a:gs>
              <a:gs pos="5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4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Place </a:t>
            </a:r>
            <a:r>
              <a:rPr lang="de-DE" dirty="0" err="1" smtClean="0"/>
              <a:t>Your</a:t>
            </a:r>
            <a:r>
              <a:rPr lang="de-DE" dirty="0" smtClean="0"/>
              <a:t> Picture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29" name="Bildplatzhalter 2" descr="Click For Your Pic"/>
          <p:cNvSpPr>
            <a:spLocks noGrp="1"/>
          </p:cNvSpPr>
          <p:nvPr>
            <p:ph type="pic" idx="23" hasCustomPrompt="1"/>
          </p:nvPr>
        </p:nvSpPr>
        <p:spPr>
          <a:xfrm>
            <a:off x="611560" y="4221088"/>
            <a:ext cx="2376264" cy="1152128"/>
          </a:xfrm>
          <a:gradFill flip="none" rotWithShape="1">
            <a:gsLst>
              <a:gs pos="0">
                <a:schemeClr val="tx2"/>
              </a:gs>
              <a:gs pos="5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4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Place </a:t>
            </a:r>
            <a:r>
              <a:rPr lang="de-DE" dirty="0" err="1" smtClean="0"/>
              <a:t>Your</a:t>
            </a:r>
            <a:r>
              <a:rPr lang="de-DE" dirty="0" smtClean="0"/>
              <a:t> Picture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30" name="Inhaltsplatzhalter 2"/>
          <p:cNvSpPr>
            <a:spLocks noGrp="1"/>
          </p:cNvSpPr>
          <p:nvPr>
            <p:ph idx="24" hasCustomPrompt="1"/>
          </p:nvPr>
        </p:nvSpPr>
        <p:spPr>
          <a:xfrm>
            <a:off x="3419872" y="2996952"/>
            <a:ext cx="5148572" cy="1008112"/>
          </a:xfrm>
        </p:spPr>
        <p:txBody>
          <a:bodyPr wrap="square" lIns="0" tIns="0" rIns="0" bIns="0" numCol="1" anchor="t" anchorCtr="0">
            <a:noAutofit/>
          </a:bodyPr>
          <a:lstStyle>
            <a:lvl1pPr marL="0" indent="-18000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  <a:defRPr lang="de-DE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Your Text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Bullets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1" name="Inhaltsplatzhalter 2"/>
          <p:cNvSpPr>
            <a:spLocks noGrp="1"/>
          </p:cNvSpPr>
          <p:nvPr>
            <p:ph idx="25" hasCustomPrompt="1"/>
          </p:nvPr>
        </p:nvSpPr>
        <p:spPr>
          <a:xfrm>
            <a:off x="3419872" y="4293096"/>
            <a:ext cx="5148572" cy="1008112"/>
          </a:xfrm>
        </p:spPr>
        <p:txBody>
          <a:bodyPr wrap="square" lIns="0" tIns="0" rIns="0" bIns="0" numCol="1" anchor="t" anchorCtr="0">
            <a:noAutofit/>
          </a:bodyPr>
          <a:lstStyle>
            <a:lvl1pPr marL="0" indent="-18000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  <a:defRPr lang="de-DE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Your Text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Bullets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 userDrawn="1"/>
        </p:nvSpPr>
        <p:spPr>
          <a:xfrm>
            <a:off x="4412704" y="6120592"/>
            <a:ext cx="2031504" cy="64807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www.company-name.com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hello@company-name.com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Fußzeilenplatzhalter 4"/>
          <p:cNvSpPr txBox="1">
            <a:spLocks/>
          </p:cNvSpPr>
          <p:nvPr userDrawn="1"/>
        </p:nvSpPr>
        <p:spPr>
          <a:xfrm>
            <a:off x="2339752" y="6120680"/>
            <a:ext cx="2088232" cy="7647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dirty="0" err="1" smtClean="0">
                <a:solidFill>
                  <a:schemeClr val="accent2"/>
                </a:solidFill>
              </a:rPr>
              <a:t>Lorem</a:t>
            </a:r>
            <a:r>
              <a:rPr lang="en-US" sz="1000" dirty="0" smtClean="0">
                <a:solidFill>
                  <a:schemeClr val="accent2"/>
                </a:solidFill>
              </a:rPr>
              <a:t> </a:t>
            </a:r>
            <a:r>
              <a:rPr lang="en-US" sz="1000" dirty="0" err="1" smtClean="0">
                <a:solidFill>
                  <a:schemeClr val="accent2"/>
                </a:solidFill>
              </a:rPr>
              <a:t>Ipsum</a:t>
            </a:r>
            <a:r>
              <a:rPr lang="en-US" sz="1000" dirty="0" smtClean="0">
                <a:solidFill>
                  <a:schemeClr val="accent2"/>
                </a:solidFill>
              </a:rPr>
              <a:t> Street 122</a:t>
            </a:r>
          </a:p>
          <a:p>
            <a:r>
              <a:rPr lang="en-US" sz="1000" dirty="0" smtClean="0">
                <a:solidFill>
                  <a:schemeClr val="accent2"/>
                </a:solidFill>
              </a:rPr>
              <a:t>State, Country</a:t>
            </a:r>
          </a:p>
          <a:p>
            <a:r>
              <a:rPr lang="en-US" sz="1000" dirty="0" smtClean="0">
                <a:solidFill>
                  <a:schemeClr val="accent2"/>
                </a:solidFill>
              </a:rPr>
              <a:t>Phone  0123 4567 89</a:t>
            </a:r>
            <a:endParaRPr lang="de-DE" sz="1000" dirty="0" smtClean="0">
              <a:solidFill>
                <a:schemeClr val="accent2"/>
              </a:solidFill>
            </a:endParaRPr>
          </a:p>
        </p:txBody>
      </p:sp>
      <p:pic>
        <p:nvPicPr>
          <p:cNvPr id="21" name="Grafik 20" descr="arrow_back.pn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995120" y="6191788"/>
            <a:ext cx="352425" cy="352425"/>
          </a:xfrm>
          <a:prstGeom prst="rect">
            <a:avLst/>
          </a:prstGeom>
        </p:spPr>
      </p:pic>
      <p:pic>
        <p:nvPicPr>
          <p:cNvPr id="22" name="Grafik 21" descr="arrow_next.pn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421191" y="6191788"/>
            <a:ext cx="352425" cy="3524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lights_ppt_foot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Grafik 13" descr="cn_logo_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1560" y="5918992"/>
            <a:ext cx="951359" cy="678360"/>
          </a:xfrm>
          <a:prstGeom prst="rect">
            <a:avLst/>
          </a:prstGeom>
        </p:spPr>
      </p:pic>
      <p:pic>
        <p:nvPicPr>
          <p:cNvPr id="15" name="Grafik 14" descr="trenne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1196752"/>
            <a:ext cx="9144000" cy="178594"/>
          </a:xfrm>
          <a:prstGeom prst="rect">
            <a:avLst/>
          </a:prstGeom>
        </p:spPr>
      </p:pic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317788"/>
            <a:ext cx="7920880" cy="864096"/>
          </a:xfrm>
          <a:noFill/>
        </p:spPr>
        <p:txBody>
          <a:bodyPr wrap="square" lIns="0" tIns="0" rIns="0" bIns="0" anchor="t" anchorCtr="0">
            <a:noAutofit/>
          </a:bodyPr>
          <a:lstStyle>
            <a:lvl1pPr algn="l">
              <a:defRPr sz="4400" b="1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r>
              <a:rPr lang="de-DE" dirty="0" err="1" smtClean="0"/>
              <a:t>Your</a:t>
            </a:r>
            <a:r>
              <a:rPr lang="de-DE" dirty="0" smtClean="0"/>
              <a:t> Headline</a:t>
            </a:r>
            <a:endParaRPr lang="de-DE" dirty="0"/>
          </a:p>
        </p:txBody>
      </p:sp>
      <p:sp>
        <p:nvSpPr>
          <p:cNvPr id="17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560" y="1556792"/>
            <a:ext cx="3528392" cy="3960440"/>
          </a:xfrm>
        </p:spPr>
        <p:txBody>
          <a:bodyPr wrap="square" lIns="0" tIns="0" rIns="0" bIns="0" numCol="1" anchor="t" anchorCtr="0">
            <a:noAutofit/>
          </a:bodyPr>
          <a:lstStyle>
            <a:lvl1pPr marL="0" indent="-18000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  <a:defRPr lang="de-DE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Your Text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Bullets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18" name="Bildplatzhalter 2" descr="Click For Your Pic"/>
          <p:cNvSpPr>
            <a:spLocks noGrp="1"/>
          </p:cNvSpPr>
          <p:nvPr>
            <p:ph type="pic" idx="13" hasCustomPrompt="1"/>
          </p:nvPr>
        </p:nvSpPr>
        <p:spPr>
          <a:xfrm>
            <a:off x="5004048" y="1628800"/>
            <a:ext cx="3528392" cy="3384376"/>
          </a:xfrm>
          <a:gradFill flip="none" rotWithShape="1">
            <a:gsLst>
              <a:gs pos="0">
                <a:schemeClr val="tx2"/>
              </a:gs>
              <a:gs pos="5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Place </a:t>
            </a:r>
            <a:r>
              <a:rPr lang="de-DE" dirty="0" err="1" smtClean="0"/>
              <a:t>Your</a:t>
            </a:r>
            <a:r>
              <a:rPr lang="de-DE" dirty="0" smtClean="0"/>
              <a:t> Picture </a:t>
            </a:r>
            <a:r>
              <a:rPr lang="de-DE" dirty="0" err="1" smtClean="0"/>
              <a:t>Here</a:t>
            </a:r>
            <a:endParaRPr lang="de-DE" dirty="0"/>
          </a:p>
        </p:txBody>
      </p:sp>
      <p:pic>
        <p:nvPicPr>
          <p:cNvPr id="22" name="Grafik 21" descr="arrow_back.pn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995120" y="6191788"/>
            <a:ext cx="352425" cy="352425"/>
          </a:xfrm>
          <a:prstGeom prst="rect">
            <a:avLst/>
          </a:prstGeom>
        </p:spPr>
      </p:pic>
      <p:pic>
        <p:nvPicPr>
          <p:cNvPr id="23" name="Grafik 22" descr="arrow_next.pn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421191" y="6191788"/>
            <a:ext cx="352425" cy="35242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25A2E9-89E1-4605-85B7-FCAC8D801E55}" type="datetime1">
              <a:rPr lang="de-DE" smtClean="0"/>
              <a:pPr/>
              <a:t>30.09.2012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FE49DB-545E-46CA-A06F-217AEC04D59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lights_ppt_foot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Grafik 13" descr="cn_logo_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1560" y="5918992"/>
            <a:ext cx="951359" cy="678360"/>
          </a:xfrm>
          <a:prstGeom prst="rect">
            <a:avLst/>
          </a:prstGeom>
        </p:spPr>
      </p:pic>
      <p:pic>
        <p:nvPicPr>
          <p:cNvPr id="15" name="Grafik 14" descr="trenne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1196752"/>
            <a:ext cx="9144000" cy="178594"/>
          </a:xfrm>
          <a:prstGeom prst="rect">
            <a:avLst/>
          </a:prstGeom>
        </p:spPr>
      </p:pic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317788"/>
            <a:ext cx="7920880" cy="864096"/>
          </a:xfrm>
          <a:noFill/>
        </p:spPr>
        <p:txBody>
          <a:bodyPr wrap="square" lIns="0" tIns="0" rIns="0" bIns="0" anchor="t" anchorCtr="0">
            <a:noAutofit/>
          </a:bodyPr>
          <a:lstStyle>
            <a:lvl1pPr algn="l">
              <a:defRPr sz="4400" b="1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r>
              <a:rPr lang="de-DE" dirty="0" err="1" smtClean="0"/>
              <a:t>Your</a:t>
            </a:r>
            <a:r>
              <a:rPr lang="de-DE" dirty="0" smtClean="0"/>
              <a:t> Headline</a:t>
            </a:r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idx="13" hasCustomPrompt="1"/>
          </p:nvPr>
        </p:nvSpPr>
        <p:spPr>
          <a:xfrm>
            <a:off x="5004048" y="1556792"/>
            <a:ext cx="3528392" cy="3960440"/>
          </a:xfrm>
        </p:spPr>
        <p:txBody>
          <a:bodyPr wrap="square" lIns="0" tIns="0" rIns="0" bIns="0" numCol="1" anchor="t" anchorCtr="0">
            <a:noAutofit/>
          </a:bodyPr>
          <a:lstStyle>
            <a:lvl1pPr marL="0" indent="-18000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  <a:defRPr lang="de-DE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Your Text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Bullets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19" name="Fußzeilenplatzhalter 4"/>
          <p:cNvSpPr txBox="1">
            <a:spLocks/>
          </p:cNvSpPr>
          <p:nvPr userDrawn="1"/>
        </p:nvSpPr>
        <p:spPr>
          <a:xfrm>
            <a:off x="4412704" y="6120592"/>
            <a:ext cx="2031504" cy="64807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www.company-name.com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hello@company-name.com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Fußzeilenplatzhalter 4"/>
          <p:cNvSpPr txBox="1">
            <a:spLocks/>
          </p:cNvSpPr>
          <p:nvPr userDrawn="1"/>
        </p:nvSpPr>
        <p:spPr>
          <a:xfrm>
            <a:off x="2339752" y="6120680"/>
            <a:ext cx="2088232" cy="7647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 dirty="0" err="1" smtClean="0">
                <a:solidFill>
                  <a:schemeClr val="accent2"/>
                </a:solidFill>
              </a:rPr>
              <a:t>Lorem</a:t>
            </a:r>
            <a:r>
              <a:rPr lang="en-US" sz="1000" dirty="0" smtClean="0">
                <a:solidFill>
                  <a:schemeClr val="accent2"/>
                </a:solidFill>
              </a:rPr>
              <a:t> </a:t>
            </a:r>
            <a:r>
              <a:rPr lang="en-US" sz="1000" dirty="0" err="1" smtClean="0">
                <a:solidFill>
                  <a:schemeClr val="accent2"/>
                </a:solidFill>
              </a:rPr>
              <a:t>Ipsum</a:t>
            </a:r>
            <a:r>
              <a:rPr lang="en-US" sz="1000" dirty="0" smtClean="0">
                <a:solidFill>
                  <a:schemeClr val="accent2"/>
                </a:solidFill>
              </a:rPr>
              <a:t> Street 122</a:t>
            </a:r>
          </a:p>
          <a:p>
            <a:r>
              <a:rPr lang="en-US" sz="1000" dirty="0" smtClean="0">
                <a:solidFill>
                  <a:schemeClr val="accent2"/>
                </a:solidFill>
              </a:rPr>
              <a:t>State, Country</a:t>
            </a:r>
          </a:p>
          <a:p>
            <a:r>
              <a:rPr lang="en-US" sz="1000" dirty="0" smtClean="0">
                <a:solidFill>
                  <a:schemeClr val="accent2"/>
                </a:solidFill>
              </a:rPr>
              <a:t>Phone  0123 4567 89</a:t>
            </a:r>
            <a:endParaRPr lang="de-DE" sz="1000" dirty="0" smtClean="0">
              <a:solidFill>
                <a:schemeClr val="accent2"/>
              </a:solidFill>
            </a:endParaRPr>
          </a:p>
        </p:txBody>
      </p:sp>
      <p:sp>
        <p:nvSpPr>
          <p:cNvPr id="11" name="Bildplatzhalter 2" descr="Click For Your Pic"/>
          <p:cNvSpPr>
            <a:spLocks noGrp="1"/>
          </p:cNvSpPr>
          <p:nvPr>
            <p:ph type="pic" idx="14" hasCustomPrompt="1"/>
          </p:nvPr>
        </p:nvSpPr>
        <p:spPr>
          <a:xfrm>
            <a:off x="611560" y="1628800"/>
            <a:ext cx="3528392" cy="1800200"/>
          </a:xfrm>
          <a:gradFill flip="none" rotWithShape="1">
            <a:gsLst>
              <a:gs pos="0">
                <a:schemeClr val="tx2"/>
              </a:gs>
              <a:gs pos="5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Place </a:t>
            </a:r>
            <a:r>
              <a:rPr lang="de-DE" dirty="0" err="1" smtClean="0"/>
              <a:t>Your</a:t>
            </a:r>
            <a:r>
              <a:rPr lang="de-DE" dirty="0" smtClean="0"/>
              <a:t> Picture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560" y="3717032"/>
            <a:ext cx="3528392" cy="1800200"/>
          </a:xfrm>
        </p:spPr>
        <p:txBody>
          <a:bodyPr wrap="square" lIns="0" tIns="0" rIns="0" bIns="0" numCol="1" anchor="t" anchorCtr="0">
            <a:noAutofit/>
          </a:bodyPr>
          <a:lstStyle>
            <a:lvl1pPr marL="0" indent="-18000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  <a:defRPr lang="de-DE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Your Text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Bullets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!</a:t>
            </a:r>
            <a:endParaRPr lang="de-DE" dirty="0"/>
          </a:p>
        </p:txBody>
      </p:sp>
      <p:pic>
        <p:nvPicPr>
          <p:cNvPr id="23" name="Grafik 22" descr="arrow_back.pn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995120" y="6191788"/>
            <a:ext cx="352425" cy="352425"/>
          </a:xfrm>
          <a:prstGeom prst="rect">
            <a:avLst/>
          </a:prstGeom>
        </p:spPr>
      </p:pic>
      <p:pic>
        <p:nvPicPr>
          <p:cNvPr id="24" name="Grafik 23" descr="arrow_next.pn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421191" y="6191788"/>
            <a:ext cx="352425" cy="3524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ights_ppt_star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0" y="4437112"/>
            <a:ext cx="9144000" cy="821953"/>
          </a:xfrm>
        </p:spPr>
        <p:txBody>
          <a:bodyPr lIns="0" tIns="0" rIns="0" bIns="0" anchor="t" anchorCtr="0">
            <a:noAutofit/>
          </a:bodyPr>
          <a:lstStyle>
            <a:lvl1pPr>
              <a:defRPr sz="5400" b="0" spc="-150" baseline="0">
                <a:solidFill>
                  <a:schemeClr val="tx2"/>
                </a:solidFill>
                <a:effectLst>
                  <a:outerShdw dist="12700" dir="162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dirty="0" err="1" smtClean="0"/>
              <a:t>Good</a:t>
            </a:r>
            <a:r>
              <a:rPr lang="de-DE" dirty="0" smtClean="0"/>
              <a:t> Bye Text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187057"/>
            <a:ext cx="9144000" cy="576064"/>
          </a:xfrm>
        </p:spPr>
        <p:txBody>
          <a:bodyPr>
            <a:normAutofit/>
          </a:bodyPr>
          <a:lstStyle>
            <a:lvl1pPr marL="0" indent="0" algn="ctr">
              <a:buNone/>
              <a:defRPr sz="1800" i="1"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Speakers Name, Date</a:t>
            </a:r>
            <a:endParaRPr lang="de-DE" dirty="0"/>
          </a:p>
        </p:txBody>
      </p:sp>
      <p:pic>
        <p:nvPicPr>
          <p:cNvPr id="6" name="Grafik 5" descr="arrow_back.pn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995120" y="6191788"/>
            <a:ext cx="352425" cy="352425"/>
          </a:xfrm>
          <a:prstGeom prst="rect">
            <a:avLst/>
          </a:prstGeom>
        </p:spPr>
      </p:pic>
      <p:pic>
        <p:nvPicPr>
          <p:cNvPr id="8" name="Grafik 7" descr="arrow_next.png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421191" y="6191788"/>
            <a:ext cx="352425" cy="352425"/>
          </a:xfrm>
          <a:prstGeom prst="rect">
            <a:avLst/>
          </a:prstGeom>
        </p:spPr>
      </p:pic>
      <p:sp>
        <p:nvSpPr>
          <p:cNvPr id="10" name="Inhaltsplatzhalter 2"/>
          <p:cNvSpPr>
            <a:spLocks noGrp="1"/>
          </p:cNvSpPr>
          <p:nvPr>
            <p:ph idx="10" hasCustomPrompt="1"/>
          </p:nvPr>
        </p:nvSpPr>
        <p:spPr>
          <a:xfrm>
            <a:off x="539552" y="620688"/>
            <a:ext cx="8064896" cy="2304256"/>
          </a:xfrm>
        </p:spPr>
        <p:txBody>
          <a:bodyPr wrap="square" lIns="0" tIns="0" rIns="0" bIns="0" numCol="1" anchor="ctr" anchorCtr="0">
            <a:noAutofit/>
          </a:bodyPr>
          <a:lstStyle>
            <a:lvl1pPr marL="0" indent="-180000" algn="ctr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  <a:defRPr lang="de-DE" sz="40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 smtClean="0"/>
              <a:t>Your</a:t>
            </a:r>
            <a:r>
              <a:rPr lang="de-DE" dirty="0" smtClean="0"/>
              <a:t> Logo </a:t>
            </a:r>
            <a:r>
              <a:rPr lang="de-DE" dirty="0" err="1" smtClean="0"/>
              <a:t>or</a:t>
            </a:r>
            <a:r>
              <a:rPr lang="de-DE" dirty="0" smtClean="0"/>
              <a:t> Company Name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5A2E9-89E1-4605-85B7-FCAC8D801E55}" type="datetime1">
              <a:rPr lang="de-DE" smtClean="0"/>
              <a:pPr/>
              <a:t>30.09.2012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E49DB-545E-46CA-A06F-217AEC04D591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 descr="light-001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" y="3107531"/>
            <a:ext cx="9143998" cy="3750467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 userDrawn="1"/>
        </p:nvSpPr>
        <p:spPr>
          <a:xfrm>
            <a:off x="7020272" y="6165304"/>
            <a:ext cx="1008112" cy="43204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fld id="{02FE49DB-545E-46CA-A06F-217AEC04D591}" type="slidenum">
              <a:rPr kumimoji="0" lang="de-DE" sz="1600" b="1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63" r:id="rId4"/>
    <p:sldLayoutId id="2147483665" r:id="rId5"/>
    <p:sldLayoutId id="2147483662" r:id="rId6"/>
    <p:sldLayoutId id="2147483666" r:id="rId7"/>
    <p:sldLayoutId id="2147483667" r:id="rId8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0" y="3789040"/>
            <a:ext cx="9144000" cy="821953"/>
          </a:xfrm>
        </p:spPr>
        <p:txBody>
          <a:bodyPr/>
          <a:lstStyle/>
          <a:p>
            <a:r>
              <a:rPr lang="de-DE" spc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Soutenance de stage ouvrier</a:t>
            </a:r>
            <a:endParaRPr lang="de-DE" spc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0" y="6309320"/>
            <a:ext cx="9144000" cy="576064"/>
          </a:xfrm>
        </p:spPr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Année universitaire 2012-2013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nhaltsplatzhalter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838" y="546168"/>
            <a:ext cx="752323" cy="794907"/>
          </a:xfrm>
          <a:prstGeom prst="rect">
            <a:avLst/>
          </a:prstGeom>
        </p:spPr>
      </p:pic>
      <p:sp>
        <p:nvSpPr>
          <p:cNvPr id="10" name="Titel 7"/>
          <p:cNvSpPr txBox="1">
            <a:spLocks/>
          </p:cNvSpPr>
          <p:nvPr/>
        </p:nvSpPr>
        <p:spPr>
          <a:xfrm>
            <a:off x="324544" y="4869160"/>
            <a:ext cx="9144000" cy="8219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spc="-150">
                <a:solidFill>
                  <a:schemeClr val="tx2"/>
                </a:solidFill>
                <a:effectLst>
                  <a:outerShdw dist="12700" dir="162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Encadré par : MAALOUL Fakher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el 7"/>
          <p:cNvSpPr txBox="1">
            <a:spLocks/>
          </p:cNvSpPr>
          <p:nvPr/>
        </p:nvSpPr>
        <p:spPr>
          <a:xfrm>
            <a:off x="323528" y="5343351"/>
            <a:ext cx="9144000" cy="8219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spc="-150">
                <a:solidFill>
                  <a:schemeClr val="tx2"/>
                </a:solidFill>
                <a:effectLst>
                  <a:outerShdw dist="12700" dir="162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Elaboré par : MEGDICHE Mohamed Rafik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nhaltsplatzhalter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41" y="1962706"/>
            <a:ext cx="1773910" cy="10491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52110" y="1474921"/>
            <a:ext cx="2069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+mj-lt"/>
              </a:rPr>
              <a:t>Organisme d‘acceuil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39207" y="176836"/>
            <a:ext cx="306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+mj-lt"/>
              </a:rPr>
              <a:t>Ecole Polytechnique de Tunisie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Service de maintenance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4365104"/>
            <a:ext cx="3528392" cy="3960440"/>
          </a:xfrm>
        </p:spPr>
        <p:txBody>
          <a:bodyPr/>
          <a:lstStyle/>
          <a:p>
            <a:pPr marL="162900" indent="-342900">
              <a:buBlip>
                <a:blip r:embed="rId2"/>
              </a:buBlip>
            </a:pPr>
            <a:r>
              <a:rPr lang="fr-FR" sz="2000" dirty="0" smtClean="0"/>
              <a:t>Mécanique</a:t>
            </a:r>
          </a:p>
          <a:p>
            <a:pPr marL="162900" indent="-342900">
              <a:buBlip>
                <a:blip r:embed="rId2"/>
              </a:buBlip>
            </a:pPr>
            <a:r>
              <a:rPr lang="fr-FR" sz="2000" dirty="0" smtClean="0"/>
              <a:t>Électromécanique</a:t>
            </a:r>
            <a:endParaRPr lang="fr-FR" sz="2000" dirty="0"/>
          </a:p>
          <a:p>
            <a:pPr marL="162900" indent="-342900">
              <a:buBlip>
                <a:blip r:embed="rId2"/>
              </a:buBlip>
            </a:pPr>
            <a:r>
              <a:rPr lang="fr-FR" sz="2000" dirty="0" smtClean="0"/>
              <a:t>Électrique</a:t>
            </a:r>
          </a:p>
          <a:p>
            <a:endParaRPr lang="fr-FR" sz="20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5796136" y="4365104"/>
            <a:ext cx="3528392" cy="3960440"/>
          </a:xfrm>
        </p:spPr>
        <p:txBody>
          <a:bodyPr/>
          <a:lstStyle/>
          <a:p>
            <a:pPr marL="162900" indent="-342900">
              <a:buBlip>
                <a:blip r:embed="rId2"/>
              </a:buBlip>
            </a:pPr>
            <a:r>
              <a:rPr lang="fr-FR" sz="2000" dirty="0" smtClean="0"/>
              <a:t>Automatique </a:t>
            </a:r>
            <a:r>
              <a:rPr lang="fr-FR" sz="2000" dirty="0"/>
              <a:t>et régulation</a:t>
            </a:r>
          </a:p>
          <a:p>
            <a:pPr marL="162900" indent="-342900">
              <a:buBlip>
                <a:blip r:embed="rId2"/>
              </a:buBlip>
            </a:pPr>
            <a:r>
              <a:rPr lang="fr-FR" sz="2000" dirty="0" smtClean="0"/>
              <a:t>Chimie</a:t>
            </a:r>
            <a:endParaRPr lang="fr-FR" sz="2000" dirty="0"/>
          </a:p>
          <a:p>
            <a:pPr marL="162900" indent="-342900">
              <a:buBlip>
                <a:blip r:embed="rId2"/>
              </a:buBlip>
            </a:pPr>
            <a:r>
              <a:rPr lang="fr-FR" sz="2000" dirty="0" smtClean="0"/>
              <a:t>Informatique</a:t>
            </a:r>
            <a:endParaRPr lang="fr-FR" sz="2000" dirty="0"/>
          </a:p>
          <a:p>
            <a:endParaRPr lang="fr-FR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11560" y="3789040"/>
            <a:ext cx="7920880" cy="720080"/>
          </a:xfrm>
          <a:prstGeom prst="rect">
            <a:avLst/>
          </a:prstGeom>
        </p:spPr>
        <p:txBody>
          <a:bodyPr vert="horz" wrap="square" lIns="0" tIns="0" rIns="0" bIns="0" numCol="1" rtlCol="0" anchor="t" anchorCtr="0">
            <a:noAutofit/>
          </a:bodyPr>
          <a:lstStyle>
            <a:lvl1pPr marL="0" indent="-180000" algn="just" defTabSz="914400" rtl="0" eaLnBrk="1" latinLnBrk="0" hangingPunct="1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  <a:defRPr lang="de-DE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/>
              <a:t>Effectif du service</a:t>
            </a:r>
            <a:endParaRPr lang="fr-F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628800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dirty="0">
                <a:solidFill>
                  <a:schemeClr val="bg1"/>
                </a:solidFill>
              </a:rPr>
              <a:t>Fonction du service : </a:t>
            </a:r>
            <a:r>
              <a:rPr lang="fr-FR" sz="2000" dirty="0" smtClean="0">
                <a:solidFill>
                  <a:schemeClr val="bg1"/>
                </a:solidFill>
              </a:rPr>
              <a:t>Maintenir </a:t>
            </a:r>
            <a:r>
              <a:rPr lang="fr-FR" sz="2000" dirty="0">
                <a:solidFill>
                  <a:schemeClr val="bg1"/>
                </a:solidFill>
              </a:rPr>
              <a:t>en état, ou de rétablir l’état des </a:t>
            </a:r>
            <a:r>
              <a:rPr lang="fr-FR" sz="2000" dirty="0" smtClean="0">
                <a:solidFill>
                  <a:schemeClr val="bg1"/>
                </a:solidFill>
              </a:rPr>
              <a:t>biens</a:t>
            </a:r>
          </a:p>
          <a:p>
            <a:pPr marL="105750" indent="-285750">
              <a:lnSpc>
                <a:spcPct val="200000"/>
              </a:lnSpc>
              <a:buBlip>
                <a:blip r:embed="rId3"/>
              </a:buBlip>
            </a:pPr>
            <a:r>
              <a:rPr lang="fr-FR" sz="2000" dirty="0">
                <a:solidFill>
                  <a:schemeClr val="bg1"/>
                </a:solidFill>
              </a:rPr>
              <a:t>Maintenance corrective</a:t>
            </a:r>
          </a:p>
          <a:p>
            <a:pPr marL="105750" indent="-285750">
              <a:lnSpc>
                <a:spcPct val="200000"/>
              </a:lnSpc>
              <a:buBlip>
                <a:blip r:embed="rId3"/>
              </a:buBlip>
            </a:pPr>
            <a:r>
              <a:rPr lang="fr-FR" sz="2000" b="1" dirty="0">
                <a:solidFill>
                  <a:schemeClr val="bg1"/>
                </a:solidFill>
              </a:rPr>
              <a:t>Maintenance </a:t>
            </a:r>
            <a:r>
              <a:rPr lang="fr-FR" sz="2000" b="1" dirty="0" smtClean="0">
                <a:solidFill>
                  <a:schemeClr val="bg1"/>
                </a:solidFill>
              </a:rPr>
              <a:t>préventive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94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Tâches </a:t>
            </a:r>
            <a:r>
              <a:rPr lang="fr-FR" dirty="0" err="1" smtClean="0"/>
              <a:t>rélis</a:t>
            </a:r>
            <a:r>
              <a:rPr lang="fr-FR" dirty="0" err="1" smtClean="0"/>
              <a:t>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7920880" cy="3816424"/>
          </a:xfrm>
        </p:spPr>
        <p:txBody>
          <a:bodyPr anchor="ctr"/>
          <a:lstStyle/>
          <a:p>
            <a:pPr marL="277200" indent="-457200">
              <a:lnSpc>
                <a:spcPct val="90000"/>
              </a:lnSpc>
              <a:buBlip>
                <a:blip r:embed="rId3"/>
              </a:buBlip>
            </a:pPr>
            <a:r>
              <a:rPr lang="fr-FR" sz="2000" dirty="0" smtClean="0"/>
              <a:t>Inspection tiroir électrique</a:t>
            </a:r>
            <a:endParaRPr lang="en-US" sz="2000" dirty="0"/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fr-FR" sz="2000" dirty="0" smtClean="0">
                <a:solidFill>
                  <a:schemeClr val="bg1"/>
                </a:solidFill>
              </a:rPr>
              <a:t>Dépoussiérage</a:t>
            </a:r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fr-FR" sz="2000" dirty="0" smtClean="0">
                <a:solidFill>
                  <a:schemeClr val="bg1"/>
                </a:solidFill>
              </a:rPr>
              <a:t>Serrage</a:t>
            </a:r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fr-FR" sz="2000" dirty="0" smtClean="0">
                <a:solidFill>
                  <a:schemeClr val="bg1"/>
                </a:solidFill>
              </a:rPr>
              <a:t>Graissage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fr-FR" sz="2000" dirty="0" smtClean="0">
              <a:solidFill>
                <a:schemeClr val="bg1"/>
              </a:solidFill>
            </a:endParaRPr>
          </a:p>
          <a:p>
            <a:pPr marL="277200" indent="-457200">
              <a:lnSpc>
                <a:spcPct val="90000"/>
              </a:lnSpc>
              <a:buBlip>
                <a:blip r:embed="rId3"/>
              </a:buBlip>
            </a:pPr>
            <a:r>
              <a:rPr lang="fr-FR" sz="2000" dirty="0"/>
              <a:t>Vérification des batteries du Groupe Diesel</a:t>
            </a:r>
            <a:endParaRPr lang="en-US" sz="2000" dirty="0"/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fr-FR" sz="2000" dirty="0" smtClean="0">
                <a:solidFill>
                  <a:schemeClr val="bg1"/>
                </a:solidFill>
              </a:rPr>
              <a:t>Mesure du voltage </a:t>
            </a:r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fr-FR" sz="2000" dirty="0" smtClean="0">
                <a:solidFill>
                  <a:schemeClr val="bg1"/>
                </a:solidFill>
              </a:rPr>
              <a:t>Mesure de l’acidité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fr-F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96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Tâches effectuées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7920880" cy="3816424"/>
          </a:xfrm>
        </p:spPr>
        <p:txBody>
          <a:bodyPr anchor="ctr"/>
          <a:lstStyle/>
          <a:p>
            <a:pPr marL="277200" indent="-457200">
              <a:lnSpc>
                <a:spcPct val="90000"/>
              </a:lnSpc>
              <a:buBlip>
                <a:blip r:embed="rId3"/>
              </a:buBlip>
            </a:pPr>
            <a:r>
              <a:rPr lang="fr-FR" sz="2000" dirty="0"/>
              <a:t>Analyse thermographique</a:t>
            </a:r>
            <a:endParaRPr lang="en-US" sz="2000" dirty="0"/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Détection de sur chauffage des appareils électriques</a:t>
            </a:r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fr-FR" sz="2000" dirty="0">
                <a:solidFill>
                  <a:schemeClr val="bg1"/>
                </a:solidFill>
              </a:rPr>
              <a:t> Mauvais sertissage ou </a:t>
            </a:r>
            <a:r>
              <a:rPr lang="fr-FR" sz="2000" dirty="0" smtClean="0">
                <a:solidFill>
                  <a:schemeClr val="bg1"/>
                </a:solidFill>
              </a:rPr>
              <a:t>calibrage</a:t>
            </a:r>
          </a:p>
          <a:p>
            <a:pPr indent="0">
              <a:lnSpc>
                <a:spcPct val="90000"/>
              </a:lnSpc>
            </a:pPr>
            <a:endParaRPr lang="fr-FR" sz="2000" dirty="0" smtClean="0"/>
          </a:p>
          <a:p>
            <a:pPr marL="277200" indent="-457200">
              <a:lnSpc>
                <a:spcPct val="90000"/>
              </a:lnSpc>
              <a:buBlip>
                <a:blip r:embed="rId3"/>
              </a:buBlip>
            </a:pPr>
            <a:r>
              <a:rPr lang="fr-FR" sz="2000" dirty="0" smtClean="0"/>
              <a:t>Analyse d’énergie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fr-FR" sz="2000" dirty="0" smtClean="0">
                <a:solidFill>
                  <a:schemeClr val="bg1"/>
                </a:solidFill>
              </a:rPr>
              <a:t>Mesure du courants et du voltage</a:t>
            </a:r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fr-FR" sz="2000" dirty="0">
                <a:solidFill>
                  <a:schemeClr val="bg1"/>
                </a:solidFill>
              </a:rPr>
              <a:t>Déséquilibre des </a:t>
            </a:r>
            <a:r>
              <a:rPr lang="fr-FR" sz="2000" dirty="0" smtClean="0">
                <a:solidFill>
                  <a:schemeClr val="bg1"/>
                </a:solidFill>
              </a:rPr>
              <a:t>phases</a:t>
            </a:r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fr-FR" sz="2000" dirty="0" smtClean="0">
                <a:solidFill>
                  <a:schemeClr val="bg1"/>
                </a:solidFill>
              </a:rPr>
              <a:t>Analyse sur long terme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fr-FR" sz="2000" dirty="0"/>
          </a:p>
        </p:txBody>
      </p:sp>
      <p:sp>
        <p:nvSpPr>
          <p:cNvPr id="5" name="Down Arrow 4"/>
          <p:cNvSpPr/>
          <p:nvPr/>
        </p:nvSpPr>
        <p:spPr>
          <a:xfrm>
            <a:off x="702747" y="2564904"/>
            <a:ext cx="249673" cy="25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169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0" y="4437112"/>
            <a:ext cx="9144000" cy="2088232"/>
          </a:xfrm>
        </p:spPr>
        <p:txBody>
          <a:bodyPr/>
          <a:lstStyle/>
          <a:p>
            <a:r>
              <a:rPr lang="fr-F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Environnement de travail</a:t>
            </a:r>
            <a:br>
              <a:rPr lang="fr-F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 interpersonnels</a:t>
            </a:r>
            <a:endParaRPr lang="fr-F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dirty="0" smtClean="0"/>
              <a:t>Aspect social et sécurité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1563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Environnement de travail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1560" y="1556792"/>
            <a:ext cx="7920880" cy="3960440"/>
          </a:xfrm>
        </p:spPr>
        <p:txBody>
          <a:bodyPr anchor="ctr"/>
          <a:lstStyle/>
          <a:p>
            <a:pPr marL="162900" indent="-342900">
              <a:buBlip>
                <a:blip r:embed="rId2"/>
              </a:buBlip>
            </a:pPr>
            <a:r>
              <a:rPr lang="fr-FR" sz="2000" dirty="0" smtClean="0"/>
              <a:t>Horaires</a:t>
            </a:r>
            <a:endParaRPr lang="fr-FR" sz="2000" dirty="0"/>
          </a:p>
          <a:p>
            <a:pPr marL="905850" lvl="1" indent="-342900">
              <a:buBlip>
                <a:blip r:embed="rId3"/>
              </a:buBlip>
            </a:pPr>
            <a:r>
              <a:rPr lang="fr-FR" sz="2000" dirty="0" smtClean="0">
                <a:solidFill>
                  <a:schemeClr val="bg1"/>
                </a:solidFill>
              </a:rPr>
              <a:t>7h à 15h:30 avec une pause déjeuner d’une demi heure</a:t>
            </a:r>
          </a:p>
          <a:p>
            <a:pPr marL="905850" lvl="1" indent="-342900">
              <a:buBlip>
                <a:blip r:embed="rId3"/>
              </a:buBlip>
            </a:pPr>
            <a:r>
              <a:rPr lang="fr-FR" sz="2000" dirty="0" smtClean="0">
                <a:solidFill>
                  <a:schemeClr val="bg1"/>
                </a:solidFill>
              </a:rPr>
              <a:t>Système de pointage </a:t>
            </a:r>
            <a:r>
              <a:rPr lang="fr-FR" sz="2000" dirty="0" smtClean="0">
                <a:solidFill>
                  <a:schemeClr val="bg1"/>
                </a:solidFill>
              </a:rPr>
              <a:t>électrique</a:t>
            </a:r>
          </a:p>
          <a:p>
            <a:pPr marL="562950" lvl="1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162900" indent="-342900">
              <a:buBlip>
                <a:blip r:embed="rId2"/>
              </a:buBlip>
            </a:pPr>
            <a:r>
              <a:rPr lang="fr-FR" sz="2000" dirty="0" smtClean="0"/>
              <a:t>Sécurité</a:t>
            </a:r>
            <a:endParaRPr lang="fr-FR" sz="2000" dirty="0"/>
          </a:p>
          <a:p>
            <a:pPr marL="905850" lvl="1" indent="-342900">
              <a:buBlip>
                <a:blip r:embed="rId3"/>
              </a:buBlip>
            </a:pPr>
            <a:r>
              <a:rPr lang="fr-FR" sz="2000" dirty="0">
                <a:solidFill>
                  <a:schemeClr val="bg1"/>
                </a:solidFill>
              </a:rPr>
              <a:t>Contrôles périodiques</a:t>
            </a:r>
          </a:p>
          <a:p>
            <a:pPr marL="905850" lvl="1" indent="-342900">
              <a:buBlip>
                <a:blip r:embed="rId3"/>
              </a:buBlip>
            </a:pPr>
            <a:r>
              <a:rPr lang="fr-FR" sz="2000" dirty="0">
                <a:solidFill>
                  <a:schemeClr val="bg1"/>
                </a:solidFill>
              </a:rPr>
              <a:t>SAFE WORK PERMIT</a:t>
            </a:r>
          </a:p>
          <a:p>
            <a:pPr marL="905850" lvl="1" indent="-342900">
              <a:buBlip>
                <a:blip r:embed="rId3"/>
              </a:buBlip>
            </a:pPr>
            <a:r>
              <a:rPr lang="fr-FR" sz="2000" dirty="0">
                <a:solidFill>
                  <a:schemeClr val="bg1"/>
                </a:solidFill>
              </a:rPr>
              <a:t>Equipement de sécurité</a:t>
            </a:r>
          </a:p>
          <a:p>
            <a:pPr marL="905850" lvl="1" indent="-342900">
              <a:buBlip>
                <a:blip r:embed="rId3"/>
              </a:buBlip>
            </a:pPr>
            <a:r>
              <a:rPr lang="fr-FR" sz="2000" dirty="0">
                <a:solidFill>
                  <a:schemeClr val="bg1"/>
                </a:solidFill>
              </a:rPr>
              <a:t>Formation de </a:t>
            </a:r>
            <a:r>
              <a:rPr lang="fr-FR" sz="2000" dirty="0" smtClean="0">
                <a:solidFill>
                  <a:schemeClr val="bg1"/>
                </a:solidFill>
              </a:rPr>
              <a:t>sécurité</a:t>
            </a:r>
            <a:endParaRPr lang="fr-FR" sz="2000" dirty="0">
              <a:solidFill>
                <a:schemeClr val="bg1"/>
              </a:solidFill>
            </a:endParaRPr>
          </a:p>
          <a:p>
            <a:pPr marL="162900" indent="-342900">
              <a:buBlip>
                <a:blip r:embed="rId2"/>
              </a:buBlip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17684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Relations interpersonnels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1560" y="1556792"/>
            <a:ext cx="7920880" cy="3744416"/>
          </a:xfrm>
        </p:spPr>
        <p:txBody>
          <a:bodyPr anchor="ctr"/>
          <a:lstStyle/>
          <a:p>
            <a:pPr marL="162900" indent="-342900">
              <a:buBlip>
                <a:blip r:embed="rId2"/>
              </a:buBlip>
            </a:pPr>
            <a:r>
              <a:rPr lang="fr-FR" sz="2000" dirty="0" smtClean="0"/>
              <a:t>Relations </a:t>
            </a:r>
            <a:r>
              <a:rPr lang="fr-FR" sz="2000" dirty="0" smtClean="0"/>
              <a:t>horizontales</a:t>
            </a:r>
            <a:endParaRPr lang="fr-FR" sz="2000" dirty="0" smtClean="0"/>
          </a:p>
          <a:p>
            <a:pPr marL="905850" lvl="1" indent="-342900">
              <a:buBlip>
                <a:blip r:embed="rId3"/>
              </a:buBlip>
            </a:pPr>
            <a:r>
              <a:rPr lang="fr-FR" sz="2000" dirty="0" smtClean="0">
                <a:solidFill>
                  <a:schemeClr val="bg1"/>
                </a:solidFill>
              </a:rPr>
              <a:t>Environnement convivial</a:t>
            </a:r>
          </a:p>
          <a:p>
            <a:pPr marL="905850" lvl="1" indent="-342900">
              <a:buBlip>
                <a:blip r:embed="rId3"/>
              </a:buBlip>
            </a:pPr>
            <a:r>
              <a:rPr lang="fr-FR" sz="2000" dirty="0" smtClean="0">
                <a:solidFill>
                  <a:schemeClr val="bg1"/>
                </a:solidFill>
              </a:rPr>
              <a:t>Cohésion et esprit d’équipe </a:t>
            </a:r>
            <a:endParaRPr lang="fr-FR" sz="2000" dirty="0" smtClean="0">
              <a:solidFill>
                <a:schemeClr val="bg1"/>
              </a:solidFill>
            </a:endParaRPr>
          </a:p>
          <a:p>
            <a:pPr indent="0"/>
            <a:endParaRPr lang="fr-FR" sz="2000" dirty="0" smtClean="0"/>
          </a:p>
          <a:p>
            <a:pPr marL="162900" indent="-342900">
              <a:buBlip>
                <a:blip r:embed="rId2"/>
              </a:buBlip>
            </a:pPr>
            <a:r>
              <a:rPr lang="fr-FR" sz="2000" dirty="0"/>
              <a:t>Relations verticales </a:t>
            </a:r>
          </a:p>
          <a:p>
            <a:pPr marL="905850" lvl="1" indent="-342900">
              <a:buBlip>
                <a:blip r:embed="rId3"/>
              </a:buBlip>
            </a:pPr>
            <a:r>
              <a:rPr lang="fr-FR" sz="2000" dirty="0">
                <a:solidFill>
                  <a:schemeClr val="bg1"/>
                </a:solidFill>
              </a:rPr>
              <a:t>Respect mutuel</a:t>
            </a:r>
          </a:p>
          <a:p>
            <a:pPr marL="905850" lvl="1" indent="-342900">
              <a:buBlip>
                <a:blip r:embed="rId3"/>
              </a:buBlip>
            </a:pPr>
            <a:r>
              <a:rPr lang="fr-FR" sz="2000" dirty="0">
                <a:solidFill>
                  <a:schemeClr val="bg1"/>
                </a:solidFill>
              </a:rPr>
              <a:t>Coopération avec les supérieurs hiérarchiques</a:t>
            </a:r>
          </a:p>
          <a:p>
            <a:pPr marL="162900" indent="-342900">
              <a:buBlip>
                <a:blip r:embed="rId2"/>
              </a:buBlip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296891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Conclusion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9" name="Inhaltsplatzhalter 46"/>
          <p:cNvSpPr>
            <a:spLocks noGrp="1"/>
          </p:cNvSpPr>
          <p:nvPr>
            <p:ph idx="1"/>
          </p:nvPr>
        </p:nvSpPr>
        <p:spPr>
          <a:xfrm>
            <a:off x="574334" y="1556404"/>
            <a:ext cx="8174130" cy="3960440"/>
          </a:xfrm>
        </p:spPr>
        <p:txBody>
          <a:bodyPr/>
          <a:lstStyle/>
          <a:p>
            <a:pPr marL="342900" indent="-342900" algn="l">
              <a:lnSpc>
                <a:spcPct val="250000"/>
              </a:lnSpc>
              <a:buBlip>
                <a:blip r:embed="rId3"/>
              </a:buBlip>
            </a:pPr>
            <a:r>
              <a:rPr lang="fr-FR" sz="2400" dirty="0" smtClean="0"/>
              <a:t>Présentation de Carthage Power </a:t>
            </a:r>
            <a:r>
              <a:rPr lang="fr-FR" sz="2400" dirty="0" err="1" smtClean="0"/>
              <a:t>Company</a:t>
            </a:r>
            <a:endParaRPr lang="fr-FR" sz="2400" dirty="0" smtClean="0"/>
          </a:p>
          <a:p>
            <a:pPr marL="342900" indent="-342900" algn="l">
              <a:lnSpc>
                <a:spcPct val="250000"/>
              </a:lnSpc>
              <a:buBlip>
                <a:blip r:embed="rId3"/>
              </a:buBlip>
            </a:pPr>
            <a:r>
              <a:rPr lang="fr-FR" sz="2400" dirty="0" smtClean="0"/>
              <a:t>Production de l’énergie électrique</a:t>
            </a:r>
          </a:p>
          <a:p>
            <a:pPr marL="342900" indent="-342900" algn="l">
              <a:lnSpc>
                <a:spcPct val="250000"/>
              </a:lnSpc>
              <a:buBlip>
                <a:blip r:embed="rId3"/>
              </a:buBlip>
            </a:pPr>
            <a:r>
              <a:rPr lang="fr-FR" sz="2400" dirty="0" smtClean="0"/>
              <a:t>Tâches effectuées</a:t>
            </a:r>
          </a:p>
          <a:p>
            <a:pPr marL="342900" indent="-342900" algn="l">
              <a:lnSpc>
                <a:spcPct val="250000"/>
              </a:lnSpc>
              <a:buBlip>
                <a:blip r:embed="rId3"/>
              </a:buBlip>
            </a:pPr>
            <a:r>
              <a:rPr lang="fr-FR" sz="2400" dirty="0" smtClean="0"/>
              <a:t>Aspect </a:t>
            </a:r>
            <a:r>
              <a:rPr lang="fr-FR" sz="2400" dirty="0"/>
              <a:t>social et </a:t>
            </a:r>
            <a:r>
              <a:rPr lang="fr-FR" sz="2400" dirty="0" smtClean="0"/>
              <a:t>sécurité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10937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4437112"/>
            <a:ext cx="9144000" cy="2016224"/>
          </a:xfrm>
        </p:spPr>
        <p:txBody>
          <a:bodyPr/>
          <a:lstStyle/>
          <a:p>
            <a:r>
              <a:rPr lang="fr-F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Historique</a:t>
            </a:r>
            <a:br>
              <a:rPr lang="fr-F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Organisation hiérarchique</a:t>
            </a:r>
            <a:br>
              <a:rPr lang="fr-F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dirty="0" smtClean="0"/>
              <a:t>Présentation de la CPC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515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Historique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1560" y="1556792"/>
            <a:ext cx="7920880" cy="3888432"/>
          </a:xfrm>
        </p:spPr>
        <p:txBody>
          <a:bodyPr/>
          <a:lstStyle/>
          <a:p>
            <a:pPr marL="162900" indent="-342900">
              <a:lnSpc>
                <a:spcPct val="200000"/>
              </a:lnSpc>
              <a:buBlip>
                <a:blip r:embed="rId3"/>
              </a:buBlip>
            </a:pPr>
            <a:r>
              <a:rPr lang="fr-FR" sz="2000" dirty="0"/>
              <a:t>1</a:t>
            </a:r>
            <a:r>
              <a:rPr lang="fr-FR" sz="2000" baseline="30000" dirty="0"/>
              <a:t>er</a:t>
            </a:r>
            <a:r>
              <a:rPr lang="fr-FR" sz="2000" dirty="0"/>
              <a:t> producteur privé d’électricité avec 23 % de la production </a:t>
            </a:r>
            <a:r>
              <a:rPr lang="fr-FR" sz="2000" dirty="0" smtClean="0"/>
              <a:t>nationale</a:t>
            </a:r>
          </a:p>
          <a:p>
            <a:pPr marL="162900" indent="-342900">
              <a:lnSpc>
                <a:spcPct val="200000"/>
              </a:lnSpc>
              <a:buBlip>
                <a:blip r:embed="rId3"/>
              </a:buBlip>
            </a:pPr>
            <a:r>
              <a:rPr lang="fr-FR" sz="2000" dirty="0" smtClean="0"/>
              <a:t>Fondée </a:t>
            </a:r>
            <a:r>
              <a:rPr lang="fr-FR" sz="2000" dirty="0"/>
              <a:t>en 1996 sous la forme d’une </a:t>
            </a:r>
            <a:r>
              <a:rPr lang="fr-FR" sz="2000" dirty="0" smtClean="0"/>
              <a:t>SARL</a:t>
            </a:r>
            <a:endParaRPr lang="fr-FR" sz="2000" dirty="0"/>
          </a:p>
          <a:p>
            <a:pPr marL="162900" indent="-342900">
              <a:lnSpc>
                <a:spcPct val="200000"/>
              </a:lnSpc>
              <a:buBlip>
                <a:blip r:embed="rId3"/>
              </a:buBlip>
            </a:pPr>
            <a:r>
              <a:rPr lang="fr-FR" sz="2000" dirty="0" smtClean="0"/>
              <a:t>Capital </a:t>
            </a:r>
            <a:r>
              <a:rPr lang="fr-FR" sz="2000" dirty="0"/>
              <a:t>réparti sur deux </a:t>
            </a:r>
            <a:r>
              <a:rPr lang="fr-FR" sz="2000" dirty="0" smtClean="0"/>
              <a:t>associés </a:t>
            </a:r>
            <a:endParaRPr lang="fr-FR" sz="2000" dirty="0"/>
          </a:p>
          <a:p>
            <a:pPr lvl="1" algn="just">
              <a:buBlip>
                <a:blip r:embed="rId4"/>
              </a:buBlip>
            </a:pPr>
            <a:r>
              <a:rPr lang="fr-FR" sz="2000" dirty="0">
                <a:solidFill>
                  <a:schemeClr val="bg1"/>
                </a:solidFill>
              </a:rPr>
              <a:t>60 % BTU</a:t>
            </a:r>
          </a:p>
          <a:p>
            <a:pPr lvl="1" algn="just">
              <a:buBlip>
                <a:blip r:embed="rId4"/>
              </a:buBlip>
            </a:pPr>
            <a:r>
              <a:rPr lang="fr-FR" sz="2000" dirty="0">
                <a:solidFill>
                  <a:schemeClr val="bg1"/>
                </a:solidFill>
              </a:rPr>
              <a:t>40 % </a:t>
            </a:r>
            <a:r>
              <a:rPr lang="fr-FR" sz="2000" dirty="0" err="1" smtClean="0">
                <a:solidFill>
                  <a:schemeClr val="bg1"/>
                </a:solidFill>
              </a:rPr>
              <a:t>Marubeni</a:t>
            </a:r>
            <a:endParaRPr lang="fr-FR" sz="2000" dirty="0" smtClean="0"/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fr-FR" sz="2000" dirty="0" smtClean="0"/>
              <a:t>Chargée de construire une centrale électrique à cycle combiné</a:t>
            </a:r>
          </a:p>
        </p:txBody>
      </p:sp>
    </p:spTree>
    <p:extLst>
      <p:ext uri="{BB962C8B-B14F-4D97-AF65-F5344CB8AC3E}">
        <p14:creationId xmlns:p14="http://schemas.microsoft.com/office/powerpoint/2010/main" val="1819132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Organisation hiérarchique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139866"/>
              </p:ext>
            </p:extLst>
          </p:nvPr>
        </p:nvGraphicFramePr>
        <p:xfrm>
          <a:off x="611188" y="1557338"/>
          <a:ext cx="7921625" cy="3815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049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4437112"/>
            <a:ext cx="9144000" cy="2016224"/>
          </a:xfrm>
        </p:spPr>
        <p:txBody>
          <a:bodyPr/>
          <a:lstStyle/>
          <a:p>
            <a:r>
              <a:rPr lang="fr-F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r>
              <a:rPr lang="fr-FR" sz="4000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de la centrale</a:t>
            </a:r>
            <a:br>
              <a:rPr lang="fr-FR" sz="4000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000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Cycle de production</a:t>
            </a:r>
            <a:r>
              <a:rPr lang="fr-FR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</a:br>
            <a:endParaRPr lang="fr-FR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dirty="0" smtClean="0"/>
              <a:t>Production de l’énergie électrique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5934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Description de la centrale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1560" y="1772816"/>
            <a:ext cx="7920880" cy="3816424"/>
          </a:xfrm>
        </p:spPr>
        <p:txBody>
          <a:bodyPr anchor="ctr"/>
          <a:lstStyle/>
          <a:p>
            <a:pPr marL="277200" indent="-457200">
              <a:lnSpc>
                <a:spcPct val="200000"/>
              </a:lnSpc>
              <a:buBlip>
                <a:blip r:embed="rId2"/>
              </a:buBlip>
            </a:pPr>
            <a:r>
              <a:rPr lang="fr-FR" sz="2000" dirty="0" smtClean="0"/>
              <a:t>Centrale à cycle combiné</a:t>
            </a:r>
          </a:p>
          <a:p>
            <a:pPr marL="277200" indent="-457200">
              <a:lnSpc>
                <a:spcPct val="200000"/>
              </a:lnSpc>
              <a:buBlip>
                <a:blip r:embed="rId2"/>
              </a:buBlip>
            </a:pPr>
            <a:r>
              <a:rPr lang="fr-FR" sz="2000" dirty="0" smtClean="0"/>
              <a:t>Puissance brute en pleine charge :</a:t>
            </a:r>
          </a:p>
          <a:p>
            <a:pPr indent="0">
              <a:lnSpc>
                <a:spcPct val="200000"/>
              </a:lnSpc>
            </a:pPr>
            <a:endParaRPr lang="fr-FR" sz="2000" dirty="0" smtClean="0"/>
          </a:p>
          <a:p>
            <a:pPr indent="0">
              <a:lnSpc>
                <a:spcPct val="200000"/>
              </a:lnSpc>
            </a:pPr>
            <a:endParaRPr lang="fr-FR" sz="2000" dirty="0" smtClean="0"/>
          </a:p>
          <a:p>
            <a:pPr marL="277200" indent="-457200">
              <a:lnSpc>
                <a:spcPct val="200000"/>
              </a:lnSpc>
              <a:buBlip>
                <a:blip r:embed="rId2"/>
              </a:buBlip>
            </a:pPr>
            <a:r>
              <a:rPr lang="fr-FR" sz="2000" dirty="0" smtClean="0"/>
              <a:t>Combustible principal : gaz naturel</a:t>
            </a:r>
          </a:p>
          <a:p>
            <a:pPr marL="277200" indent="-457200">
              <a:lnSpc>
                <a:spcPct val="200000"/>
              </a:lnSpc>
              <a:buBlip>
                <a:blip r:embed="rId2"/>
              </a:buBlip>
            </a:pPr>
            <a:r>
              <a:rPr lang="fr-FR" sz="2000" dirty="0" smtClean="0"/>
              <a:t>Combustible de secours : fuel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3648" y="2636912"/>
            <a:ext cx="5184576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fr-FR" sz="2000" dirty="0">
                <a:solidFill>
                  <a:schemeClr val="bg1"/>
                </a:solidFill>
              </a:rPr>
              <a:t>364,4 MW Sans feux additionnels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fr-FR" sz="2000" dirty="0">
                <a:solidFill>
                  <a:schemeClr val="bg1"/>
                </a:solidFill>
              </a:rPr>
              <a:t>461,8 MW Avec feux additionnels</a:t>
            </a:r>
          </a:p>
        </p:txBody>
      </p:sp>
    </p:spTree>
    <p:extLst>
      <p:ext uri="{BB962C8B-B14F-4D97-AF65-F5344CB8AC3E}">
        <p14:creationId xmlns:p14="http://schemas.microsoft.com/office/powerpoint/2010/main" val="259728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Cycle de production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84784"/>
            <a:ext cx="3529604" cy="4163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873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0" y="4437112"/>
            <a:ext cx="9144000" cy="2088232"/>
          </a:xfrm>
          <a:effectLst/>
        </p:spPr>
        <p:txBody>
          <a:bodyPr/>
          <a:lstStyle/>
          <a:p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de maintenance</a:t>
            </a:r>
            <a:b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réalisées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dirty="0" smtClean="0"/>
              <a:t>Tâches </a:t>
            </a:r>
            <a:r>
              <a:rPr lang="fr-FR" dirty="0" smtClean="0"/>
              <a:t>effectuées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1563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sOn">
  <a:themeElements>
    <a:clrScheme name="Blue_Moving_Lights">
      <a:dk1>
        <a:srgbClr val="3C3C3C"/>
      </a:dk1>
      <a:lt1>
        <a:srgbClr val="64645A"/>
      </a:lt1>
      <a:dk2>
        <a:srgbClr val="FFFFF0"/>
      </a:dk2>
      <a:lt2>
        <a:srgbClr val="D2D2BE"/>
      </a:lt2>
      <a:accent1>
        <a:srgbClr val="0F4D78"/>
      </a:accent1>
      <a:accent2>
        <a:srgbClr val="82BEE6"/>
      </a:accent2>
      <a:accent3>
        <a:srgbClr val="647300"/>
      </a:accent3>
      <a:accent4>
        <a:srgbClr val="AF8700"/>
      </a:accent4>
      <a:accent5>
        <a:srgbClr val="B4DCF5"/>
      </a:accent5>
      <a:accent6>
        <a:srgbClr val="006464"/>
      </a:accent6>
      <a:hlink>
        <a:srgbClr val="FFA000"/>
      </a:hlink>
      <a:folHlink>
        <a:srgbClr val="006E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379</Words>
  <Application>Microsoft Office PowerPoint</Application>
  <PresentationFormat>On-screen Show (4:3)</PresentationFormat>
  <Paragraphs>110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LightsOn</vt:lpstr>
      <vt:lpstr>Soutenance de stage ouvrier</vt:lpstr>
      <vt:lpstr>Plan</vt:lpstr>
      <vt:lpstr>Historique Organisation hiérarchique    </vt:lpstr>
      <vt:lpstr>Historique</vt:lpstr>
      <vt:lpstr>Organisation hiérarchique</vt:lpstr>
      <vt:lpstr>Description de la centrale Cycle de production  </vt:lpstr>
      <vt:lpstr>Description de la centrale</vt:lpstr>
      <vt:lpstr>Cycle de production</vt:lpstr>
      <vt:lpstr>Service de maintenance Tâches réalisées </vt:lpstr>
      <vt:lpstr>Service de maintenance</vt:lpstr>
      <vt:lpstr>Tâches rélisées</vt:lpstr>
      <vt:lpstr>Tâches effectuées</vt:lpstr>
      <vt:lpstr>Environnement de travail Relations interpersonnels</vt:lpstr>
      <vt:lpstr>Environnement de travail</vt:lpstr>
      <vt:lpstr>Relations interpersonnels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booboo</dc:creator>
  <cp:lastModifiedBy>Rafik</cp:lastModifiedBy>
  <cp:revision>321</cp:revision>
  <dcterms:created xsi:type="dcterms:W3CDTF">2011-04-28T14:24:50Z</dcterms:created>
  <dcterms:modified xsi:type="dcterms:W3CDTF">2012-09-30T14:34:28Z</dcterms:modified>
</cp:coreProperties>
</file>