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72" r:id="rId3"/>
    <p:sldId id="276" r:id="rId4"/>
    <p:sldId id="274" r:id="rId5"/>
    <p:sldId id="275" r:id="rId6"/>
    <p:sldId id="277" r:id="rId7"/>
    <p:sldId id="278" r:id="rId8"/>
    <p:sldId id="292" r:id="rId9"/>
    <p:sldId id="279" r:id="rId10"/>
    <p:sldId id="284" r:id="rId11"/>
    <p:sldId id="286" r:id="rId12"/>
    <p:sldId id="288" r:id="rId13"/>
    <p:sldId id="289" r:id="rId14"/>
    <p:sldId id="291" r:id="rId15"/>
    <p:sldId id="290" r:id="rId16"/>
    <p:sldId id="282" r:id="rId17"/>
    <p:sldId id="283" r:id="rId18"/>
    <p:sldId id="285" r:id="rId19"/>
    <p:sldId id="293" r:id="rId20"/>
    <p:sldId id="271" r:id="rId21"/>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4286" autoAdjust="0"/>
    <p:restoredTop sz="48490" autoAdjust="0"/>
  </p:normalViewPr>
  <p:slideViewPr>
    <p:cSldViewPr showGuides="1">
      <p:cViewPr varScale="1">
        <p:scale>
          <a:sx n="34" d="100"/>
          <a:sy n="34" d="100"/>
        </p:scale>
        <p:origin x="-217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44130D-9C03-43B2-A8F3-A80BBE3B712D}" type="doc">
      <dgm:prSet loTypeId="urn:microsoft.com/office/officeart/2005/8/layout/orgChart1" loCatId="hierarchy" qsTypeId="urn:microsoft.com/office/officeart/2005/8/quickstyle/simple3" qsCatId="simple" csTypeId="urn:microsoft.com/office/officeart/2005/8/colors/colorful4" csCatId="colorful" phldr="1"/>
      <dgm:spPr/>
      <dgm:t>
        <a:bodyPr/>
        <a:lstStyle/>
        <a:p>
          <a:endParaRPr lang="en-US"/>
        </a:p>
      </dgm:t>
    </dgm:pt>
    <dgm:pt modelId="{747BEA22-7C7B-4048-A028-D629FC7E23BB}">
      <dgm:prSet phldrT="[Text]"/>
      <dgm:spPr/>
      <dgm:t>
        <a:bodyPr/>
        <a:lstStyle/>
        <a:p>
          <a:r>
            <a:rPr lang="fr-FR" noProof="0" dirty="0" smtClean="0"/>
            <a:t>Directeur Général</a:t>
          </a:r>
          <a:endParaRPr lang="fr-FR" noProof="0" dirty="0"/>
        </a:p>
      </dgm:t>
    </dgm:pt>
    <dgm:pt modelId="{284CD45E-AF0A-482C-AEE9-D70F1DB82C7A}" type="parTrans" cxnId="{797DA12C-465D-422E-9FD0-81EAF11531DF}">
      <dgm:prSet/>
      <dgm:spPr/>
      <dgm:t>
        <a:bodyPr/>
        <a:lstStyle/>
        <a:p>
          <a:endParaRPr lang="fr-FR" noProof="0"/>
        </a:p>
      </dgm:t>
    </dgm:pt>
    <dgm:pt modelId="{0504B589-E72B-4C50-BE53-14D1957B267F}" type="sibTrans" cxnId="{797DA12C-465D-422E-9FD0-81EAF11531DF}">
      <dgm:prSet/>
      <dgm:spPr/>
      <dgm:t>
        <a:bodyPr/>
        <a:lstStyle/>
        <a:p>
          <a:endParaRPr lang="fr-FR" noProof="0"/>
        </a:p>
      </dgm:t>
    </dgm:pt>
    <dgm:pt modelId="{4111916E-33AF-4521-B432-31A6C7454AEA}" type="asst">
      <dgm:prSet phldrT="[Text]"/>
      <dgm:spPr/>
      <dgm:t>
        <a:bodyPr/>
        <a:lstStyle/>
        <a:p>
          <a:r>
            <a:rPr lang="fr-FR" noProof="0" dirty="0" smtClean="0"/>
            <a:t>Directeur Technique</a:t>
          </a:r>
          <a:endParaRPr lang="fr-FR" noProof="0" dirty="0"/>
        </a:p>
      </dgm:t>
    </dgm:pt>
    <dgm:pt modelId="{8EC49953-CFC1-4591-9216-39A5433CED08}" type="parTrans" cxnId="{781896F4-8B32-4C6C-A6ED-5F9F8861D062}">
      <dgm:prSet/>
      <dgm:spPr/>
      <dgm:t>
        <a:bodyPr/>
        <a:lstStyle/>
        <a:p>
          <a:endParaRPr lang="fr-FR" noProof="0"/>
        </a:p>
      </dgm:t>
    </dgm:pt>
    <dgm:pt modelId="{858A1752-5419-40B0-8D53-E716B22C3609}" type="sibTrans" cxnId="{781896F4-8B32-4C6C-A6ED-5F9F8861D062}">
      <dgm:prSet/>
      <dgm:spPr/>
      <dgm:t>
        <a:bodyPr/>
        <a:lstStyle/>
        <a:p>
          <a:endParaRPr lang="fr-FR" noProof="0"/>
        </a:p>
      </dgm:t>
    </dgm:pt>
    <dgm:pt modelId="{760A347C-4690-425F-84C0-33EBA8C0FAC7}">
      <dgm:prSet/>
      <dgm:spPr/>
      <dgm:t>
        <a:bodyPr/>
        <a:lstStyle/>
        <a:p>
          <a:r>
            <a:rPr lang="fr-FR" noProof="0" dirty="0" smtClean="0"/>
            <a:t>Département d’exploitation</a:t>
          </a:r>
          <a:endParaRPr lang="fr-FR" noProof="0" dirty="0"/>
        </a:p>
      </dgm:t>
    </dgm:pt>
    <dgm:pt modelId="{99DC8DAD-4B2A-4DAD-B0E8-3031F8BC2B62}" type="parTrans" cxnId="{71819404-1446-41F3-92D3-5C1EE43CA1E7}">
      <dgm:prSet/>
      <dgm:spPr/>
      <dgm:t>
        <a:bodyPr/>
        <a:lstStyle/>
        <a:p>
          <a:endParaRPr lang="fr-FR" noProof="0"/>
        </a:p>
      </dgm:t>
    </dgm:pt>
    <dgm:pt modelId="{03AEAF35-C14E-4FB6-BFFB-234A05D25885}" type="sibTrans" cxnId="{71819404-1446-41F3-92D3-5C1EE43CA1E7}">
      <dgm:prSet/>
      <dgm:spPr/>
      <dgm:t>
        <a:bodyPr/>
        <a:lstStyle/>
        <a:p>
          <a:endParaRPr lang="fr-FR" noProof="0"/>
        </a:p>
      </dgm:t>
    </dgm:pt>
    <dgm:pt modelId="{BE9E0FDA-C6AE-4735-98D2-C34BF0ECAFC0}">
      <dgm:prSet/>
      <dgm:spPr/>
      <dgm:t>
        <a:bodyPr/>
        <a:lstStyle/>
        <a:p>
          <a:r>
            <a:rPr lang="fr-FR" noProof="0" dirty="0" smtClean="0"/>
            <a:t>Département EI&amp;C </a:t>
          </a:r>
          <a:endParaRPr lang="fr-FR" noProof="0" dirty="0"/>
        </a:p>
      </dgm:t>
    </dgm:pt>
    <dgm:pt modelId="{20C32BCD-FACE-4C90-BCCA-9F85A5310E8D}" type="parTrans" cxnId="{D0446CAA-035C-45F8-9416-C8021F80BC99}">
      <dgm:prSet/>
      <dgm:spPr/>
      <dgm:t>
        <a:bodyPr/>
        <a:lstStyle/>
        <a:p>
          <a:endParaRPr lang="fr-FR" noProof="0"/>
        </a:p>
      </dgm:t>
    </dgm:pt>
    <dgm:pt modelId="{E0D7EC36-EB83-4190-82CB-373976B73C5B}" type="sibTrans" cxnId="{D0446CAA-035C-45F8-9416-C8021F80BC99}">
      <dgm:prSet/>
      <dgm:spPr/>
      <dgm:t>
        <a:bodyPr/>
        <a:lstStyle/>
        <a:p>
          <a:endParaRPr lang="fr-FR" noProof="0"/>
        </a:p>
      </dgm:t>
    </dgm:pt>
    <dgm:pt modelId="{CAAF3701-1ED8-4598-A48A-52DD216BB8A7}">
      <dgm:prSet/>
      <dgm:spPr/>
      <dgm:t>
        <a:bodyPr/>
        <a:lstStyle/>
        <a:p>
          <a:r>
            <a:rPr lang="fr-FR" noProof="0" dirty="0" smtClean="0"/>
            <a:t>Département  mécanique</a:t>
          </a:r>
          <a:endParaRPr lang="fr-FR" noProof="0" dirty="0"/>
        </a:p>
      </dgm:t>
    </dgm:pt>
    <dgm:pt modelId="{D5285104-4C10-4F3A-BE1D-5049F4A0E184}" type="parTrans" cxnId="{693B1AE9-3449-443A-AE00-7FAC1EDDF690}">
      <dgm:prSet/>
      <dgm:spPr/>
      <dgm:t>
        <a:bodyPr/>
        <a:lstStyle/>
        <a:p>
          <a:endParaRPr lang="fr-FR" noProof="0"/>
        </a:p>
      </dgm:t>
    </dgm:pt>
    <dgm:pt modelId="{CB627BF0-4F02-4EB8-8786-2189782F6093}" type="sibTrans" cxnId="{693B1AE9-3449-443A-AE00-7FAC1EDDF690}">
      <dgm:prSet/>
      <dgm:spPr/>
      <dgm:t>
        <a:bodyPr/>
        <a:lstStyle/>
        <a:p>
          <a:endParaRPr lang="fr-FR" noProof="0"/>
        </a:p>
      </dgm:t>
    </dgm:pt>
    <dgm:pt modelId="{DECAA91F-4B58-4444-BD24-5DB9B039B71F}">
      <dgm:prSet/>
      <dgm:spPr/>
      <dgm:t>
        <a:bodyPr/>
        <a:lstStyle/>
        <a:p>
          <a:r>
            <a:rPr lang="fr-FR" noProof="0" dirty="0" smtClean="0"/>
            <a:t>Département technique</a:t>
          </a:r>
          <a:endParaRPr lang="fr-FR" noProof="0" dirty="0"/>
        </a:p>
      </dgm:t>
    </dgm:pt>
    <dgm:pt modelId="{1B08B7BE-D9BF-4620-92EA-A3D092F7879A}" type="parTrans" cxnId="{D037D4E4-5D4A-46F5-8E6C-F66F49D40340}">
      <dgm:prSet/>
      <dgm:spPr/>
      <dgm:t>
        <a:bodyPr/>
        <a:lstStyle/>
        <a:p>
          <a:endParaRPr lang="fr-FR" noProof="0"/>
        </a:p>
      </dgm:t>
    </dgm:pt>
    <dgm:pt modelId="{1CDD20E9-17DA-4873-8B10-4380646FDFBB}" type="sibTrans" cxnId="{D037D4E4-5D4A-46F5-8E6C-F66F49D40340}">
      <dgm:prSet/>
      <dgm:spPr/>
      <dgm:t>
        <a:bodyPr/>
        <a:lstStyle/>
        <a:p>
          <a:endParaRPr lang="fr-FR" noProof="0"/>
        </a:p>
      </dgm:t>
    </dgm:pt>
    <dgm:pt modelId="{13364D38-FF7C-4437-A2BE-D8F0B8B93EAF}">
      <dgm:prSet/>
      <dgm:spPr/>
      <dgm:t>
        <a:bodyPr/>
        <a:lstStyle/>
        <a:p>
          <a:r>
            <a:rPr lang="fr-FR" noProof="0" dirty="0" smtClean="0"/>
            <a:t>Département de chimie</a:t>
          </a:r>
          <a:endParaRPr lang="fr-FR" noProof="0" dirty="0"/>
        </a:p>
      </dgm:t>
    </dgm:pt>
    <dgm:pt modelId="{8B805363-7A9F-405C-BEFC-29247F325E45}" type="parTrans" cxnId="{5E95EDB4-5E2B-49FF-8D14-98099E22F483}">
      <dgm:prSet/>
      <dgm:spPr/>
      <dgm:t>
        <a:bodyPr/>
        <a:lstStyle/>
        <a:p>
          <a:endParaRPr lang="fr-FR" noProof="0"/>
        </a:p>
      </dgm:t>
    </dgm:pt>
    <dgm:pt modelId="{93869A09-EE44-4515-9797-434E58D38193}" type="sibTrans" cxnId="{5E95EDB4-5E2B-49FF-8D14-98099E22F483}">
      <dgm:prSet/>
      <dgm:spPr/>
      <dgm:t>
        <a:bodyPr/>
        <a:lstStyle/>
        <a:p>
          <a:endParaRPr lang="fr-FR" noProof="0"/>
        </a:p>
      </dgm:t>
    </dgm:pt>
    <dgm:pt modelId="{5F870681-AF70-4DD4-B764-F00197600EDC}">
      <dgm:prSet phldrT="[Text]"/>
      <dgm:spPr/>
      <dgm:t>
        <a:bodyPr/>
        <a:lstStyle/>
        <a:p>
          <a:r>
            <a:rPr lang="fr-FR" noProof="0" dirty="0" smtClean="0"/>
            <a:t>Directeur de la centrale</a:t>
          </a:r>
          <a:endParaRPr lang="fr-FR" noProof="0" dirty="0"/>
        </a:p>
      </dgm:t>
    </dgm:pt>
    <dgm:pt modelId="{01931059-8E87-4F3A-B6FA-73DFBB340DA6}" type="sibTrans" cxnId="{7EBDB390-0D0B-43BC-B937-19B21020B8A9}">
      <dgm:prSet/>
      <dgm:spPr/>
      <dgm:t>
        <a:bodyPr/>
        <a:lstStyle/>
        <a:p>
          <a:endParaRPr lang="fr-FR" noProof="0"/>
        </a:p>
      </dgm:t>
    </dgm:pt>
    <dgm:pt modelId="{782AD615-A027-49CB-A9FD-E1AA8D170706}" type="parTrans" cxnId="{7EBDB390-0D0B-43BC-B937-19B21020B8A9}">
      <dgm:prSet/>
      <dgm:spPr/>
      <dgm:t>
        <a:bodyPr/>
        <a:lstStyle/>
        <a:p>
          <a:endParaRPr lang="fr-FR" noProof="0"/>
        </a:p>
      </dgm:t>
    </dgm:pt>
    <dgm:pt modelId="{0D0C8C97-2DBF-4192-90B5-33F09298643C}" type="asst">
      <dgm:prSet phldrT="[Text]"/>
      <dgm:spPr/>
      <dgm:t>
        <a:bodyPr/>
        <a:lstStyle/>
        <a:p>
          <a:r>
            <a:rPr lang="fr-FR" noProof="0" dirty="0" smtClean="0"/>
            <a:t>Ressources Humaines</a:t>
          </a:r>
          <a:endParaRPr lang="fr-FR" noProof="0" dirty="0"/>
        </a:p>
      </dgm:t>
    </dgm:pt>
    <dgm:pt modelId="{969DFE0C-7FF4-4108-9BC0-645D96A2CCDB}" type="parTrans" cxnId="{889FC305-0751-405A-B743-8D4D7433AA14}">
      <dgm:prSet/>
      <dgm:spPr/>
      <dgm:t>
        <a:bodyPr/>
        <a:lstStyle/>
        <a:p>
          <a:endParaRPr lang="fr-FR" noProof="0"/>
        </a:p>
      </dgm:t>
    </dgm:pt>
    <dgm:pt modelId="{7E2B745B-E587-4A88-AEF2-0365A6F66EF1}" type="sibTrans" cxnId="{889FC305-0751-405A-B743-8D4D7433AA14}">
      <dgm:prSet/>
      <dgm:spPr/>
      <dgm:t>
        <a:bodyPr/>
        <a:lstStyle/>
        <a:p>
          <a:endParaRPr lang="fr-FR" noProof="0"/>
        </a:p>
      </dgm:t>
    </dgm:pt>
    <dgm:pt modelId="{CFD05D00-0C81-4356-A2FF-083510C23F98}" type="asst">
      <dgm:prSet phldrT="[Text]"/>
      <dgm:spPr/>
      <dgm:t>
        <a:bodyPr/>
        <a:lstStyle/>
        <a:p>
          <a:r>
            <a:rPr lang="fr-FR" noProof="0" dirty="0" smtClean="0"/>
            <a:t>Directeur QHSE</a:t>
          </a:r>
          <a:endParaRPr lang="fr-FR" noProof="0" dirty="0"/>
        </a:p>
      </dgm:t>
    </dgm:pt>
    <dgm:pt modelId="{1DF1DAD4-C021-4C15-A7B0-0A0EC2DAAE5E}" type="parTrans" cxnId="{C1C348BA-D5BC-4BEC-A9F6-6594C4BDA8BF}">
      <dgm:prSet/>
      <dgm:spPr/>
      <dgm:t>
        <a:bodyPr/>
        <a:lstStyle/>
        <a:p>
          <a:endParaRPr lang="fr-FR" noProof="0"/>
        </a:p>
      </dgm:t>
    </dgm:pt>
    <dgm:pt modelId="{09F524DC-5E3B-43A9-8C1E-E06ACE8A0EE9}" type="sibTrans" cxnId="{C1C348BA-D5BC-4BEC-A9F6-6594C4BDA8BF}">
      <dgm:prSet/>
      <dgm:spPr/>
      <dgm:t>
        <a:bodyPr/>
        <a:lstStyle/>
        <a:p>
          <a:endParaRPr lang="fr-FR" noProof="0"/>
        </a:p>
      </dgm:t>
    </dgm:pt>
    <dgm:pt modelId="{52634215-F10D-475C-8A9C-ECC093BEF065}" type="asst">
      <dgm:prSet phldrT="[Text]"/>
      <dgm:spPr/>
      <dgm:t>
        <a:bodyPr/>
        <a:lstStyle/>
        <a:p>
          <a:r>
            <a:rPr lang="fr-FR" noProof="0" dirty="0" smtClean="0"/>
            <a:t>Finance</a:t>
          </a:r>
          <a:endParaRPr lang="fr-FR" noProof="0" dirty="0"/>
        </a:p>
      </dgm:t>
    </dgm:pt>
    <dgm:pt modelId="{7ED50AB6-69FA-4041-8970-A77EDC6E952A}" type="parTrans" cxnId="{5C0F5722-4ED5-4495-A7B8-750531862BEE}">
      <dgm:prSet/>
      <dgm:spPr/>
      <dgm:t>
        <a:bodyPr/>
        <a:lstStyle/>
        <a:p>
          <a:endParaRPr lang="fr-FR" noProof="0"/>
        </a:p>
      </dgm:t>
    </dgm:pt>
    <dgm:pt modelId="{D9375168-4A67-4CC0-AD7B-77496DC53F5D}" type="sibTrans" cxnId="{5C0F5722-4ED5-4495-A7B8-750531862BEE}">
      <dgm:prSet/>
      <dgm:spPr/>
      <dgm:t>
        <a:bodyPr/>
        <a:lstStyle/>
        <a:p>
          <a:endParaRPr lang="fr-FR" noProof="0"/>
        </a:p>
      </dgm:t>
    </dgm:pt>
    <dgm:pt modelId="{2A798140-D297-4B5D-B0C9-B2E294B7CA60}" type="asst">
      <dgm:prSet phldrT="[Text]"/>
      <dgm:spPr/>
      <dgm:t>
        <a:bodyPr/>
        <a:lstStyle/>
        <a:p>
          <a:r>
            <a:rPr lang="fr-FR" noProof="0" dirty="0" smtClean="0"/>
            <a:t>Directeur des achats</a:t>
          </a:r>
          <a:endParaRPr lang="fr-FR" noProof="0" dirty="0"/>
        </a:p>
      </dgm:t>
    </dgm:pt>
    <dgm:pt modelId="{4467F800-01DD-4FF2-9014-B1B2F87C32E5}" type="parTrans" cxnId="{777155B4-B8AE-42A4-A18F-58B749A5F3C7}">
      <dgm:prSet/>
      <dgm:spPr/>
      <dgm:t>
        <a:bodyPr/>
        <a:lstStyle/>
        <a:p>
          <a:endParaRPr lang="fr-FR" noProof="0"/>
        </a:p>
      </dgm:t>
    </dgm:pt>
    <dgm:pt modelId="{CB86F786-E68B-49C3-96B6-4AA900E92891}" type="sibTrans" cxnId="{777155B4-B8AE-42A4-A18F-58B749A5F3C7}">
      <dgm:prSet/>
      <dgm:spPr/>
      <dgm:t>
        <a:bodyPr/>
        <a:lstStyle/>
        <a:p>
          <a:endParaRPr lang="fr-FR" noProof="0"/>
        </a:p>
      </dgm:t>
    </dgm:pt>
    <dgm:pt modelId="{65A3EA1B-8B2C-4E69-A58B-B35BCFF98FC0}" type="pres">
      <dgm:prSet presAssocID="{0D44130D-9C03-43B2-A8F3-A80BBE3B712D}" presName="hierChild1" presStyleCnt="0">
        <dgm:presLayoutVars>
          <dgm:orgChart val="1"/>
          <dgm:chPref val="1"/>
          <dgm:dir/>
          <dgm:animOne val="branch"/>
          <dgm:animLvl val="lvl"/>
          <dgm:resizeHandles/>
        </dgm:presLayoutVars>
      </dgm:prSet>
      <dgm:spPr/>
      <dgm:t>
        <a:bodyPr/>
        <a:lstStyle/>
        <a:p>
          <a:endParaRPr lang="en-US"/>
        </a:p>
      </dgm:t>
    </dgm:pt>
    <dgm:pt modelId="{078CBABC-2D7A-4A49-9326-EFAF14F78CC9}" type="pres">
      <dgm:prSet presAssocID="{747BEA22-7C7B-4048-A028-D629FC7E23BB}" presName="hierRoot1" presStyleCnt="0">
        <dgm:presLayoutVars>
          <dgm:hierBranch val="init"/>
        </dgm:presLayoutVars>
      </dgm:prSet>
      <dgm:spPr/>
      <dgm:t>
        <a:bodyPr/>
        <a:lstStyle/>
        <a:p>
          <a:endParaRPr lang="en-US"/>
        </a:p>
      </dgm:t>
    </dgm:pt>
    <dgm:pt modelId="{CACEE7B3-A312-4E6E-B8B0-6A56280DFB0B}" type="pres">
      <dgm:prSet presAssocID="{747BEA22-7C7B-4048-A028-D629FC7E23BB}" presName="rootComposite1" presStyleCnt="0"/>
      <dgm:spPr/>
      <dgm:t>
        <a:bodyPr/>
        <a:lstStyle/>
        <a:p>
          <a:endParaRPr lang="en-US"/>
        </a:p>
      </dgm:t>
    </dgm:pt>
    <dgm:pt modelId="{0D8F2B74-7E57-4C5F-A43A-B39C39356ADB}" type="pres">
      <dgm:prSet presAssocID="{747BEA22-7C7B-4048-A028-D629FC7E23BB}" presName="rootText1" presStyleLbl="node0" presStyleIdx="0" presStyleCnt="1">
        <dgm:presLayoutVars>
          <dgm:chPref val="3"/>
        </dgm:presLayoutVars>
      </dgm:prSet>
      <dgm:spPr/>
      <dgm:t>
        <a:bodyPr/>
        <a:lstStyle/>
        <a:p>
          <a:endParaRPr lang="en-US"/>
        </a:p>
      </dgm:t>
    </dgm:pt>
    <dgm:pt modelId="{A02DAFF0-1808-4D59-B120-7EDD922F6458}" type="pres">
      <dgm:prSet presAssocID="{747BEA22-7C7B-4048-A028-D629FC7E23BB}" presName="rootConnector1" presStyleLbl="node1" presStyleIdx="0" presStyleCnt="0"/>
      <dgm:spPr/>
      <dgm:t>
        <a:bodyPr/>
        <a:lstStyle/>
        <a:p>
          <a:endParaRPr lang="en-US"/>
        </a:p>
      </dgm:t>
    </dgm:pt>
    <dgm:pt modelId="{386C280A-04F1-49A0-9DEA-8087273D344B}" type="pres">
      <dgm:prSet presAssocID="{747BEA22-7C7B-4048-A028-D629FC7E23BB}" presName="hierChild2" presStyleCnt="0"/>
      <dgm:spPr/>
      <dgm:t>
        <a:bodyPr/>
        <a:lstStyle/>
        <a:p>
          <a:endParaRPr lang="en-US"/>
        </a:p>
      </dgm:t>
    </dgm:pt>
    <dgm:pt modelId="{BF158EC7-D178-4A9E-8DCF-D8BAE5A2920F}" type="pres">
      <dgm:prSet presAssocID="{782AD615-A027-49CB-A9FD-E1AA8D170706}" presName="Name37" presStyleLbl="parChTrans1D2" presStyleIdx="0" presStyleCnt="6"/>
      <dgm:spPr/>
      <dgm:t>
        <a:bodyPr/>
        <a:lstStyle/>
        <a:p>
          <a:endParaRPr lang="en-US"/>
        </a:p>
      </dgm:t>
    </dgm:pt>
    <dgm:pt modelId="{0BB8E6FC-92AD-4370-A116-6F1367A05C37}" type="pres">
      <dgm:prSet presAssocID="{5F870681-AF70-4DD4-B764-F00197600EDC}" presName="hierRoot2" presStyleCnt="0">
        <dgm:presLayoutVars>
          <dgm:hierBranch/>
        </dgm:presLayoutVars>
      </dgm:prSet>
      <dgm:spPr/>
      <dgm:t>
        <a:bodyPr/>
        <a:lstStyle/>
        <a:p>
          <a:endParaRPr lang="en-US"/>
        </a:p>
      </dgm:t>
    </dgm:pt>
    <dgm:pt modelId="{517016F4-4178-443E-B413-AB295F1BC8BA}" type="pres">
      <dgm:prSet presAssocID="{5F870681-AF70-4DD4-B764-F00197600EDC}" presName="rootComposite" presStyleCnt="0"/>
      <dgm:spPr/>
      <dgm:t>
        <a:bodyPr/>
        <a:lstStyle/>
        <a:p>
          <a:endParaRPr lang="en-US"/>
        </a:p>
      </dgm:t>
    </dgm:pt>
    <dgm:pt modelId="{9BE1A6B6-0A14-4BC3-AEC0-AA61AD5F6810}" type="pres">
      <dgm:prSet presAssocID="{5F870681-AF70-4DD4-B764-F00197600EDC}" presName="rootText" presStyleLbl="node2" presStyleIdx="0" presStyleCnt="1" custLinFactNeighborX="0" custLinFactNeighborY="-16096">
        <dgm:presLayoutVars>
          <dgm:chPref val="3"/>
        </dgm:presLayoutVars>
      </dgm:prSet>
      <dgm:spPr/>
      <dgm:t>
        <a:bodyPr/>
        <a:lstStyle/>
        <a:p>
          <a:endParaRPr lang="en-US"/>
        </a:p>
      </dgm:t>
    </dgm:pt>
    <dgm:pt modelId="{DE803782-ED28-4FA9-91C6-3B26FCE092B0}" type="pres">
      <dgm:prSet presAssocID="{5F870681-AF70-4DD4-B764-F00197600EDC}" presName="rootConnector" presStyleLbl="node2" presStyleIdx="0" presStyleCnt="1"/>
      <dgm:spPr/>
      <dgm:t>
        <a:bodyPr/>
        <a:lstStyle/>
        <a:p>
          <a:endParaRPr lang="en-US"/>
        </a:p>
      </dgm:t>
    </dgm:pt>
    <dgm:pt modelId="{51FE8F1B-794C-435B-845C-859B111FBE60}" type="pres">
      <dgm:prSet presAssocID="{5F870681-AF70-4DD4-B764-F00197600EDC}" presName="hierChild4" presStyleCnt="0"/>
      <dgm:spPr/>
      <dgm:t>
        <a:bodyPr/>
        <a:lstStyle/>
        <a:p>
          <a:endParaRPr lang="en-US"/>
        </a:p>
      </dgm:t>
    </dgm:pt>
    <dgm:pt modelId="{6FCB8375-A993-46CB-8729-DCD49D0825F2}" type="pres">
      <dgm:prSet presAssocID="{99DC8DAD-4B2A-4DAD-B0E8-3031F8BC2B62}" presName="Name35" presStyleLbl="parChTrans1D3" presStyleIdx="0" presStyleCnt="5"/>
      <dgm:spPr/>
      <dgm:t>
        <a:bodyPr/>
        <a:lstStyle/>
        <a:p>
          <a:endParaRPr lang="en-US"/>
        </a:p>
      </dgm:t>
    </dgm:pt>
    <dgm:pt modelId="{537DF688-E1CB-40A5-A031-EBEC4EF295C7}" type="pres">
      <dgm:prSet presAssocID="{760A347C-4690-425F-84C0-33EBA8C0FAC7}" presName="hierRoot2" presStyleCnt="0">
        <dgm:presLayoutVars>
          <dgm:hierBranch val="hang"/>
        </dgm:presLayoutVars>
      </dgm:prSet>
      <dgm:spPr/>
      <dgm:t>
        <a:bodyPr/>
        <a:lstStyle/>
        <a:p>
          <a:endParaRPr lang="en-US"/>
        </a:p>
      </dgm:t>
    </dgm:pt>
    <dgm:pt modelId="{A32D41CF-EC1F-47E4-8501-4EB96039CF52}" type="pres">
      <dgm:prSet presAssocID="{760A347C-4690-425F-84C0-33EBA8C0FAC7}" presName="rootComposite" presStyleCnt="0"/>
      <dgm:spPr/>
      <dgm:t>
        <a:bodyPr/>
        <a:lstStyle/>
        <a:p>
          <a:endParaRPr lang="en-US"/>
        </a:p>
      </dgm:t>
    </dgm:pt>
    <dgm:pt modelId="{19ECDA41-971E-4606-AE49-1A176DC2F8AC}" type="pres">
      <dgm:prSet presAssocID="{760A347C-4690-425F-84C0-33EBA8C0FAC7}" presName="rootText" presStyleLbl="node3" presStyleIdx="0" presStyleCnt="5" custLinFactNeighborX="-46014" custLinFactNeighborY="415">
        <dgm:presLayoutVars>
          <dgm:chPref val="3"/>
        </dgm:presLayoutVars>
      </dgm:prSet>
      <dgm:spPr/>
      <dgm:t>
        <a:bodyPr/>
        <a:lstStyle/>
        <a:p>
          <a:endParaRPr lang="en-US"/>
        </a:p>
      </dgm:t>
    </dgm:pt>
    <dgm:pt modelId="{E835F33B-1D3C-4F75-A604-5570620FF316}" type="pres">
      <dgm:prSet presAssocID="{760A347C-4690-425F-84C0-33EBA8C0FAC7}" presName="rootConnector" presStyleLbl="node3" presStyleIdx="0" presStyleCnt="5"/>
      <dgm:spPr/>
      <dgm:t>
        <a:bodyPr/>
        <a:lstStyle/>
        <a:p>
          <a:endParaRPr lang="en-US"/>
        </a:p>
      </dgm:t>
    </dgm:pt>
    <dgm:pt modelId="{D1550F91-A560-4F6F-9629-0F88532C1A83}" type="pres">
      <dgm:prSet presAssocID="{760A347C-4690-425F-84C0-33EBA8C0FAC7}" presName="hierChild4" presStyleCnt="0"/>
      <dgm:spPr/>
      <dgm:t>
        <a:bodyPr/>
        <a:lstStyle/>
        <a:p>
          <a:endParaRPr lang="en-US"/>
        </a:p>
      </dgm:t>
    </dgm:pt>
    <dgm:pt modelId="{940F9CA5-8534-422A-9560-A226997E6804}" type="pres">
      <dgm:prSet presAssocID="{760A347C-4690-425F-84C0-33EBA8C0FAC7}" presName="hierChild5" presStyleCnt="0"/>
      <dgm:spPr/>
      <dgm:t>
        <a:bodyPr/>
        <a:lstStyle/>
        <a:p>
          <a:endParaRPr lang="en-US"/>
        </a:p>
      </dgm:t>
    </dgm:pt>
    <dgm:pt modelId="{12C29469-2E18-4FF3-AA00-1743628451A0}" type="pres">
      <dgm:prSet presAssocID="{20C32BCD-FACE-4C90-BCCA-9F85A5310E8D}" presName="Name35" presStyleLbl="parChTrans1D3" presStyleIdx="1" presStyleCnt="5"/>
      <dgm:spPr/>
      <dgm:t>
        <a:bodyPr/>
        <a:lstStyle/>
        <a:p>
          <a:endParaRPr lang="en-US"/>
        </a:p>
      </dgm:t>
    </dgm:pt>
    <dgm:pt modelId="{78F98CF6-3432-4841-9F24-B6A182E910C1}" type="pres">
      <dgm:prSet presAssocID="{BE9E0FDA-C6AE-4735-98D2-C34BF0ECAFC0}" presName="hierRoot2" presStyleCnt="0">
        <dgm:presLayoutVars>
          <dgm:hierBranch val="r"/>
        </dgm:presLayoutVars>
      </dgm:prSet>
      <dgm:spPr/>
      <dgm:t>
        <a:bodyPr/>
        <a:lstStyle/>
        <a:p>
          <a:endParaRPr lang="en-US"/>
        </a:p>
      </dgm:t>
    </dgm:pt>
    <dgm:pt modelId="{F347467B-1952-4DEE-9E31-DE4B5CE3A1A5}" type="pres">
      <dgm:prSet presAssocID="{BE9E0FDA-C6AE-4735-98D2-C34BF0ECAFC0}" presName="rootComposite" presStyleCnt="0"/>
      <dgm:spPr/>
      <dgm:t>
        <a:bodyPr/>
        <a:lstStyle/>
        <a:p>
          <a:endParaRPr lang="en-US"/>
        </a:p>
      </dgm:t>
    </dgm:pt>
    <dgm:pt modelId="{27DD100B-7EC7-4557-80F7-394778D36DB7}" type="pres">
      <dgm:prSet presAssocID="{BE9E0FDA-C6AE-4735-98D2-C34BF0ECAFC0}" presName="rootText" presStyleLbl="node3" presStyleIdx="1" presStyleCnt="5" custLinFactX="100000" custLinFactNeighborX="149012" custLinFactNeighborY="415">
        <dgm:presLayoutVars>
          <dgm:chPref val="3"/>
        </dgm:presLayoutVars>
      </dgm:prSet>
      <dgm:spPr/>
      <dgm:t>
        <a:bodyPr/>
        <a:lstStyle/>
        <a:p>
          <a:endParaRPr lang="en-US"/>
        </a:p>
      </dgm:t>
    </dgm:pt>
    <dgm:pt modelId="{D5BF1901-70A5-4CD7-97F2-A4EE86FAC9D5}" type="pres">
      <dgm:prSet presAssocID="{BE9E0FDA-C6AE-4735-98D2-C34BF0ECAFC0}" presName="rootConnector" presStyleLbl="node3" presStyleIdx="1" presStyleCnt="5"/>
      <dgm:spPr/>
      <dgm:t>
        <a:bodyPr/>
        <a:lstStyle/>
        <a:p>
          <a:endParaRPr lang="en-US"/>
        </a:p>
      </dgm:t>
    </dgm:pt>
    <dgm:pt modelId="{C6C70F97-E8B2-45B2-89B4-2732B0D51435}" type="pres">
      <dgm:prSet presAssocID="{BE9E0FDA-C6AE-4735-98D2-C34BF0ECAFC0}" presName="hierChild4" presStyleCnt="0"/>
      <dgm:spPr/>
      <dgm:t>
        <a:bodyPr/>
        <a:lstStyle/>
        <a:p>
          <a:endParaRPr lang="en-US"/>
        </a:p>
      </dgm:t>
    </dgm:pt>
    <dgm:pt modelId="{8D2D2228-B936-4E6F-A90D-349C6AD89B32}" type="pres">
      <dgm:prSet presAssocID="{BE9E0FDA-C6AE-4735-98D2-C34BF0ECAFC0}" presName="hierChild5" presStyleCnt="0"/>
      <dgm:spPr/>
      <dgm:t>
        <a:bodyPr/>
        <a:lstStyle/>
        <a:p>
          <a:endParaRPr lang="en-US"/>
        </a:p>
      </dgm:t>
    </dgm:pt>
    <dgm:pt modelId="{FADC934C-F776-4699-ABDD-08504B48F21F}" type="pres">
      <dgm:prSet presAssocID="{D5285104-4C10-4F3A-BE1D-5049F4A0E184}" presName="Name35" presStyleLbl="parChTrans1D3" presStyleIdx="2" presStyleCnt="5"/>
      <dgm:spPr/>
      <dgm:t>
        <a:bodyPr/>
        <a:lstStyle/>
        <a:p>
          <a:endParaRPr lang="en-US"/>
        </a:p>
      </dgm:t>
    </dgm:pt>
    <dgm:pt modelId="{D0C096CB-79F9-496F-AB09-572431F55B20}" type="pres">
      <dgm:prSet presAssocID="{CAAF3701-1ED8-4598-A48A-52DD216BB8A7}" presName="hierRoot2" presStyleCnt="0">
        <dgm:presLayoutVars>
          <dgm:hierBranch val="hang"/>
        </dgm:presLayoutVars>
      </dgm:prSet>
      <dgm:spPr/>
      <dgm:t>
        <a:bodyPr/>
        <a:lstStyle/>
        <a:p>
          <a:endParaRPr lang="en-US"/>
        </a:p>
      </dgm:t>
    </dgm:pt>
    <dgm:pt modelId="{EA927683-E1DF-4A15-A6C5-CF7ADD482B69}" type="pres">
      <dgm:prSet presAssocID="{CAAF3701-1ED8-4598-A48A-52DD216BB8A7}" presName="rootComposite" presStyleCnt="0"/>
      <dgm:spPr/>
      <dgm:t>
        <a:bodyPr/>
        <a:lstStyle/>
        <a:p>
          <a:endParaRPr lang="en-US"/>
        </a:p>
      </dgm:t>
    </dgm:pt>
    <dgm:pt modelId="{ED1EEB9B-BD2D-4D71-9189-A62DD8E16C34}" type="pres">
      <dgm:prSet presAssocID="{CAAF3701-1ED8-4598-A48A-52DD216BB8A7}" presName="rootText" presStyleLbl="node3" presStyleIdx="2" presStyleCnt="5" custLinFactX="-33610" custLinFactNeighborX="-100000" custLinFactNeighborY="415">
        <dgm:presLayoutVars>
          <dgm:chPref val="3"/>
        </dgm:presLayoutVars>
      </dgm:prSet>
      <dgm:spPr/>
      <dgm:t>
        <a:bodyPr/>
        <a:lstStyle/>
        <a:p>
          <a:endParaRPr lang="en-US"/>
        </a:p>
      </dgm:t>
    </dgm:pt>
    <dgm:pt modelId="{16614475-5EC7-4A6E-8635-1E47D1D25C51}" type="pres">
      <dgm:prSet presAssocID="{CAAF3701-1ED8-4598-A48A-52DD216BB8A7}" presName="rootConnector" presStyleLbl="node3" presStyleIdx="2" presStyleCnt="5"/>
      <dgm:spPr/>
      <dgm:t>
        <a:bodyPr/>
        <a:lstStyle/>
        <a:p>
          <a:endParaRPr lang="en-US"/>
        </a:p>
      </dgm:t>
    </dgm:pt>
    <dgm:pt modelId="{14B1E076-1216-43EB-82E1-5122DF68C494}" type="pres">
      <dgm:prSet presAssocID="{CAAF3701-1ED8-4598-A48A-52DD216BB8A7}" presName="hierChild4" presStyleCnt="0"/>
      <dgm:spPr/>
      <dgm:t>
        <a:bodyPr/>
        <a:lstStyle/>
        <a:p>
          <a:endParaRPr lang="en-US"/>
        </a:p>
      </dgm:t>
    </dgm:pt>
    <dgm:pt modelId="{89A36BB2-5AFE-40C1-A8AD-0E09FC71F517}" type="pres">
      <dgm:prSet presAssocID="{CAAF3701-1ED8-4598-A48A-52DD216BB8A7}" presName="hierChild5" presStyleCnt="0"/>
      <dgm:spPr/>
      <dgm:t>
        <a:bodyPr/>
        <a:lstStyle/>
        <a:p>
          <a:endParaRPr lang="en-US"/>
        </a:p>
      </dgm:t>
    </dgm:pt>
    <dgm:pt modelId="{A1C9F117-2C4A-44A6-AF24-BFE386C47FD1}" type="pres">
      <dgm:prSet presAssocID="{1B08B7BE-D9BF-4620-92EA-A3D092F7879A}" presName="Name35" presStyleLbl="parChTrans1D3" presStyleIdx="3" presStyleCnt="5"/>
      <dgm:spPr/>
      <dgm:t>
        <a:bodyPr/>
        <a:lstStyle/>
        <a:p>
          <a:endParaRPr lang="en-US"/>
        </a:p>
      </dgm:t>
    </dgm:pt>
    <dgm:pt modelId="{373A249F-8AB8-46DC-96D5-DCCF86635A92}" type="pres">
      <dgm:prSet presAssocID="{DECAA91F-4B58-4444-BD24-5DB9B039B71F}" presName="hierRoot2" presStyleCnt="0">
        <dgm:presLayoutVars>
          <dgm:hierBranch val="hang"/>
        </dgm:presLayoutVars>
      </dgm:prSet>
      <dgm:spPr/>
      <dgm:t>
        <a:bodyPr/>
        <a:lstStyle/>
        <a:p>
          <a:endParaRPr lang="en-US"/>
        </a:p>
      </dgm:t>
    </dgm:pt>
    <dgm:pt modelId="{64A052C6-E330-4F9A-BD91-969ECA749B2D}" type="pres">
      <dgm:prSet presAssocID="{DECAA91F-4B58-4444-BD24-5DB9B039B71F}" presName="rootComposite" presStyleCnt="0"/>
      <dgm:spPr/>
      <dgm:t>
        <a:bodyPr/>
        <a:lstStyle/>
        <a:p>
          <a:endParaRPr lang="en-US"/>
        </a:p>
      </dgm:t>
    </dgm:pt>
    <dgm:pt modelId="{146E64A2-C50B-4CC3-82AC-D7F7934AC694}" type="pres">
      <dgm:prSet presAssocID="{DECAA91F-4B58-4444-BD24-5DB9B039B71F}" presName="rootText" presStyleLbl="node3" presStyleIdx="3" presStyleCnt="5" custLinFactX="-20810" custLinFactNeighborX="-100000" custLinFactNeighborY="415">
        <dgm:presLayoutVars>
          <dgm:chPref val="3"/>
        </dgm:presLayoutVars>
      </dgm:prSet>
      <dgm:spPr/>
      <dgm:t>
        <a:bodyPr/>
        <a:lstStyle/>
        <a:p>
          <a:endParaRPr lang="en-US"/>
        </a:p>
      </dgm:t>
    </dgm:pt>
    <dgm:pt modelId="{C961DF13-CCBA-40A2-813F-EA5620425F04}" type="pres">
      <dgm:prSet presAssocID="{DECAA91F-4B58-4444-BD24-5DB9B039B71F}" presName="rootConnector" presStyleLbl="node3" presStyleIdx="3" presStyleCnt="5"/>
      <dgm:spPr/>
      <dgm:t>
        <a:bodyPr/>
        <a:lstStyle/>
        <a:p>
          <a:endParaRPr lang="en-US"/>
        </a:p>
      </dgm:t>
    </dgm:pt>
    <dgm:pt modelId="{5B40BEDF-86D2-469C-8DD7-3085D4D751F4}" type="pres">
      <dgm:prSet presAssocID="{DECAA91F-4B58-4444-BD24-5DB9B039B71F}" presName="hierChild4" presStyleCnt="0"/>
      <dgm:spPr/>
      <dgm:t>
        <a:bodyPr/>
        <a:lstStyle/>
        <a:p>
          <a:endParaRPr lang="en-US"/>
        </a:p>
      </dgm:t>
    </dgm:pt>
    <dgm:pt modelId="{0340CA3F-CBC8-45C6-9686-680769801715}" type="pres">
      <dgm:prSet presAssocID="{DECAA91F-4B58-4444-BD24-5DB9B039B71F}" presName="hierChild5" presStyleCnt="0"/>
      <dgm:spPr/>
      <dgm:t>
        <a:bodyPr/>
        <a:lstStyle/>
        <a:p>
          <a:endParaRPr lang="en-US"/>
        </a:p>
      </dgm:t>
    </dgm:pt>
    <dgm:pt modelId="{ADC24B6F-9F0A-4E41-9804-8F7A03FD15FA}" type="pres">
      <dgm:prSet presAssocID="{8B805363-7A9F-405C-BEFC-29247F325E45}" presName="Name35" presStyleLbl="parChTrans1D3" presStyleIdx="4" presStyleCnt="5"/>
      <dgm:spPr/>
      <dgm:t>
        <a:bodyPr/>
        <a:lstStyle/>
        <a:p>
          <a:endParaRPr lang="en-US"/>
        </a:p>
      </dgm:t>
    </dgm:pt>
    <dgm:pt modelId="{33EBF7A3-6A64-4FC7-BD99-0EFEA980DF96}" type="pres">
      <dgm:prSet presAssocID="{13364D38-FF7C-4437-A2BE-D8F0B8B93EAF}" presName="hierRoot2" presStyleCnt="0">
        <dgm:presLayoutVars>
          <dgm:hierBranch val="hang"/>
        </dgm:presLayoutVars>
      </dgm:prSet>
      <dgm:spPr/>
      <dgm:t>
        <a:bodyPr/>
        <a:lstStyle/>
        <a:p>
          <a:endParaRPr lang="en-US"/>
        </a:p>
      </dgm:t>
    </dgm:pt>
    <dgm:pt modelId="{5B66F2B6-C363-441F-9951-4C66D97154E4}" type="pres">
      <dgm:prSet presAssocID="{13364D38-FF7C-4437-A2BE-D8F0B8B93EAF}" presName="rootComposite" presStyleCnt="0"/>
      <dgm:spPr/>
      <dgm:t>
        <a:bodyPr/>
        <a:lstStyle/>
        <a:p>
          <a:endParaRPr lang="en-US"/>
        </a:p>
      </dgm:t>
    </dgm:pt>
    <dgm:pt modelId="{1C1731E0-D969-4DC3-B3D4-ECBB40EAA951}" type="pres">
      <dgm:prSet presAssocID="{13364D38-FF7C-4437-A2BE-D8F0B8B93EAF}" presName="rootText" presStyleLbl="node3" presStyleIdx="4" presStyleCnt="5" custLinFactNeighborX="9824" custLinFactNeighborY="401">
        <dgm:presLayoutVars>
          <dgm:chPref val="3"/>
        </dgm:presLayoutVars>
      </dgm:prSet>
      <dgm:spPr/>
      <dgm:t>
        <a:bodyPr/>
        <a:lstStyle/>
        <a:p>
          <a:endParaRPr lang="en-US"/>
        </a:p>
      </dgm:t>
    </dgm:pt>
    <dgm:pt modelId="{486CF078-BF1E-437C-8D53-C40FB41D057E}" type="pres">
      <dgm:prSet presAssocID="{13364D38-FF7C-4437-A2BE-D8F0B8B93EAF}" presName="rootConnector" presStyleLbl="node3" presStyleIdx="4" presStyleCnt="5"/>
      <dgm:spPr/>
      <dgm:t>
        <a:bodyPr/>
        <a:lstStyle/>
        <a:p>
          <a:endParaRPr lang="en-US"/>
        </a:p>
      </dgm:t>
    </dgm:pt>
    <dgm:pt modelId="{AB0AD5AF-86C1-45AF-BC46-FE3C2FA07246}" type="pres">
      <dgm:prSet presAssocID="{13364D38-FF7C-4437-A2BE-D8F0B8B93EAF}" presName="hierChild4" presStyleCnt="0"/>
      <dgm:spPr/>
      <dgm:t>
        <a:bodyPr/>
        <a:lstStyle/>
        <a:p>
          <a:endParaRPr lang="en-US"/>
        </a:p>
      </dgm:t>
    </dgm:pt>
    <dgm:pt modelId="{AC534400-1593-4810-AA56-8E01AB4750EC}" type="pres">
      <dgm:prSet presAssocID="{13364D38-FF7C-4437-A2BE-D8F0B8B93EAF}" presName="hierChild5" presStyleCnt="0"/>
      <dgm:spPr/>
      <dgm:t>
        <a:bodyPr/>
        <a:lstStyle/>
        <a:p>
          <a:endParaRPr lang="en-US"/>
        </a:p>
      </dgm:t>
    </dgm:pt>
    <dgm:pt modelId="{AF4F766A-8609-412C-A055-E0889D05ECF3}" type="pres">
      <dgm:prSet presAssocID="{5F870681-AF70-4DD4-B764-F00197600EDC}" presName="hierChild5" presStyleCnt="0"/>
      <dgm:spPr/>
      <dgm:t>
        <a:bodyPr/>
        <a:lstStyle/>
        <a:p>
          <a:endParaRPr lang="en-US"/>
        </a:p>
      </dgm:t>
    </dgm:pt>
    <dgm:pt modelId="{A7E47EB1-2167-4D29-9C6E-105CFEC5A573}" type="pres">
      <dgm:prSet presAssocID="{747BEA22-7C7B-4048-A028-D629FC7E23BB}" presName="hierChild3" presStyleCnt="0"/>
      <dgm:spPr/>
      <dgm:t>
        <a:bodyPr/>
        <a:lstStyle/>
        <a:p>
          <a:endParaRPr lang="en-US"/>
        </a:p>
      </dgm:t>
    </dgm:pt>
    <dgm:pt modelId="{DD9547B1-96DC-4602-944A-121F074EBBC4}" type="pres">
      <dgm:prSet presAssocID="{8EC49953-CFC1-4591-9216-39A5433CED08}" presName="Name111" presStyleLbl="parChTrans1D2" presStyleIdx="1" presStyleCnt="6"/>
      <dgm:spPr/>
      <dgm:t>
        <a:bodyPr/>
        <a:lstStyle/>
        <a:p>
          <a:endParaRPr lang="en-US"/>
        </a:p>
      </dgm:t>
    </dgm:pt>
    <dgm:pt modelId="{706CC9B5-125D-4F07-9C8D-0D629F8AD21A}" type="pres">
      <dgm:prSet presAssocID="{4111916E-33AF-4521-B432-31A6C7454AEA}" presName="hierRoot3" presStyleCnt="0">
        <dgm:presLayoutVars>
          <dgm:hierBranch val="init"/>
        </dgm:presLayoutVars>
      </dgm:prSet>
      <dgm:spPr/>
      <dgm:t>
        <a:bodyPr/>
        <a:lstStyle/>
        <a:p>
          <a:endParaRPr lang="en-US"/>
        </a:p>
      </dgm:t>
    </dgm:pt>
    <dgm:pt modelId="{3EA164AD-E86D-4809-A78B-088E8065C701}" type="pres">
      <dgm:prSet presAssocID="{4111916E-33AF-4521-B432-31A6C7454AEA}" presName="rootComposite3" presStyleCnt="0"/>
      <dgm:spPr/>
      <dgm:t>
        <a:bodyPr/>
        <a:lstStyle/>
        <a:p>
          <a:endParaRPr lang="en-US"/>
        </a:p>
      </dgm:t>
    </dgm:pt>
    <dgm:pt modelId="{FD0F9E87-B7C7-447E-9C44-520A91A07B2D}" type="pres">
      <dgm:prSet presAssocID="{4111916E-33AF-4521-B432-31A6C7454AEA}" presName="rootText3" presStyleLbl="asst1" presStyleIdx="0" presStyleCnt="5" custLinFactNeighborX="-45270" custLinFactNeighborY="2012">
        <dgm:presLayoutVars>
          <dgm:chPref val="3"/>
        </dgm:presLayoutVars>
      </dgm:prSet>
      <dgm:spPr/>
      <dgm:t>
        <a:bodyPr/>
        <a:lstStyle/>
        <a:p>
          <a:endParaRPr lang="en-US"/>
        </a:p>
      </dgm:t>
    </dgm:pt>
    <dgm:pt modelId="{1E54CDA8-6211-4241-B35A-770EA12AE3EC}" type="pres">
      <dgm:prSet presAssocID="{4111916E-33AF-4521-B432-31A6C7454AEA}" presName="rootConnector3" presStyleLbl="asst1" presStyleIdx="0" presStyleCnt="5"/>
      <dgm:spPr/>
      <dgm:t>
        <a:bodyPr/>
        <a:lstStyle/>
        <a:p>
          <a:endParaRPr lang="en-US"/>
        </a:p>
      </dgm:t>
    </dgm:pt>
    <dgm:pt modelId="{2759A3F3-50C3-460D-A94B-7AA4EFEE29EE}" type="pres">
      <dgm:prSet presAssocID="{4111916E-33AF-4521-B432-31A6C7454AEA}" presName="hierChild6" presStyleCnt="0"/>
      <dgm:spPr/>
      <dgm:t>
        <a:bodyPr/>
        <a:lstStyle/>
        <a:p>
          <a:endParaRPr lang="en-US"/>
        </a:p>
      </dgm:t>
    </dgm:pt>
    <dgm:pt modelId="{82B098C4-4326-4325-8D02-22A66B048C4C}" type="pres">
      <dgm:prSet presAssocID="{4111916E-33AF-4521-B432-31A6C7454AEA}" presName="hierChild7" presStyleCnt="0"/>
      <dgm:spPr/>
      <dgm:t>
        <a:bodyPr/>
        <a:lstStyle/>
        <a:p>
          <a:endParaRPr lang="en-US"/>
        </a:p>
      </dgm:t>
    </dgm:pt>
    <dgm:pt modelId="{DE9F4146-B194-4FE8-BD07-A0CFA14EDE6D}" type="pres">
      <dgm:prSet presAssocID="{969DFE0C-7FF4-4108-9BC0-645D96A2CCDB}" presName="Name111" presStyleLbl="parChTrans1D2" presStyleIdx="2" presStyleCnt="6"/>
      <dgm:spPr/>
      <dgm:t>
        <a:bodyPr/>
        <a:lstStyle/>
        <a:p>
          <a:endParaRPr lang="en-US"/>
        </a:p>
      </dgm:t>
    </dgm:pt>
    <dgm:pt modelId="{D7DA7713-C55D-45A9-9DAD-06B20079F8E0}" type="pres">
      <dgm:prSet presAssocID="{0D0C8C97-2DBF-4192-90B5-33F09298643C}" presName="hierRoot3" presStyleCnt="0">
        <dgm:presLayoutVars>
          <dgm:hierBranch val="init"/>
        </dgm:presLayoutVars>
      </dgm:prSet>
      <dgm:spPr/>
      <dgm:t>
        <a:bodyPr/>
        <a:lstStyle/>
        <a:p>
          <a:endParaRPr lang="en-US"/>
        </a:p>
      </dgm:t>
    </dgm:pt>
    <dgm:pt modelId="{401D570B-EB2A-441B-9905-CB9F89EEEFB7}" type="pres">
      <dgm:prSet presAssocID="{0D0C8C97-2DBF-4192-90B5-33F09298643C}" presName="rootComposite3" presStyleCnt="0"/>
      <dgm:spPr/>
      <dgm:t>
        <a:bodyPr/>
        <a:lstStyle/>
        <a:p>
          <a:endParaRPr lang="en-US"/>
        </a:p>
      </dgm:t>
    </dgm:pt>
    <dgm:pt modelId="{8BAA166B-28B9-4090-82E7-E7D1328094CF}" type="pres">
      <dgm:prSet presAssocID="{0D0C8C97-2DBF-4192-90B5-33F09298643C}" presName="rootText3" presStyleLbl="asst1" presStyleIdx="1" presStyleCnt="5" custLinFactNeighborX="44264" custLinFactNeighborY="2012">
        <dgm:presLayoutVars>
          <dgm:chPref val="3"/>
        </dgm:presLayoutVars>
      </dgm:prSet>
      <dgm:spPr/>
      <dgm:t>
        <a:bodyPr/>
        <a:lstStyle/>
        <a:p>
          <a:endParaRPr lang="en-US"/>
        </a:p>
      </dgm:t>
    </dgm:pt>
    <dgm:pt modelId="{62613908-D538-475B-9500-F032FF4075CB}" type="pres">
      <dgm:prSet presAssocID="{0D0C8C97-2DBF-4192-90B5-33F09298643C}" presName="rootConnector3" presStyleLbl="asst1" presStyleIdx="1" presStyleCnt="5"/>
      <dgm:spPr/>
      <dgm:t>
        <a:bodyPr/>
        <a:lstStyle/>
        <a:p>
          <a:endParaRPr lang="en-US"/>
        </a:p>
      </dgm:t>
    </dgm:pt>
    <dgm:pt modelId="{9E26B608-F282-4A35-A5F7-02CC694F3D4C}" type="pres">
      <dgm:prSet presAssocID="{0D0C8C97-2DBF-4192-90B5-33F09298643C}" presName="hierChild6" presStyleCnt="0"/>
      <dgm:spPr/>
      <dgm:t>
        <a:bodyPr/>
        <a:lstStyle/>
        <a:p>
          <a:endParaRPr lang="en-US"/>
        </a:p>
      </dgm:t>
    </dgm:pt>
    <dgm:pt modelId="{EA748ADB-5C98-42B8-9E8A-C68D76DF80BF}" type="pres">
      <dgm:prSet presAssocID="{0D0C8C97-2DBF-4192-90B5-33F09298643C}" presName="hierChild7" presStyleCnt="0"/>
      <dgm:spPr/>
      <dgm:t>
        <a:bodyPr/>
        <a:lstStyle/>
        <a:p>
          <a:endParaRPr lang="en-US"/>
        </a:p>
      </dgm:t>
    </dgm:pt>
    <dgm:pt modelId="{1C73E2A3-2F39-4F8C-B991-428EDE8C10E9}" type="pres">
      <dgm:prSet presAssocID="{1DF1DAD4-C021-4C15-A7B0-0A0EC2DAAE5E}" presName="Name111" presStyleLbl="parChTrans1D2" presStyleIdx="3" presStyleCnt="6"/>
      <dgm:spPr/>
      <dgm:t>
        <a:bodyPr/>
        <a:lstStyle/>
        <a:p>
          <a:endParaRPr lang="en-US"/>
        </a:p>
      </dgm:t>
    </dgm:pt>
    <dgm:pt modelId="{05150E80-8AD2-4AB9-80C9-B0B58EF2CA5F}" type="pres">
      <dgm:prSet presAssocID="{CFD05D00-0C81-4356-A2FF-083510C23F98}" presName="hierRoot3" presStyleCnt="0">
        <dgm:presLayoutVars>
          <dgm:hierBranch val="init"/>
        </dgm:presLayoutVars>
      </dgm:prSet>
      <dgm:spPr/>
      <dgm:t>
        <a:bodyPr/>
        <a:lstStyle/>
        <a:p>
          <a:endParaRPr lang="en-US"/>
        </a:p>
      </dgm:t>
    </dgm:pt>
    <dgm:pt modelId="{8B6F34F9-1F9D-45CE-8F12-87B7AB265F6D}" type="pres">
      <dgm:prSet presAssocID="{CFD05D00-0C81-4356-A2FF-083510C23F98}" presName="rootComposite3" presStyleCnt="0"/>
      <dgm:spPr/>
      <dgm:t>
        <a:bodyPr/>
        <a:lstStyle/>
        <a:p>
          <a:endParaRPr lang="en-US"/>
        </a:p>
      </dgm:t>
    </dgm:pt>
    <dgm:pt modelId="{A3F80F34-811A-4297-A526-EE964C349C59}" type="pres">
      <dgm:prSet presAssocID="{CFD05D00-0C81-4356-A2FF-083510C23F98}" presName="rootText3" presStyleLbl="asst1" presStyleIdx="2" presStyleCnt="5" custLinFactNeighborX="-45270" custLinFactNeighborY="2012">
        <dgm:presLayoutVars>
          <dgm:chPref val="3"/>
        </dgm:presLayoutVars>
      </dgm:prSet>
      <dgm:spPr/>
      <dgm:t>
        <a:bodyPr/>
        <a:lstStyle/>
        <a:p>
          <a:endParaRPr lang="en-US"/>
        </a:p>
      </dgm:t>
    </dgm:pt>
    <dgm:pt modelId="{6DC51AF9-45B7-4544-B423-2C7206A18DC2}" type="pres">
      <dgm:prSet presAssocID="{CFD05D00-0C81-4356-A2FF-083510C23F98}" presName="rootConnector3" presStyleLbl="asst1" presStyleIdx="2" presStyleCnt="5"/>
      <dgm:spPr/>
      <dgm:t>
        <a:bodyPr/>
        <a:lstStyle/>
        <a:p>
          <a:endParaRPr lang="en-US"/>
        </a:p>
      </dgm:t>
    </dgm:pt>
    <dgm:pt modelId="{B6A5F949-3146-497F-BA99-C9C192226A82}" type="pres">
      <dgm:prSet presAssocID="{CFD05D00-0C81-4356-A2FF-083510C23F98}" presName="hierChild6" presStyleCnt="0"/>
      <dgm:spPr/>
      <dgm:t>
        <a:bodyPr/>
        <a:lstStyle/>
        <a:p>
          <a:endParaRPr lang="en-US"/>
        </a:p>
      </dgm:t>
    </dgm:pt>
    <dgm:pt modelId="{03D2BA06-EB7A-4ADC-B688-503754D7FE64}" type="pres">
      <dgm:prSet presAssocID="{CFD05D00-0C81-4356-A2FF-083510C23F98}" presName="hierChild7" presStyleCnt="0"/>
      <dgm:spPr/>
      <dgm:t>
        <a:bodyPr/>
        <a:lstStyle/>
        <a:p>
          <a:endParaRPr lang="en-US"/>
        </a:p>
      </dgm:t>
    </dgm:pt>
    <dgm:pt modelId="{D4B1D301-8F6C-43CB-A82D-EDC7C8DA4622}" type="pres">
      <dgm:prSet presAssocID="{7ED50AB6-69FA-4041-8970-A77EDC6E952A}" presName="Name111" presStyleLbl="parChTrans1D2" presStyleIdx="4" presStyleCnt="6"/>
      <dgm:spPr/>
      <dgm:t>
        <a:bodyPr/>
        <a:lstStyle/>
        <a:p>
          <a:endParaRPr lang="en-US"/>
        </a:p>
      </dgm:t>
    </dgm:pt>
    <dgm:pt modelId="{71AAE8A1-AFE8-424C-80BC-45C467F098A4}" type="pres">
      <dgm:prSet presAssocID="{52634215-F10D-475C-8A9C-ECC093BEF065}" presName="hierRoot3" presStyleCnt="0">
        <dgm:presLayoutVars>
          <dgm:hierBranch val="init"/>
        </dgm:presLayoutVars>
      </dgm:prSet>
      <dgm:spPr/>
      <dgm:t>
        <a:bodyPr/>
        <a:lstStyle/>
        <a:p>
          <a:endParaRPr lang="en-US"/>
        </a:p>
      </dgm:t>
    </dgm:pt>
    <dgm:pt modelId="{0C990824-7A7D-4CD4-824B-CAEB80660E3E}" type="pres">
      <dgm:prSet presAssocID="{52634215-F10D-475C-8A9C-ECC093BEF065}" presName="rootComposite3" presStyleCnt="0"/>
      <dgm:spPr/>
      <dgm:t>
        <a:bodyPr/>
        <a:lstStyle/>
        <a:p>
          <a:endParaRPr lang="en-US"/>
        </a:p>
      </dgm:t>
    </dgm:pt>
    <dgm:pt modelId="{F66EBAE6-743E-4FD6-B8F3-6E0F13C5DBB7}" type="pres">
      <dgm:prSet presAssocID="{52634215-F10D-475C-8A9C-ECC093BEF065}" presName="rootText3" presStyleLbl="asst1" presStyleIdx="3" presStyleCnt="5" custLinFactNeighborX="44264" custLinFactNeighborY="2012">
        <dgm:presLayoutVars>
          <dgm:chPref val="3"/>
        </dgm:presLayoutVars>
      </dgm:prSet>
      <dgm:spPr/>
      <dgm:t>
        <a:bodyPr/>
        <a:lstStyle/>
        <a:p>
          <a:endParaRPr lang="en-US"/>
        </a:p>
      </dgm:t>
    </dgm:pt>
    <dgm:pt modelId="{420154F7-3F82-480E-8D27-EA1740282B38}" type="pres">
      <dgm:prSet presAssocID="{52634215-F10D-475C-8A9C-ECC093BEF065}" presName="rootConnector3" presStyleLbl="asst1" presStyleIdx="3" presStyleCnt="5"/>
      <dgm:spPr/>
      <dgm:t>
        <a:bodyPr/>
        <a:lstStyle/>
        <a:p>
          <a:endParaRPr lang="en-US"/>
        </a:p>
      </dgm:t>
    </dgm:pt>
    <dgm:pt modelId="{7B82C6E7-B263-422D-A85F-789D23100C17}" type="pres">
      <dgm:prSet presAssocID="{52634215-F10D-475C-8A9C-ECC093BEF065}" presName="hierChild6" presStyleCnt="0"/>
      <dgm:spPr/>
      <dgm:t>
        <a:bodyPr/>
        <a:lstStyle/>
        <a:p>
          <a:endParaRPr lang="en-US"/>
        </a:p>
      </dgm:t>
    </dgm:pt>
    <dgm:pt modelId="{5199F464-9BFF-45D3-B666-BE84A2AE4EC1}" type="pres">
      <dgm:prSet presAssocID="{52634215-F10D-475C-8A9C-ECC093BEF065}" presName="hierChild7" presStyleCnt="0"/>
      <dgm:spPr/>
      <dgm:t>
        <a:bodyPr/>
        <a:lstStyle/>
        <a:p>
          <a:endParaRPr lang="en-US"/>
        </a:p>
      </dgm:t>
    </dgm:pt>
    <dgm:pt modelId="{172FA22A-33A3-447F-A0EC-59B942420346}" type="pres">
      <dgm:prSet presAssocID="{4467F800-01DD-4FF2-9014-B1B2F87C32E5}" presName="Name111" presStyleLbl="parChTrans1D2" presStyleIdx="5" presStyleCnt="6"/>
      <dgm:spPr/>
      <dgm:t>
        <a:bodyPr/>
        <a:lstStyle/>
        <a:p>
          <a:endParaRPr lang="en-US"/>
        </a:p>
      </dgm:t>
    </dgm:pt>
    <dgm:pt modelId="{9B0FB2BA-0C17-4BFB-AFE1-36C4F2DBC575}" type="pres">
      <dgm:prSet presAssocID="{2A798140-D297-4B5D-B0C9-B2E294B7CA60}" presName="hierRoot3" presStyleCnt="0">
        <dgm:presLayoutVars>
          <dgm:hierBranch val="init"/>
        </dgm:presLayoutVars>
      </dgm:prSet>
      <dgm:spPr/>
      <dgm:t>
        <a:bodyPr/>
        <a:lstStyle/>
        <a:p>
          <a:endParaRPr lang="en-US"/>
        </a:p>
      </dgm:t>
    </dgm:pt>
    <dgm:pt modelId="{889BBF81-8F2F-4C92-B4C0-305AD8076874}" type="pres">
      <dgm:prSet presAssocID="{2A798140-D297-4B5D-B0C9-B2E294B7CA60}" presName="rootComposite3" presStyleCnt="0"/>
      <dgm:spPr/>
      <dgm:t>
        <a:bodyPr/>
        <a:lstStyle/>
        <a:p>
          <a:endParaRPr lang="en-US"/>
        </a:p>
      </dgm:t>
    </dgm:pt>
    <dgm:pt modelId="{40A2C194-FFDA-49F6-AB72-98207A98EED5}" type="pres">
      <dgm:prSet presAssocID="{2A798140-D297-4B5D-B0C9-B2E294B7CA60}" presName="rootText3" presStyleLbl="asst1" presStyleIdx="4" presStyleCnt="5" custLinFactNeighborX="-45270">
        <dgm:presLayoutVars>
          <dgm:chPref val="3"/>
        </dgm:presLayoutVars>
      </dgm:prSet>
      <dgm:spPr/>
      <dgm:t>
        <a:bodyPr/>
        <a:lstStyle/>
        <a:p>
          <a:endParaRPr lang="en-US"/>
        </a:p>
      </dgm:t>
    </dgm:pt>
    <dgm:pt modelId="{3271E799-EA79-4CF8-B83D-EC334962BA59}" type="pres">
      <dgm:prSet presAssocID="{2A798140-D297-4B5D-B0C9-B2E294B7CA60}" presName="rootConnector3" presStyleLbl="asst1" presStyleIdx="4" presStyleCnt="5"/>
      <dgm:spPr/>
      <dgm:t>
        <a:bodyPr/>
        <a:lstStyle/>
        <a:p>
          <a:endParaRPr lang="en-US"/>
        </a:p>
      </dgm:t>
    </dgm:pt>
    <dgm:pt modelId="{F6D8198C-1ED4-4356-AB1F-D24F11A63AD7}" type="pres">
      <dgm:prSet presAssocID="{2A798140-D297-4B5D-B0C9-B2E294B7CA60}" presName="hierChild6" presStyleCnt="0"/>
      <dgm:spPr/>
      <dgm:t>
        <a:bodyPr/>
        <a:lstStyle/>
        <a:p>
          <a:endParaRPr lang="en-US"/>
        </a:p>
      </dgm:t>
    </dgm:pt>
    <dgm:pt modelId="{0D3EA553-1AC2-4917-845A-B5265F12B12E}" type="pres">
      <dgm:prSet presAssocID="{2A798140-D297-4B5D-B0C9-B2E294B7CA60}" presName="hierChild7" presStyleCnt="0"/>
      <dgm:spPr/>
      <dgm:t>
        <a:bodyPr/>
        <a:lstStyle/>
        <a:p>
          <a:endParaRPr lang="en-US"/>
        </a:p>
      </dgm:t>
    </dgm:pt>
  </dgm:ptLst>
  <dgm:cxnLst>
    <dgm:cxn modelId="{EDBD9079-B3D3-4662-9393-61D1D2E9D3BC}" type="presOf" srcId="{747BEA22-7C7B-4048-A028-D629FC7E23BB}" destId="{A02DAFF0-1808-4D59-B120-7EDD922F6458}" srcOrd="1" destOrd="0" presId="urn:microsoft.com/office/officeart/2005/8/layout/orgChart1"/>
    <dgm:cxn modelId="{5BD3F794-7E53-42CA-B5A9-C86E881675F8}" type="presOf" srcId="{CFD05D00-0C81-4356-A2FF-083510C23F98}" destId="{A3F80F34-811A-4297-A526-EE964C349C59}" srcOrd="0" destOrd="0" presId="urn:microsoft.com/office/officeart/2005/8/layout/orgChart1"/>
    <dgm:cxn modelId="{253C4292-9199-4A05-9817-E7C5055EF86D}" type="presOf" srcId="{D5285104-4C10-4F3A-BE1D-5049F4A0E184}" destId="{FADC934C-F776-4699-ABDD-08504B48F21F}" srcOrd="0" destOrd="0" presId="urn:microsoft.com/office/officeart/2005/8/layout/orgChart1"/>
    <dgm:cxn modelId="{781896F4-8B32-4C6C-A6ED-5F9F8861D062}" srcId="{747BEA22-7C7B-4048-A028-D629FC7E23BB}" destId="{4111916E-33AF-4521-B432-31A6C7454AEA}" srcOrd="0" destOrd="0" parTransId="{8EC49953-CFC1-4591-9216-39A5433CED08}" sibTransId="{858A1752-5419-40B0-8D53-E716B22C3609}"/>
    <dgm:cxn modelId="{EB0917B6-CA14-43D1-9386-98C4E2F95121}" type="presOf" srcId="{13364D38-FF7C-4437-A2BE-D8F0B8B93EAF}" destId="{1C1731E0-D969-4DC3-B3D4-ECBB40EAA951}" srcOrd="0" destOrd="0" presId="urn:microsoft.com/office/officeart/2005/8/layout/orgChart1"/>
    <dgm:cxn modelId="{F7DC9187-07E6-4A21-8744-BFA7F31696EB}" type="presOf" srcId="{BE9E0FDA-C6AE-4735-98D2-C34BF0ECAFC0}" destId="{27DD100B-7EC7-4557-80F7-394778D36DB7}" srcOrd="0" destOrd="0" presId="urn:microsoft.com/office/officeart/2005/8/layout/orgChart1"/>
    <dgm:cxn modelId="{7EBDB390-0D0B-43BC-B937-19B21020B8A9}" srcId="{747BEA22-7C7B-4048-A028-D629FC7E23BB}" destId="{5F870681-AF70-4DD4-B764-F00197600EDC}" srcOrd="5" destOrd="0" parTransId="{782AD615-A027-49CB-A9FD-E1AA8D170706}" sibTransId="{01931059-8E87-4F3A-B6FA-73DFBB340DA6}"/>
    <dgm:cxn modelId="{797DA12C-465D-422E-9FD0-81EAF11531DF}" srcId="{0D44130D-9C03-43B2-A8F3-A80BBE3B712D}" destId="{747BEA22-7C7B-4048-A028-D629FC7E23BB}" srcOrd="0" destOrd="0" parTransId="{284CD45E-AF0A-482C-AEE9-D70F1DB82C7A}" sibTransId="{0504B589-E72B-4C50-BE53-14D1957B267F}"/>
    <dgm:cxn modelId="{7F7892E1-5F77-4BFB-B5D2-9F452D58CCC0}" type="presOf" srcId="{4467F800-01DD-4FF2-9014-B1B2F87C32E5}" destId="{172FA22A-33A3-447F-A0EC-59B942420346}" srcOrd="0" destOrd="0" presId="urn:microsoft.com/office/officeart/2005/8/layout/orgChart1"/>
    <dgm:cxn modelId="{327F3939-6A74-4A24-B7B8-ED711588A850}" type="presOf" srcId="{0D0C8C97-2DBF-4192-90B5-33F09298643C}" destId="{62613908-D538-475B-9500-F032FF4075CB}" srcOrd="1" destOrd="0" presId="urn:microsoft.com/office/officeart/2005/8/layout/orgChart1"/>
    <dgm:cxn modelId="{C1C348BA-D5BC-4BEC-A9F6-6594C4BDA8BF}" srcId="{747BEA22-7C7B-4048-A028-D629FC7E23BB}" destId="{CFD05D00-0C81-4356-A2FF-083510C23F98}" srcOrd="2" destOrd="0" parTransId="{1DF1DAD4-C021-4C15-A7B0-0A0EC2DAAE5E}" sibTransId="{09F524DC-5E3B-43A9-8C1E-E06ACE8A0EE9}"/>
    <dgm:cxn modelId="{777155B4-B8AE-42A4-A18F-58B749A5F3C7}" srcId="{747BEA22-7C7B-4048-A028-D629FC7E23BB}" destId="{2A798140-D297-4B5D-B0C9-B2E294B7CA60}" srcOrd="4" destOrd="0" parTransId="{4467F800-01DD-4FF2-9014-B1B2F87C32E5}" sibTransId="{CB86F786-E68B-49C3-96B6-4AA900E92891}"/>
    <dgm:cxn modelId="{FE693B62-16FC-4926-8C1D-722ED48A25FF}" type="presOf" srcId="{99DC8DAD-4B2A-4DAD-B0E8-3031F8BC2B62}" destId="{6FCB8375-A993-46CB-8729-DCD49D0825F2}" srcOrd="0" destOrd="0" presId="urn:microsoft.com/office/officeart/2005/8/layout/orgChart1"/>
    <dgm:cxn modelId="{3A079DD3-0BF5-4A4C-8B2E-85279992FE4F}" type="presOf" srcId="{760A347C-4690-425F-84C0-33EBA8C0FAC7}" destId="{19ECDA41-971E-4606-AE49-1A176DC2F8AC}" srcOrd="0" destOrd="0" presId="urn:microsoft.com/office/officeart/2005/8/layout/orgChart1"/>
    <dgm:cxn modelId="{E07ED0E6-1C79-4DEC-9D41-2548E3F9FB7D}" type="presOf" srcId="{4111916E-33AF-4521-B432-31A6C7454AEA}" destId="{FD0F9E87-B7C7-447E-9C44-520A91A07B2D}" srcOrd="0" destOrd="0" presId="urn:microsoft.com/office/officeart/2005/8/layout/orgChart1"/>
    <dgm:cxn modelId="{A8BD64FC-717A-4559-9863-148BB17447CF}" type="presOf" srcId="{747BEA22-7C7B-4048-A028-D629FC7E23BB}" destId="{0D8F2B74-7E57-4C5F-A43A-B39C39356ADB}" srcOrd="0" destOrd="0" presId="urn:microsoft.com/office/officeart/2005/8/layout/orgChart1"/>
    <dgm:cxn modelId="{6D5A93CE-8B4F-4FF8-9BD7-7C7AAE8D3469}" type="presOf" srcId="{782AD615-A027-49CB-A9FD-E1AA8D170706}" destId="{BF158EC7-D178-4A9E-8DCF-D8BAE5A2920F}" srcOrd="0" destOrd="0" presId="urn:microsoft.com/office/officeart/2005/8/layout/orgChart1"/>
    <dgm:cxn modelId="{D0446CAA-035C-45F8-9416-C8021F80BC99}" srcId="{5F870681-AF70-4DD4-B764-F00197600EDC}" destId="{BE9E0FDA-C6AE-4735-98D2-C34BF0ECAFC0}" srcOrd="1" destOrd="0" parTransId="{20C32BCD-FACE-4C90-BCCA-9F85A5310E8D}" sibTransId="{E0D7EC36-EB83-4190-82CB-373976B73C5B}"/>
    <dgm:cxn modelId="{693B1AE9-3449-443A-AE00-7FAC1EDDF690}" srcId="{5F870681-AF70-4DD4-B764-F00197600EDC}" destId="{CAAF3701-1ED8-4598-A48A-52DD216BB8A7}" srcOrd="2" destOrd="0" parTransId="{D5285104-4C10-4F3A-BE1D-5049F4A0E184}" sibTransId="{CB627BF0-4F02-4EB8-8786-2189782F6093}"/>
    <dgm:cxn modelId="{AB3AFD8E-658D-4063-B679-8B873DF1E2C5}" type="presOf" srcId="{5F870681-AF70-4DD4-B764-F00197600EDC}" destId="{DE803782-ED28-4FA9-91C6-3B26FCE092B0}" srcOrd="1" destOrd="0" presId="urn:microsoft.com/office/officeart/2005/8/layout/orgChart1"/>
    <dgm:cxn modelId="{7348CF62-6AC1-44E5-965A-D2179D22AE22}" type="presOf" srcId="{7ED50AB6-69FA-4041-8970-A77EDC6E952A}" destId="{D4B1D301-8F6C-43CB-A82D-EDC7C8DA4622}" srcOrd="0" destOrd="0" presId="urn:microsoft.com/office/officeart/2005/8/layout/orgChart1"/>
    <dgm:cxn modelId="{1A559394-06C5-4BA3-A665-F02A743AF4FB}" type="presOf" srcId="{BE9E0FDA-C6AE-4735-98D2-C34BF0ECAFC0}" destId="{D5BF1901-70A5-4CD7-97F2-A4EE86FAC9D5}" srcOrd="1" destOrd="0" presId="urn:microsoft.com/office/officeart/2005/8/layout/orgChart1"/>
    <dgm:cxn modelId="{2A619A6D-0750-4934-A6D7-933FADCCE66C}" type="presOf" srcId="{2A798140-D297-4B5D-B0C9-B2E294B7CA60}" destId="{3271E799-EA79-4CF8-B83D-EC334962BA59}" srcOrd="1" destOrd="0" presId="urn:microsoft.com/office/officeart/2005/8/layout/orgChart1"/>
    <dgm:cxn modelId="{0A960DF2-B8FE-4BB9-89E1-076E492F9903}" type="presOf" srcId="{969DFE0C-7FF4-4108-9BC0-645D96A2CCDB}" destId="{DE9F4146-B194-4FE8-BD07-A0CFA14EDE6D}" srcOrd="0" destOrd="0" presId="urn:microsoft.com/office/officeart/2005/8/layout/orgChart1"/>
    <dgm:cxn modelId="{19DC0D7D-A707-41D3-B033-74128A272A49}" type="presOf" srcId="{CAAF3701-1ED8-4598-A48A-52DD216BB8A7}" destId="{ED1EEB9B-BD2D-4D71-9189-A62DD8E16C34}" srcOrd="0" destOrd="0" presId="urn:microsoft.com/office/officeart/2005/8/layout/orgChart1"/>
    <dgm:cxn modelId="{A22F7A7E-55D3-4101-AD43-46D251786B14}" type="presOf" srcId="{DECAA91F-4B58-4444-BD24-5DB9B039B71F}" destId="{C961DF13-CCBA-40A2-813F-EA5620425F04}" srcOrd="1" destOrd="0" presId="urn:microsoft.com/office/officeart/2005/8/layout/orgChart1"/>
    <dgm:cxn modelId="{6DD0692D-D658-40AA-A2D9-AF4FD505E2BF}" type="presOf" srcId="{0D44130D-9C03-43B2-A8F3-A80BBE3B712D}" destId="{65A3EA1B-8B2C-4E69-A58B-B35BCFF98FC0}" srcOrd="0" destOrd="0" presId="urn:microsoft.com/office/officeart/2005/8/layout/orgChart1"/>
    <dgm:cxn modelId="{D4150D4D-DAE9-471D-9E0A-182FE4008863}" type="presOf" srcId="{5F870681-AF70-4DD4-B764-F00197600EDC}" destId="{9BE1A6B6-0A14-4BC3-AEC0-AA61AD5F6810}" srcOrd="0" destOrd="0" presId="urn:microsoft.com/office/officeart/2005/8/layout/orgChart1"/>
    <dgm:cxn modelId="{C857A561-F56C-4868-9F35-19958995E10E}" type="presOf" srcId="{760A347C-4690-425F-84C0-33EBA8C0FAC7}" destId="{E835F33B-1D3C-4F75-A604-5570620FF316}" srcOrd="1" destOrd="0" presId="urn:microsoft.com/office/officeart/2005/8/layout/orgChart1"/>
    <dgm:cxn modelId="{BC466CB4-8D2D-486F-BE34-5D7C3D2E3345}" type="presOf" srcId="{1DF1DAD4-C021-4C15-A7B0-0A0EC2DAAE5E}" destId="{1C73E2A3-2F39-4F8C-B991-428EDE8C10E9}" srcOrd="0" destOrd="0" presId="urn:microsoft.com/office/officeart/2005/8/layout/orgChart1"/>
    <dgm:cxn modelId="{9379B448-6DCA-4DC8-B0B6-37B3A1A405DD}" type="presOf" srcId="{8B805363-7A9F-405C-BEFC-29247F325E45}" destId="{ADC24B6F-9F0A-4E41-9804-8F7A03FD15FA}" srcOrd="0" destOrd="0" presId="urn:microsoft.com/office/officeart/2005/8/layout/orgChart1"/>
    <dgm:cxn modelId="{5E95EDB4-5E2B-49FF-8D14-98099E22F483}" srcId="{5F870681-AF70-4DD4-B764-F00197600EDC}" destId="{13364D38-FF7C-4437-A2BE-D8F0B8B93EAF}" srcOrd="4" destOrd="0" parTransId="{8B805363-7A9F-405C-BEFC-29247F325E45}" sibTransId="{93869A09-EE44-4515-9797-434E58D38193}"/>
    <dgm:cxn modelId="{D18DF615-8F36-41EA-9077-032DC1548689}" type="presOf" srcId="{CFD05D00-0C81-4356-A2FF-083510C23F98}" destId="{6DC51AF9-45B7-4544-B423-2C7206A18DC2}" srcOrd="1" destOrd="0" presId="urn:microsoft.com/office/officeart/2005/8/layout/orgChart1"/>
    <dgm:cxn modelId="{3191BA32-B096-4A25-9D9A-9CCE1D4BF080}" type="presOf" srcId="{52634215-F10D-475C-8A9C-ECC093BEF065}" destId="{F66EBAE6-743E-4FD6-B8F3-6E0F13C5DBB7}" srcOrd="0" destOrd="0" presId="urn:microsoft.com/office/officeart/2005/8/layout/orgChart1"/>
    <dgm:cxn modelId="{7269D7C9-54B7-4E95-B21F-8851AD680865}" type="presOf" srcId="{4111916E-33AF-4521-B432-31A6C7454AEA}" destId="{1E54CDA8-6211-4241-B35A-770EA12AE3EC}" srcOrd="1" destOrd="0" presId="urn:microsoft.com/office/officeart/2005/8/layout/orgChart1"/>
    <dgm:cxn modelId="{DB4FB075-4F62-426E-AF08-A92C60960157}" type="presOf" srcId="{8EC49953-CFC1-4591-9216-39A5433CED08}" destId="{DD9547B1-96DC-4602-944A-121F074EBBC4}" srcOrd="0" destOrd="0" presId="urn:microsoft.com/office/officeart/2005/8/layout/orgChart1"/>
    <dgm:cxn modelId="{71819404-1446-41F3-92D3-5C1EE43CA1E7}" srcId="{5F870681-AF70-4DD4-B764-F00197600EDC}" destId="{760A347C-4690-425F-84C0-33EBA8C0FAC7}" srcOrd="0" destOrd="0" parTransId="{99DC8DAD-4B2A-4DAD-B0E8-3031F8BC2B62}" sibTransId="{03AEAF35-C14E-4FB6-BFFB-234A05D25885}"/>
    <dgm:cxn modelId="{071A43AC-40EE-445B-924D-2B781A9430BD}" type="presOf" srcId="{13364D38-FF7C-4437-A2BE-D8F0B8B93EAF}" destId="{486CF078-BF1E-437C-8D53-C40FB41D057E}" srcOrd="1" destOrd="0" presId="urn:microsoft.com/office/officeart/2005/8/layout/orgChart1"/>
    <dgm:cxn modelId="{F359CC80-7E1D-4843-84B4-7E3600077586}" type="presOf" srcId="{DECAA91F-4B58-4444-BD24-5DB9B039B71F}" destId="{146E64A2-C50B-4CC3-82AC-D7F7934AC694}" srcOrd="0" destOrd="0" presId="urn:microsoft.com/office/officeart/2005/8/layout/orgChart1"/>
    <dgm:cxn modelId="{3BC63368-20A0-4BBC-A1CB-91BBB9D68FCB}" type="presOf" srcId="{CAAF3701-1ED8-4598-A48A-52DD216BB8A7}" destId="{16614475-5EC7-4A6E-8635-1E47D1D25C51}" srcOrd="1" destOrd="0" presId="urn:microsoft.com/office/officeart/2005/8/layout/orgChart1"/>
    <dgm:cxn modelId="{F93FD1D1-C397-48E8-B8C7-785D48586EBF}" type="presOf" srcId="{2A798140-D297-4B5D-B0C9-B2E294B7CA60}" destId="{40A2C194-FFDA-49F6-AB72-98207A98EED5}" srcOrd="0" destOrd="0" presId="urn:microsoft.com/office/officeart/2005/8/layout/orgChart1"/>
    <dgm:cxn modelId="{C41C5C8C-27CE-4D54-A7A3-AA1878302C20}" type="presOf" srcId="{52634215-F10D-475C-8A9C-ECC093BEF065}" destId="{420154F7-3F82-480E-8D27-EA1740282B38}" srcOrd="1" destOrd="0" presId="urn:microsoft.com/office/officeart/2005/8/layout/orgChart1"/>
    <dgm:cxn modelId="{5C0F5722-4ED5-4495-A7B8-750531862BEE}" srcId="{747BEA22-7C7B-4048-A028-D629FC7E23BB}" destId="{52634215-F10D-475C-8A9C-ECC093BEF065}" srcOrd="3" destOrd="0" parTransId="{7ED50AB6-69FA-4041-8970-A77EDC6E952A}" sibTransId="{D9375168-4A67-4CC0-AD7B-77496DC53F5D}"/>
    <dgm:cxn modelId="{10E26084-4AA9-48D4-BA6D-229139FD8A57}" type="presOf" srcId="{1B08B7BE-D9BF-4620-92EA-A3D092F7879A}" destId="{A1C9F117-2C4A-44A6-AF24-BFE386C47FD1}" srcOrd="0" destOrd="0" presId="urn:microsoft.com/office/officeart/2005/8/layout/orgChart1"/>
    <dgm:cxn modelId="{889FC305-0751-405A-B743-8D4D7433AA14}" srcId="{747BEA22-7C7B-4048-A028-D629FC7E23BB}" destId="{0D0C8C97-2DBF-4192-90B5-33F09298643C}" srcOrd="1" destOrd="0" parTransId="{969DFE0C-7FF4-4108-9BC0-645D96A2CCDB}" sibTransId="{7E2B745B-E587-4A88-AEF2-0365A6F66EF1}"/>
    <dgm:cxn modelId="{259B5D6E-CC44-4C6B-B851-9F85B24EFEF2}" type="presOf" srcId="{0D0C8C97-2DBF-4192-90B5-33F09298643C}" destId="{8BAA166B-28B9-4090-82E7-E7D1328094CF}" srcOrd="0" destOrd="0" presId="urn:microsoft.com/office/officeart/2005/8/layout/orgChart1"/>
    <dgm:cxn modelId="{D037D4E4-5D4A-46F5-8E6C-F66F49D40340}" srcId="{5F870681-AF70-4DD4-B764-F00197600EDC}" destId="{DECAA91F-4B58-4444-BD24-5DB9B039B71F}" srcOrd="3" destOrd="0" parTransId="{1B08B7BE-D9BF-4620-92EA-A3D092F7879A}" sibTransId="{1CDD20E9-17DA-4873-8B10-4380646FDFBB}"/>
    <dgm:cxn modelId="{1ADA84AA-C129-46E6-AD67-85B9C334CBE9}" type="presOf" srcId="{20C32BCD-FACE-4C90-BCCA-9F85A5310E8D}" destId="{12C29469-2E18-4FF3-AA00-1743628451A0}" srcOrd="0" destOrd="0" presId="urn:microsoft.com/office/officeart/2005/8/layout/orgChart1"/>
    <dgm:cxn modelId="{6736FD14-B4CA-49E7-9DF1-07081B9B2C11}" type="presParOf" srcId="{65A3EA1B-8B2C-4E69-A58B-B35BCFF98FC0}" destId="{078CBABC-2D7A-4A49-9326-EFAF14F78CC9}" srcOrd="0" destOrd="0" presId="urn:microsoft.com/office/officeart/2005/8/layout/orgChart1"/>
    <dgm:cxn modelId="{0D1BE1C2-0015-48FB-B943-343CFEB7D6B2}" type="presParOf" srcId="{078CBABC-2D7A-4A49-9326-EFAF14F78CC9}" destId="{CACEE7B3-A312-4E6E-B8B0-6A56280DFB0B}" srcOrd="0" destOrd="0" presId="urn:microsoft.com/office/officeart/2005/8/layout/orgChart1"/>
    <dgm:cxn modelId="{E30C16CF-4C97-4218-AD99-CD9B5028150E}" type="presParOf" srcId="{CACEE7B3-A312-4E6E-B8B0-6A56280DFB0B}" destId="{0D8F2B74-7E57-4C5F-A43A-B39C39356ADB}" srcOrd="0" destOrd="0" presId="urn:microsoft.com/office/officeart/2005/8/layout/orgChart1"/>
    <dgm:cxn modelId="{7FF15DE6-40AD-4764-AF5B-180CE8380F69}" type="presParOf" srcId="{CACEE7B3-A312-4E6E-B8B0-6A56280DFB0B}" destId="{A02DAFF0-1808-4D59-B120-7EDD922F6458}" srcOrd="1" destOrd="0" presId="urn:microsoft.com/office/officeart/2005/8/layout/orgChart1"/>
    <dgm:cxn modelId="{1474AEC6-D185-449D-A702-462AAE6ED59E}" type="presParOf" srcId="{078CBABC-2D7A-4A49-9326-EFAF14F78CC9}" destId="{386C280A-04F1-49A0-9DEA-8087273D344B}" srcOrd="1" destOrd="0" presId="urn:microsoft.com/office/officeart/2005/8/layout/orgChart1"/>
    <dgm:cxn modelId="{63FF884E-414E-4A42-ADAD-D90F58F1C643}" type="presParOf" srcId="{386C280A-04F1-49A0-9DEA-8087273D344B}" destId="{BF158EC7-D178-4A9E-8DCF-D8BAE5A2920F}" srcOrd="0" destOrd="0" presId="urn:microsoft.com/office/officeart/2005/8/layout/orgChart1"/>
    <dgm:cxn modelId="{B73B0A34-A936-4BA0-8149-FAD722F8F76B}" type="presParOf" srcId="{386C280A-04F1-49A0-9DEA-8087273D344B}" destId="{0BB8E6FC-92AD-4370-A116-6F1367A05C37}" srcOrd="1" destOrd="0" presId="urn:microsoft.com/office/officeart/2005/8/layout/orgChart1"/>
    <dgm:cxn modelId="{6DC6B16A-C587-45A1-9E6C-08F926C4FA0F}" type="presParOf" srcId="{0BB8E6FC-92AD-4370-A116-6F1367A05C37}" destId="{517016F4-4178-443E-B413-AB295F1BC8BA}" srcOrd="0" destOrd="0" presId="urn:microsoft.com/office/officeart/2005/8/layout/orgChart1"/>
    <dgm:cxn modelId="{F48D5944-B48D-4D71-BEB8-C2DF1892F484}" type="presParOf" srcId="{517016F4-4178-443E-B413-AB295F1BC8BA}" destId="{9BE1A6B6-0A14-4BC3-AEC0-AA61AD5F6810}" srcOrd="0" destOrd="0" presId="urn:microsoft.com/office/officeart/2005/8/layout/orgChart1"/>
    <dgm:cxn modelId="{46B85D6B-90B5-4D45-9306-D5CA50664208}" type="presParOf" srcId="{517016F4-4178-443E-B413-AB295F1BC8BA}" destId="{DE803782-ED28-4FA9-91C6-3B26FCE092B0}" srcOrd="1" destOrd="0" presId="urn:microsoft.com/office/officeart/2005/8/layout/orgChart1"/>
    <dgm:cxn modelId="{C4F7AC07-52A7-4C75-8212-B43390E7D938}" type="presParOf" srcId="{0BB8E6FC-92AD-4370-A116-6F1367A05C37}" destId="{51FE8F1B-794C-435B-845C-859B111FBE60}" srcOrd="1" destOrd="0" presId="urn:microsoft.com/office/officeart/2005/8/layout/orgChart1"/>
    <dgm:cxn modelId="{3D70A078-B579-485A-AE4B-0AC2AEC69114}" type="presParOf" srcId="{51FE8F1B-794C-435B-845C-859B111FBE60}" destId="{6FCB8375-A993-46CB-8729-DCD49D0825F2}" srcOrd="0" destOrd="0" presId="urn:microsoft.com/office/officeart/2005/8/layout/orgChart1"/>
    <dgm:cxn modelId="{890AF0BE-FE1C-4246-AFD1-AD54180C3959}" type="presParOf" srcId="{51FE8F1B-794C-435B-845C-859B111FBE60}" destId="{537DF688-E1CB-40A5-A031-EBEC4EF295C7}" srcOrd="1" destOrd="0" presId="urn:microsoft.com/office/officeart/2005/8/layout/orgChart1"/>
    <dgm:cxn modelId="{A5095093-8E77-47F6-8CF3-F5C683B5FFFB}" type="presParOf" srcId="{537DF688-E1CB-40A5-A031-EBEC4EF295C7}" destId="{A32D41CF-EC1F-47E4-8501-4EB96039CF52}" srcOrd="0" destOrd="0" presId="urn:microsoft.com/office/officeart/2005/8/layout/orgChart1"/>
    <dgm:cxn modelId="{2FF3077B-F6BB-4F09-A920-802AF48ED34A}" type="presParOf" srcId="{A32D41CF-EC1F-47E4-8501-4EB96039CF52}" destId="{19ECDA41-971E-4606-AE49-1A176DC2F8AC}" srcOrd="0" destOrd="0" presId="urn:microsoft.com/office/officeart/2005/8/layout/orgChart1"/>
    <dgm:cxn modelId="{51D45C85-80B1-4484-BA17-4CD3132C1572}" type="presParOf" srcId="{A32D41CF-EC1F-47E4-8501-4EB96039CF52}" destId="{E835F33B-1D3C-4F75-A604-5570620FF316}" srcOrd="1" destOrd="0" presId="urn:microsoft.com/office/officeart/2005/8/layout/orgChart1"/>
    <dgm:cxn modelId="{A35E4965-6435-45ED-8325-8512009D6EA9}" type="presParOf" srcId="{537DF688-E1CB-40A5-A031-EBEC4EF295C7}" destId="{D1550F91-A560-4F6F-9629-0F88532C1A83}" srcOrd="1" destOrd="0" presId="urn:microsoft.com/office/officeart/2005/8/layout/orgChart1"/>
    <dgm:cxn modelId="{EB550CDB-AD72-40B3-9256-31D2D3DF6227}" type="presParOf" srcId="{537DF688-E1CB-40A5-A031-EBEC4EF295C7}" destId="{940F9CA5-8534-422A-9560-A226997E6804}" srcOrd="2" destOrd="0" presId="urn:microsoft.com/office/officeart/2005/8/layout/orgChart1"/>
    <dgm:cxn modelId="{D46866FE-1C32-4ECB-87C9-33CC8EA7BB44}" type="presParOf" srcId="{51FE8F1B-794C-435B-845C-859B111FBE60}" destId="{12C29469-2E18-4FF3-AA00-1743628451A0}" srcOrd="2" destOrd="0" presId="urn:microsoft.com/office/officeart/2005/8/layout/orgChart1"/>
    <dgm:cxn modelId="{CA8F9B00-598C-48F1-8507-C7181CFB6981}" type="presParOf" srcId="{51FE8F1B-794C-435B-845C-859B111FBE60}" destId="{78F98CF6-3432-4841-9F24-B6A182E910C1}" srcOrd="3" destOrd="0" presId="urn:microsoft.com/office/officeart/2005/8/layout/orgChart1"/>
    <dgm:cxn modelId="{20349B9E-8534-4278-A74D-FB115375C6EC}" type="presParOf" srcId="{78F98CF6-3432-4841-9F24-B6A182E910C1}" destId="{F347467B-1952-4DEE-9E31-DE4B5CE3A1A5}" srcOrd="0" destOrd="0" presId="urn:microsoft.com/office/officeart/2005/8/layout/orgChart1"/>
    <dgm:cxn modelId="{ECEF5B33-9CE1-4321-AEBB-43097D4CFBF0}" type="presParOf" srcId="{F347467B-1952-4DEE-9E31-DE4B5CE3A1A5}" destId="{27DD100B-7EC7-4557-80F7-394778D36DB7}" srcOrd="0" destOrd="0" presId="urn:microsoft.com/office/officeart/2005/8/layout/orgChart1"/>
    <dgm:cxn modelId="{33568C3A-EC13-470E-B31E-382DD6071160}" type="presParOf" srcId="{F347467B-1952-4DEE-9E31-DE4B5CE3A1A5}" destId="{D5BF1901-70A5-4CD7-97F2-A4EE86FAC9D5}" srcOrd="1" destOrd="0" presId="urn:microsoft.com/office/officeart/2005/8/layout/orgChart1"/>
    <dgm:cxn modelId="{9B5ED364-68D4-466F-A0B9-FDB5DC857F34}" type="presParOf" srcId="{78F98CF6-3432-4841-9F24-B6A182E910C1}" destId="{C6C70F97-E8B2-45B2-89B4-2732B0D51435}" srcOrd="1" destOrd="0" presId="urn:microsoft.com/office/officeart/2005/8/layout/orgChart1"/>
    <dgm:cxn modelId="{D34A5F6C-679B-4FAD-88A7-373D5C7744AD}" type="presParOf" srcId="{78F98CF6-3432-4841-9F24-B6A182E910C1}" destId="{8D2D2228-B936-4E6F-A90D-349C6AD89B32}" srcOrd="2" destOrd="0" presId="urn:microsoft.com/office/officeart/2005/8/layout/orgChart1"/>
    <dgm:cxn modelId="{A6955B82-DE2A-41DE-B3CF-31050D2BC307}" type="presParOf" srcId="{51FE8F1B-794C-435B-845C-859B111FBE60}" destId="{FADC934C-F776-4699-ABDD-08504B48F21F}" srcOrd="4" destOrd="0" presId="urn:microsoft.com/office/officeart/2005/8/layout/orgChart1"/>
    <dgm:cxn modelId="{92C8CFB5-F910-46FE-8EC9-587F035E9A7B}" type="presParOf" srcId="{51FE8F1B-794C-435B-845C-859B111FBE60}" destId="{D0C096CB-79F9-496F-AB09-572431F55B20}" srcOrd="5" destOrd="0" presId="urn:microsoft.com/office/officeart/2005/8/layout/orgChart1"/>
    <dgm:cxn modelId="{DDF29CDA-5DBA-4C0B-8132-3B5105E8D1A7}" type="presParOf" srcId="{D0C096CB-79F9-496F-AB09-572431F55B20}" destId="{EA927683-E1DF-4A15-A6C5-CF7ADD482B69}" srcOrd="0" destOrd="0" presId="urn:microsoft.com/office/officeart/2005/8/layout/orgChart1"/>
    <dgm:cxn modelId="{B97BC1CB-F9FC-491E-B3D1-C15D93EEDBDC}" type="presParOf" srcId="{EA927683-E1DF-4A15-A6C5-CF7ADD482B69}" destId="{ED1EEB9B-BD2D-4D71-9189-A62DD8E16C34}" srcOrd="0" destOrd="0" presId="urn:microsoft.com/office/officeart/2005/8/layout/orgChart1"/>
    <dgm:cxn modelId="{DC920A16-A91B-497A-BB61-2C25BF764023}" type="presParOf" srcId="{EA927683-E1DF-4A15-A6C5-CF7ADD482B69}" destId="{16614475-5EC7-4A6E-8635-1E47D1D25C51}" srcOrd="1" destOrd="0" presId="urn:microsoft.com/office/officeart/2005/8/layout/orgChart1"/>
    <dgm:cxn modelId="{93C0C75B-3803-43AE-99BE-B98D3D6A8439}" type="presParOf" srcId="{D0C096CB-79F9-496F-AB09-572431F55B20}" destId="{14B1E076-1216-43EB-82E1-5122DF68C494}" srcOrd="1" destOrd="0" presId="urn:microsoft.com/office/officeart/2005/8/layout/orgChart1"/>
    <dgm:cxn modelId="{DAA0B45B-6C7F-4B04-BEE9-8B2C491837AF}" type="presParOf" srcId="{D0C096CB-79F9-496F-AB09-572431F55B20}" destId="{89A36BB2-5AFE-40C1-A8AD-0E09FC71F517}" srcOrd="2" destOrd="0" presId="urn:microsoft.com/office/officeart/2005/8/layout/orgChart1"/>
    <dgm:cxn modelId="{48AA2015-A164-428F-B91B-62EAA46BD2C3}" type="presParOf" srcId="{51FE8F1B-794C-435B-845C-859B111FBE60}" destId="{A1C9F117-2C4A-44A6-AF24-BFE386C47FD1}" srcOrd="6" destOrd="0" presId="urn:microsoft.com/office/officeart/2005/8/layout/orgChart1"/>
    <dgm:cxn modelId="{9C953971-C724-411E-910C-2C6FDED4045B}" type="presParOf" srcId="{51FE8F1B-794C-435B-845C-859B111FBE60}" destId="{373A249F-8AB8-46DC-96D5-DCCF86635A92}" srcOrd="7" destOrd="0" presId="urn:microsoft.com/office/officeart/2005/8/layout/orgChart1"/>
    <dgm:cxn modelId="{2688092A-69A2-4037-9E62-63DDC4253631}" type="presParOf" srcId="{373A249F-8AB8-46DC-96D5-DCCF86635A92}" destId="{64A052C6-E330-4F9A-BD91-969ECA749B2D}" srcOrd="0" destOrd="0" presId="urn:microsoft.com/office/officeart/2005/8/layout/orgChart1"/>
    <dgm:cxn modelId="{D837B497-349C-4075-8CA7-C0B0F71AD1C1}" type="presParOf" srcId="{64A052C6-E330-4F9A-BD91-969ECA749B2D}" destId="{146E64A2-C50B-4CC3-82AC-D7F7934AC694}" srcOrd="0" destOrd="0" presId="urn:microsoft.com/office/officeart/2005/8/layout/orgChart1"/>
    <dgm:cxn modelId="{816BDA57-B035-4144-9B09-DBFD2477FE73}" type="presParOf" srcId="{64A052C6-E330-4F9A-BD91-969ECA749B2D}" destId="{C961DF13-CCBA-40A2-813F-EA5620425F04}" srcOrd="1" destOrd="0" presId="urn:microsoft.com/office/officeart/2005/8/layout/orgChart1"/>
    <dgm:cxn modelId="{8D01F7CA-FEC6-4343-A6A5-A63E18E79B56}" type="presParOf" srcId="{373A249F-8AB8-46DC-96D5-DCCF86635A92}" destId="{5B40BEDF-86D2-469C-8DD7-3085D4D751F4}" srcOrd="1" destOrd="0" presId="urn:microsoft.com/office/officeart/2005/8/layout/orgChart1"/>
    <dgm:cxn modelId="{2D08DA54-9DEF-4E21-878B-B800917C3CD1}" type="presParOf" srcId="{373A249F-8AB8-46DC-96D5-DCCF86635A92}" destId="{0340CA3F-CBC8-45C6-9686-680769801715}" srcOrd="2" destOrd="0" presId="urn:microsoft.com/office/officeart/2005/8/layout/orgChart1"/>
    <dgm:cxn modelId="{669786E5-0772-41CF-A256-637391DDD0EA}" type="presParOf" srcId="{51FE8F1B-794C-435B-845C-859B111FBE60}" destId="{ADC24B6F-9F0A-4E41-9804-8F7A03FD15FA}" srcOrd="8" destOrd="0" presId="urn:microsoft.com/office/officeart/2005/8/layout/orgChart1"/>
    <dgm:cxn modelId="{A9775E8C-DFA5-42D5-8F4B-F4C31E661D44}" type="presParOf" srcId="{51FE8F1B-794C-435B-845C-859B111FBE60}" destId="{33EBF7A3-6A64-4FC7-BD99-0EFEA980DF96}" srcOrd="9" destOrd="0" presId="urn:microsoft.com/office/officeart/2005/8/layout/orgChart1"/>
    <dgm:cxn modelId="{745E6BF8-DA0B-4949-A2C7-176D49BC5435}" type="presParOf" srcId="{33EBF7A3-6A64-4FC7-BD99-0EFEA980DF96}" destId="{5B66F2B6-C363-441F-9951-4C66D97154E4}" srcOrd="0" destOrd="0" presId="urn:microsoft.com/office/officeart/2005/8/layout/orgChart1"/>
    <dgm:cxn modelId="{DAC0D93E-F214-4294-AC09-6B66729F3849}" type="presParOf" srcId="{5B66F2B6-C363-441F-9951-4C66D97154E4}" destId="{1C1731E0-D969-4DC3-B3D4-ECBB40EAA951}" srcOrd="0" destOrd="0" presId="urn:microsoft.com/office/officeart/2005/8/layout/orgChart1"/>
    <dgm:cxn modelId="{5DD6B180-BDBE-4C5E-AD54-52F92423DA0F}" type="presParOf" srcId="{5B66F2B6-C363-441F-9951-4C66D97154E4}" destId="{486CF078-BF1E-437C-8D53-C40FB41D057E}" srcOrd="1" destOrd="0" presId="urn:microsoft.com/office/officeart/2005/8/layout/orgChart1"/>
    <dgm:cxn modelId="{1FEF8BCD-67B7-410E-9197-F7857979B981}" type="presParOf" srcId="{33EBF7A3-6A64-4FC7-BD99-0EFEA980DF96}" destId="{AB0AD5AF-86C1-45AF-BC46-FE3C2FA07246}" srcOrd="1" destOrd="0" presId="urn:microsoft.com/office/officeart/2005/8/layout/orgChart1"/>
    <dgm:cxn modelId="{AA6125E6-EA8D-4B76-9A3B-A4D086F0CBF3}" type="presParOf" srcId="{33EBF7A3-6A64-4FC7-BD99-0EFEA980DF96}" destId="{AC534400-1593-4810-AA56-8E01AB4750EC}" srcOrd="2" destOrd="0" presId="urn:microsoft.com/office/officeart/2005/8/layout/orgChart1"/>
    <dgm:cxn modelId="{4714F149-9E00-4750-B900-485279FC66C8}" type="presParOf" srcId="{0BB8E6FC-92AD-4370-A116-6F1367A05C37}" destId="{AF4F766A-8609-412C-A055-E0889D05ECF3}" srcOrd="2" destOrd="0" presId="urn:microsoft.com/office/officeart/2005/8/layout/orgChart1"/>
    <dgm:cxn modelId="{A5DBA3E5-2C27-45FD-9C45-9781CFED0785}" type="presParOf" srcId="{078CBABC-2D7A-4A49-9326-EFAF14F78CC9}" destId="{A7E47EB1-2167-4D29-9C6E-105CFEC5A573}" srcOrd="2" destOrd="0" presId="urn:microsoft.com/office/officeart/2005/8/layout/orgChart1"/>
    <dgm:cxn modelId="{06CCF969-310B-4587-A1AC-9601A583BD3D}" type="presParOf" srcId="{A7E47EB1-2167-4D29-9C6E-105CFEC5A573}" destId="{DD9547B1-96DC-4602-944A-121F074EBBC4}" srcOrd="0" destOrd="0" presId="urn:microsoft.com/office/officeart/2005/8/layout/orgChart1"/>
    <dgm:cxn modelId="{9BC2D062-70F2-4DE6-B17D-6338960CAD80}" type="presParOf" srcId="{A7E47EB1-2167-4D29-9C6E-105CFEC5A573}" destId="{706CC9B5-125D-4F07-9C8D-0D629F8AD21A}" srcOrd="1" destOrd="0" presId="urn:microsoft.com/office/officeart/2005/8/layout/orgChart1"/>
    <dgm:cxn modelId="{5240D6B2-E855-47C4-B0CF-AC22725CF567}" type="presParOf" srcId="{706CC9B5-125D-4F07-9C8D-0D629F8AD21A}" destId="{3EA164AD-E86D-4809-A78B-088E8065C701}" srcOrd="0" destOrd="0" presId="urn:microsoft.com/office/officeart/2005/8/layout/orgChart1"/>
    <dgm:cxn modelId="{5971E69B-284F-4EBC-991C-66D88D805233}" type="presParOf" srcId="{3EA164AD-E86D-4809-A78B-088E8065C701}" destId="{FD0F9E87-B7C7-447E-9C44-520A91A07B2D}" srcOrd="0" destOrd="0" presId="urn:microsoft.com/office/officeart/2005/8/layout/orgChart1"/>
    <dgm:cxn modelId="{A4757D35-CC2F-450D-ACE4-768598DFB7F3}" type="presParOf" srcId="{3EA164AD-E86D-4809-A78B-088E8065C701}" destId="{1E54CDA8-6211-4241-B35A-770EA12AE3EC}" srcOrd="1" destOrd="0" presId="urn:microsoft.com/office/officeart/2005/8/layout/orgChart1"/>
    <dgm:cxn modelId="{E9970040-E496-499E-AA9A-B7E4BC52D132}" type="presParOf" srcId="{706CC9B5-125D-4F07-9C8D-0D629F8AD21A}" destId="{2759A3F3-50C3-460D-A94B-7AA4EFEE29EE}" srcOrd="1" destOrd="0" presId="urn:microsoft.com/office/officeart/2005/8/layout/orgChart1"/>
    <dgm:cxn modelId="{4D0522D3-DE97-4492-9D3A-35880A61EE24}" type="presParOf" srcId="{706CC9B5-125D-4F07-9C8D-0D629F8AD21A}" destId="{82B098C4-4326-4325-8D02-22A66B048C4C}" srcOrd="2" destOrd="0" presId="urn:microsoft.com/office/officeart/2005/8/layout/orgChart1"/>
    <dgm:cxn modelId="{6BC6A87B-2F02-439A-A405-161C9AE879CF}" type="presParOf" srcId="{A7E47EB1-2167-4D29-9C6E-105CFEC5A573}" destId="{DE9F4146-B194-4FE8-BD07-A0CFA14EDE6D}" srcOrd="2" destOrd="0" presId="urn:microsoft.com/office/officeart/2005/8/layout/orgChart1"/>
    <dgm:cxn modelId="{9631C689-451B-462B-8716-36160C1C21DD}" type="presParOf" srcId="{A7E47EB1-2167-4D29-9C6E-105CFEC5A573}" destId="{D7DA7713-C55D-45A9-9DAD-06B20079F8E0}" srcOrd="3" destOrd="0" presId="urn:microsoft.com/office/officeart/2005/8/layout/orgChart1"/>
    <dgm:cxn modelId="{7C6A199B-D915-4A6D-8C4C-D96AB2B26567}" type="presParOf" srcId="{D7DA7713-C55D-45A9-9DAD-06B20079F8E0}" destId="{401D570B-EB2A-441B-9905-CB9F89EEEFB7}" srcOrd="0" destOrd="0" presId="urn:microsoft.com/office/officeart/2005/8/layout/orgChart1"/>
    <dgm:cxn modelId="{78168737-2D1C-4184-B093-31B9ADEB15EA}" type="presParOf" srcId="{401D570B-EB2A-441B-9905-CB9F89EEEFB7}" destId="{8BAA166B-28B9-4090-82E7-E7D1328094CF}" srcOrd="0" destOrd="0" presId="urn:microsoft.com/office/officeart/2005/8/layout/orgChart1"/>
    <dgm:cxn modelId="{A65024E3-4882-4785-AE0E-C6747E0796DA}" type="presParOf" srcId="{401D570B-EB2A-441B-9905-CB9F89EEEFB7}" destId="{62613908-D538-475B-9500-F032FF4075CB}" srcOrd="1" destOrd="0" presId="urn:microsoft.com/office/officeart/2005/8/layout/orgChart1"/>
    <dgm:cxn modelId="{B627052E-5311-4E2B-82B2-3AD977D27AED}" type="presParOf" srcId="{D7DA7713-C55D-45A9-9DAD-06B20079F8E0}" destId="{9E26B608-F282-4A35-A5F7-02CC694F3D4C}" srcOrd="1" destOrd="0" presId="urn:microsoft.com/office/officeart/2005/8/layout/orgChart1"/>
    <dgm:cxn modelId="{6253D891-EF1B-4453-B3F7-7C4D2F96A8FE}" type="presParOf" srcId="{D7DA7713-C55D-45A9-9DAD-06B20079F8E0}" destId="{EA748ADB-5C98-42B8-9E8A-C68D76DF80BF}" srcOrd="2" destOrd="0" presId="urn:microsoft.com/office/officeart/2005/8/layout/orgChart1"/>
    <dgm:cxn modelId="{69474071-14AE-4430-8E4D-C6F738F0A369}" type="presParOf" srcId="{A7E47EB1-2167-4D29-9C6E-105CFEC5A573}" destId="{1C73E2A3-2F39-4F8C-B991-428EDE8C10E9}" srcOrd="4" destOrd="0" presId="urn:microsoft.com/office/officeart/2005/8/layout/orgChart1"/>
    <dgm:cxn modelId="{B5EAA6BC-153D-4870-BC5D-1C05E27E05D8}" type="presParOf" srcId="{A7E47EB1-2167-4D29-9C6E-105CFEC5A573}" destId="{05150E80-8AD2-4AB9-80C9-B0B58EF2CA5F}" srcOrd="5" destOrd="0" presId="urn:microsoft.com/office/officeart/2005/8/layout/orgChart1"/>
    <dgm:cxn modelId="{3E92CE79-1531-430A-9119-9F478DE5BFD1}" type="presParOf" srcId="{05150E80-8AD2-4AB9-80C9-B0B58EF2CA5F}" destId="{8B6F34F9-1F9D-45CE-8F12-87B7AB265F6D}" srcOrd="0" destOrd="0" presId="urn:microsoft.com/office/officeart/2005/8/layout/orgChart1"/>
    <dgm:cxn modelId="{AED0F099-B4B0-4BF4-B322-6B8A5AA22440}" type="presParOf" srcId="{8B6F34F9-1F9D-45CE-8F12-87B7AB265F6D}" destId="{A3F80F34-811A-4297-A526-EE964C349C59}" srcOrd="0" destOrd="0" presId="urn:microsoft.com/office/officeart/2005/8/layout/orgChart1"/>
    <dgm:cxn modelId="{6153E2FA-F820-4EDA-9065-0DD049B120E9}" type="presParOf" srcId="{8B6F34F9-1F9D-45CE-8F12-87B7AB265F6D}" destId="{6DC51AF9-45B7-4544-B423-2C7206A18DC2}" srcOrd="1" destOrd="0" presId="urn:microsoft.com/office/officeart/2005/8/layout/orgChart1"/>
    <dgm:cxn modelId="{7F47850D-2B2B-4549-A106-2A86AA7C44C1}" type="presParOf" srcId="{05150E80-8AD2-4AB9-80C9-B0B58EF2CA5F}" destId="{B6A5F949-3146-497F-BA99-C9C192226A82}" srcOrd="1" destOrd="0" presId="urn:microsoft.com/office/officeart/2005/8/layout/orgChart1"/>
    <dgm:cxn modelId="{15453999-2EA2-40A4-AF4F-CFCEE0636DE9}" type="presParOf" srcId="{05150E80-8AD2-4AB9-80C9-B0B58EF2CA5F}" destId="{03D2BA06-EB7A-4ADC-B688-503754D7FE64}" srcOrd="2" destOrd="0" presId="urn:microsoft.com/office/officeart/2005/8/layout/orgChart1"/>
    <dgm:cxn modelId="{2C02889A-794B-439B-AFC7-96FE20EB94DF}" type="presParOf" srcId="{A7E47EB1-2167-4D29-9C6E-105CFEC5A573}" destId="{D4B1D301-8F6C-43CB-A82D-EDC7C8DA4622}" srcOrd="6" destOrd="0" presId="urn:microsoft.com/office/officeart/2005/8/layout/orgChart1"/>
    <dgm:cxn modelId="{52297FAB-8CF6-4466-B7E6-3C4E44FFC1E4}" type="presParOf" srcId="{A7E47EB1-2167-4D29-9C6E-105CFEC5A573}" destId="{71AAE8A1-AFE8-424C-80BC-45C467F098A4}" srcOrd="7" destOrd="0" presId="urn:microsoft.com/office/officeart/2005/8/layout/orgChart1"/>
    <dgm:cxn modelId="{B8B6B10E-A8F7-451B-908D-B070DB0171BF}" type="presParOf" srcId="{71AAE8A1-AFE8-424C-80BC-45C467F098A4}" destId="{0C990824-7A7D-4CD4-824B-CAEB80660E3E}" srcOrd="0" destOrd="0" presId="urn:microsoft.com/office/officeart/2005/8/layout/orgChart1"/>
    <dgm:cxn modelId="{734BBB83-6751-4555-B156-9C9669706AC5}" type="presParOf" srcId="{0C990824-7A7D-4CD4-824B-CAEB80660E3E}" destId="{F66EBAE6-743E-4FD6-B8F3-6E0F13C5DBB7}" srcOrd="0" destOrd="0" presId="urn:microsoft.com/office/officeart/2005/8/layout/orgChart1"/>
    <dgm:cxn modelId="{72F83479-4AFD-4F2F-B9E3-4E0DBADC889C}" type="presParOf" srcId="{0C990824-7A7D-4CD4-824B-CAEB80660E3E}" destId="{420154F7-3F82-480E-8D27-EA1740282B38}" srcOrd="1" destOrd="0" presId="urn:microsoft.com/office/officeart/2005/8/layout/orgChart1"/>
    <dgm:cxn modelId="{EBBA9653-27F4-4400-B74C-19B842A3F498}" type="presParOf" srcId="{71AAE8A1-AFE8-424C-80BC-45C467F098A4}" destId="{7B82C6E7-B263-422D-A85F-789D23100C17}" srcOrd="1" destOrd="0" presId="urn:microsoft.com/office/officeart/2005/8/layout/orgChart1"/>
    <dgm:cxn modelId="{BD00D79F-7313-47AA-A46B-402EA2EE26C1}" type="presParOf" srcId="{71AAE8A1-AFE8-424C-80BC-45C467F098A4}" destId="{5199F464-9BFF-45D3-B666-BE84A2AE4EC1}" srcOrd="2" destOrd="0" presId="urn:microsoft.com/office/officeart/2005/8/layout/orgChart1"/>
    <dgm:cxn modelId="{E3FE40F6-4D71-4A31-BC26-0DB99E28581C}" type="presParOf" srcId="{A7E47EB1-2167-4D29-9C6E-105CFEC5A573}" destId="{172FA22A-33A3-447F-A0EC-59B942420346}" srcOrd="8" destOrd="0" presId="urn:microsoft.com/office/officeart/2005/8/layout/orgChart1"/>
    <dgm:cxn modelId="{9DF91B07-B15D-4A93-8ABB-1FB90C2E9B1E}" type="presParOf" srcId="{A7E47EB1-2167-4D29-9C6E-105CFEC5A573}" destId="{9B0FB2BA-0C17-4BFB-AFE1-36C4F2DBC575}" srcOrd="9" destOrd="0" presId="urn:microsoft.com/office/officeart/2005/8/layout/orgChart1"/>
    <dgm:cxn modelId="{FC0816F9-C83B-40F1-AC82-56C4DDDCD2C9}" type="presParOf" srcId="{9B0FB2BA-0C17-4BFB-AFE1-36C4F2DBC575}" destId="{889BBF81-8F2F-4C92-B4C0-305AD8076874}" srcOrd="0" destOrd="0" presId="urn:microsoft.com/office/officeart/2005/8/layout/orgChart1"/>
    <dgm:cxn modelId="{7075D95D-D17E-4A58-B9FC-D1B21992E753}" type="presParOf" srcId="{889BBF81-8F2F-4C92-B4C0-305AD8076874}" destId="{40A2C194-FFDA-49F6-AB72-98207A98EED5}" srcOrd="0" destOrd="0" presId="urn:microsoft.com/office/officeart/2005/8/layout/orgChart1"/>
    <dgm:cxn modelId="{DD87924D-9A34-49A6-85EF-38B8BB1E7C0E}" type="presParOf" srcId="{889BBF81-8F2F-4C92-B4C0-305AD8076874}" destId="{3271E799-EA79-4CF8-B83D-EC334962BA59}" srcOrd="1" destOrd="0" presId="urn:microsoft.com/office/officeart/2005/8/layout/orgChart1"/>
    <dgm:cxn modelId="{FB47C5DD-9827-4A64-A38A-8873DD8736ED}" type="presParOf" srcId="{9B0FB2BA-0C17-4BFB-AFE1-36C4F2DBC575}" destId="{F6D8198C-1ED4-4356-AB1F-D24F11A63AD7}" srcOrd="1" destOrd="0" presId="urn:microsoft.com/office/officeart/2005/8/layout/orgChart1"/>
    <dgm:cxn modelId="{0B7FA83E-A61F-42D5-8B3B-BA5767BE1CF8}" type="presParOf" srcId="{9B0FB2BA-0C17-4BFB-AFE1-36C4F2DBC575}" destId="{0D3EA553-1AC2-4917-845A-B5265F12B12E}"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E957DF-85D0-4407-A683-0E17A201C652}"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fr-FR"/>
        </a:p>
      </dgm:t>
    </dgm:pt>
    <dgm:pt modelId="{E691E559-875C-48D6-9DAB-B0716EDC9A67}">
      <dgm:prSet/>
      <dgm:spPr/>
      <dgm:t>
        <a:bodyPr/>
        <a:lstStyle/>
        <a:p>
          <a:pPr rtl="0"/>
          <a:r>
            <a:rPr lang="fr-FR" dirty="0" smtClean="0"/>
            <a:t>Intégration dans le </a:t>
          </a:r>
          <a:r>
            <a:rPr lang="fr-FR" smtClean="0"/>
            <a:t>milieu socio-professionnel</a:t>
          </a:r>
          <a:endParaRPr lang="fr-FR" dirty="0"/>
        </a:p>
      </dgm:t>
    </dgm:pt>
    <dgm:pt modelId="{47092DB0-0A38-4AD6-8824-141BF98C6396}" type="parTrans" cxnId="{AB434B30-5E50-4051-A821-BC1675F2871B}">
      <dgm:prSet/>
      <dgm:spPr/>
      <dgm:t>
        <a:bodyPr/>
        <a:lstStyle/>
        <a:p>
          <a:endParaRPr lang="fr-FR"/>
        </a:p>
      </dgm:t>
    </dgm:pt>
    <dgm:pt modelId="{9E18AF26-72A0-4394-99C7-3C3D23640790}" type="sibTrans" cxnId="{AB434B30-5E50-4051-A821-BC1675F2871B}">
      <dgm:prSet/>
      <dgm:spPr/>
      <dgm:t>
        <a:bodyPr/>
        <a:lstStyle/>
        <a:p>
          <a:endParaRPr lang="fr-FR"/>
        </a:p>
      </dgm:t>
    </dgm:pt>
    <dgm:pt modelId="{B0A02FDB-4314-4D5D-85F3-07E946049691}">
      <dgm:prSet/>
      <dgm:spPr/>
      <dgm:t>
        <a:bodyPr/>
        <a:lstStyle/>
        <a:p>
          <a:pPr rtl="0"/>
          <a:r>
            <a:rPr lang="fr-FR" smtClean="0"/>
            <a:t>Application des connaissances théoriques</a:t>
          </a:r>
          <a:endParaRPr lang="fr-FR" dirty="0"/>
        </a:p>
      </dgm:t>
    </dgm:pt>
    <dgm:pt modelId="{AC606D78-2802-415A-95D5-818F7B6E5A30}" type="sibTrans" cxnId="{322B2D43-0D19-4191-B772-0C0431E88C11}">
      <dgm:prSet/>
      <dgm:spPr/>
      <dgm:t>
        <a:bodyPr/>
        <a:lstStyle/>
        <a:p>
          <a:endParaRPr lang="fr-FR"/>
        </a:p>
      </dgm:t>
    </dgm:pt>
    <dgm:pt modelId="{95CC39D2-CEE5-4074-9246-8BA9129929D6}" type="parTrans" cxnId="{322B2D43-0D19-4191-B772-0C0431E88C11}">
      <dgm:prSet/>
      <dgm:spPr/>
      <dgm:t>
        <a:bodyPr/>
        <a:lstStyle/>
        <a:p>
          <a:endParaRPr lang="fr-FR"/>
        </a:p>
      </dgm:t>
    </dgm:pt>
    <dgm:pt modelId="{BAD084E7-F331-4197-9E93-8DC8FA3683F8}">
      <dgm:prSet/>
      <dgm:spPr/>
      <dgm:t>
        <a:bodyPr/>
        <a:lstStyle/>
        <a:p>
          <a:pPr rtl="0"/>
          <a:r>
            <a:rPr lang="fr-FR" b="0" dirty="0" smtClean="0"/>
            <a:t>Approfondissement des connaissances techniques</a:t>
          </a:r>
          <a:endParaRPr lang="fr-FR" b="0" dirty="0"/>
        </a:p>
      </dgm:t>
    </dgm:pt>
    <dgm:pt modelId="{E88953C4-1B64-452B-9254-E97F3FF12313}" type="sibTrans" cxnId="{2DD0A344-3C52-4F87-9B0A-DF682F729744}">
      <dgm:prSet/>
      <dgm:spPr/>
      <dgm:t>
        <a:bodyPr/>
        <a:lstStyle/>
        <a:p>
          <a:endParaRPr lang="fr-FR"/>
        </a:p>
      </dgm:t>
    </dgm:pt>
    <dgm:pt modelId="{9BE47B07-0D97-451C-991E-62878A909FEC}" type="parTrans" cxnId="{2DD0A344-3C52-4F87-9B0A-DF682F729744}">
      <dgm:prSet/>
      <dgm:spPr/>
      <dgm:t>
        <a:bodyPr/>
        <a:lstStyle/>
        <a:p>
          <a:endParaRPr lang="fr-FR"/>
        </a:p>
      </dgm:t>
    </dgm:pt>
    <dgm:pt modelId="{83B6015E-1153-4E93-947A-9DDDBB443C1B}" type="pres">
      <dgm:prSet presAssocID="{ADE957DF-85D0-4407-A683-0E17A201C652}" presName="linear" presStyleCnt="0">
        <dgm:presLayoutVars>
          <dgm:animLvl val="lvl"/>
          <dgm:resizeHandles val="exact"/>
        </dgm:presLayoutVars>
      </dgm:prSet>
      <dgm:spPr/>
    </dgm:pt>
    <dgm:pt modelId="{0F939574-6B16-44C6-B3B6-93C9C7EE1812}" type="pres">
      <dgm:prSet presAssocID="{E691E559-875C-48D6-9DAB-B0716EDC9A67}" presName="parentText" presStyleLbl="node1" presStyleIdx="0" presStyleCnt="3">
        <dgm:presLayoutVars>
          <dgm:chMax val="0"/>
          <dgm:bulletEnabled val="1"/>
        </dgm:presLayoutVars>
      </dgm:prSet>
      <dgm:spPr/>
      <dgm:t>
        <a:bodyPr/>
        <a:lstStyle/>
        <a:p>
          <a:endParaRPr lang="fr-FR"/>
        </a:p>
      </dgm:t>
    </dgm:pt>
    <dgm:pt modelId="{0A99F73D-3278-4A92-A8C0-11E4380AE41E}" type="pres">
      <dgm:prSet presAssocID="{9E18AF26-72A0-4394-99C7-3C3D23640790}" presName="spacer" presStyleCnt="0"/>
      <dgm:spPr/>
    </dgm:pt>
    <dgm:pt modelId="{31763D4E-42E8-4C0A-A1A3-B619E0181702}" type="pres">
      <dgm:prSet presAssocID="{BAD084E7-F331-4197-9E93-8DC8FA3683F8}" presName="parentText" presStyleLbl="node1" presStyleIdx="1" presStyleCnt="3">
        <dgm:presLayoutVars>
          <dgm:chMax val="0"/>
          <dgm:bulletEnabled val="1"/>
        </dgm:presLayoutVars>
      </dgm:prSet>
      <dgm:spPr/>
      <dgm:t>
        <a:bodyPr/>
        <a:lstStyle/>
        <a:p>
          <a:endParaRPr lang="fr-FR"/>
        </a:p>
      </dgm:t>
    </dgm:pt>
    <dgm:pt modelId="{CDFE4E16-8CC3-4630-831B-DC6961D8384B}" type="pres">
      <dgm:prSet presAssocID="{E88953C4-1B64-452B-9254-E97F3FF12313}" presName="spacer" presStyleCnt="0"/>
      <dgm:spPr/>
    </dgm:pt>
    <dgm:pt modelId="{7AA2EB5E-8FAE-4C75-83D4-F1B497A1E9FA}" type="pres">
      <dgm:prSet presAssocID="{B0A02FDB-4314-4D5D-85F3-07E946049691}" presName="parentText" presStyleLbl="node1" presStyleIdx="2" presStyleCnt="3">
        <dgm:presLayoutVars>
          <dgm:chMax val="0"/>
          <dgm:bulletEnabled val="1"/>
        </dgm:presLayoutVars>
      </dgm:prSet>
      <dgm:spPr/>
      <dgm:t>
        <a:bodyPr/>
        <a:lstStyle/>
        <a:p>
          <a:endParaRPr lang="fr-FR"/>
        </a:p>
      </dgm:t>
    </dgm:pt>
  </dgm:ptLst>
  <dgm:cxnLst>
    <dgm:cxn modelId="{322B2D43-0D19-4191-B772-0C0431E88C11}" srcId="{ADE957DF-85D0-4407-A683-0E17A201C652}" destId="{B0A02FDB-4314-4D5D-85F3-07E946049691}" srcOrd="2" destOrd="0" parTransId="{95CC39D2-CEE5-4074-9246-8BA9129929D6}" sibTransId="{AC606D78-2802-415A-95D5-818F7B6E5A30}"/>
    <dgm:cxn modelId="{AB434B30-5E50-4051-A821-BC1675F2871B}" srcId="{ADE957DF-85D0-4407-A683-0E17A201C652}" destId="{E691E559-875C-48D6-9DAB-B0716EDC9A67}" srcOrd="0" destOrd="0" parTransId="{47092DB0-0A38-4AD6-8824-141BF98C6396}" sibTransId="{9E18AF26-72A0-4394-99C7-3C3D23640790}"/>
    <dgm:cxn modelId="{2DD0A344-3C52-4F87-9B0A-DF682F729744}" srcId="{ADE957DF-85D0-4407-A683-0E17A201C652}" destId="{BAD084E7-F331-4197-9E93-8DC8FA3683F8}" srcOrd="1" destOrd="0" parTransId="{9BE47B07-0D97-451C-991E-62878A909FEC}" sibTransId="{E88953C4-1B64-452B-9254-E97F3FF12313}"/>
    <dgm:cxn modelId="{91342029-C78B-4818-AC55-7C90A7765D56}" type="presOf" srcId="{E691E559-875C-48D6-9DAB-B0716EDC9A67}" destId="{0F939574-6B16-44C6-B3B6-93C9C7EE1812}" srcOrd="0" destOrd="0" presId="urn:microsoft.com/office/officeart/2005/8/layout/vList2"/>
    <dgm:cxn modelId="{FF3BED71-D67F-4899-A625-13508DC5182E}" type="presOf" srcId="{BAD084E7-F331-4197-9E93-8DC8FA3683F8}" destId="{31763D4E-42E8-4C0A-A1A3-B619E0181702}" srcOrd="0" destOrd="0" presId="urn:microsoft.com/office/officeart/2005/8/layout/vList2"/>
    <dgm:cxn modelId="{8C3B5A54-0B4E-46AD-BF78-541144D09E4F}" type="presOf" srcId="{ADE957DF-85D0-4407-A683-0E17A201C652}" destId="{83B6015E-1153-4E93-947A-9DDDBB443C1B}" srcOrd="0" destOrd="0" presId="urn:microsoft.com/office/officeart/2005/8/layout/vList2"/>
    <dgm:cxn modelId="{B607486A-CB0D-4FE6-8E93-3F104B1F17FF}" type="presOf" srcId="{B0A02FDB-4314-4D5D-85F3-07E946049691}" destId="{7AA2EB5E-8FAE-4C75-83D4-F1B497A1E9FA}" srcOrd="0" destOrd="0" presId="urn:microsoft.com/office/officeart/2005/8/layout/vList2"/>
    <dgm:cxn modelId="{EFAA9E1E-FD90-4C16-8CE2-6EA14E48D550}" type="presParOf" srcId="{83B6015E-1153-4E93-947A-9DDDBB443C1B}" destId="{0F939574-6B16-44C6-B3B6-93C9C7EE1812}" srcOrd="0" destOrd="0" presId="urn:microsoft.com/office/officeart/2005/8/layout/vList2"/>
    <dgm:cxn modelId="{F02ED4CC-D92B-4317-BB81-4F211D0760E3}" type="presParOf" srcId="{83B6015E-1153-4E93-947A-9DDDBB443C1B}" destId="{0A99F73D-3278-4A92-A8C0-11E4380AE41E}" srcOrd="1" destOrd="0" presId="urn:microsoft.com/office/officeart/2005/8/layout/vList2"/>
    <dgm:cxn modelId="{5C6B9601-7A4E-441D-B692-97473E25EFBD}" type="presParOf" srcId="{83B6015E-1153-4E93-947A-9DDDBB443C1B}" destId="{31763D4E-42E8-4C0A-A1A3-B619E0181702}" srcOrd="2" destOrd="0" presId="urn:microsoft.com/office/officeart/2005/8/layout/vList2"/>
    <dgm:cxn modelId="{2B0FEC5D-BAF1-4AAA-BFB5-58E190F7EE26}" type="presParOf" srcId="{83B6015E-1153-4E93-947A-9DDDBB443C1B}" destId="{CDFE4E16-8CC3-4630-831B-DC6961D8384B}" srcOrd="3" destOrd="0" presId="urn:microsoft.com/office/officeart/2005/8/layout/vList2"/>
    <dgm:cxn modelId="{13372B4A-88FE-41FF-A146-E6F20B0AA83D}" type="presParOf" srcId="{83B6015E-1153-4E93-947A-9DDDBB443C1B}" destId="{7AA2EB5E-8FAE-4C75-83D4-F1B497A1E9F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2FA22A-33A3-447F-A0EC-59B942420346}">
      <dsp:nvSpPr>
        <dsp:cNvPr id="0" name=""/>
        <dsp:cNvSpPr/>
      </dsp:nvSpPr>
      <dsp:spPr>
        <a:xfrm>
          <a:off x="3435675" y="471981"/>
          <a:ext cx="525136" cy="1770229"/>
        </a:xfrm>
        <a:custGeom>
          <a:avLst/>
          <a:gdLst/>
          <a:ahLst/>
          <a:cxnLst/>
          <a:rect l="0" t="0" r="0" b="0"/>
          <a:pathLst>
            <a:path>
              <a:moveTo>
                <a:pt x="525136" y="0"/>
              </a:moveTo>
              <a:lnTo>
                <a:pt x="525136" y="1770229"/>
              </a:lnTo>
              <a:lnTo>
                <a:pt x="0" y="177022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B1D301-8F6C-43CB-A82D-EDC7C8DA4622}">
      <dsp:nvSpPr>
        <dsp:cNvPr id="0" name=""/>
        <dsp:cNvSpPr/>
      </dsp:nvSpPr>
      <dsp:spPr>
        <a:xfrm>
          <a:off x="3960812" y="471981"/>
          <a:ext cx="515664" cy="1111158"/>
        </a:xfrm>
        <a:custGeom>
          <a:avLst/>
          <a:gdLst/>
          <a:ahLst/>
          <a:cxnLst/>
          <a:rect l="0" t="0" r="0" b="0"/>
          <a:pathLst>
            <a:path>
              <a:moveTo>
                <a:pt x="0" y="0"/>
              </a:moveTo>
              <a:lnTo>
                <a:pt x="0" y="1111158"/>
              </a:lnTo>
              <a:lnTo>
                <a:pt x="515664" y="11111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73E2A3-2F39-4F8C-B991-428EDE8C10E9}">
      <dsp:nvSpPr>
        <dsp:cNvPr id="0" name=""/>
        <dsp:cNvSpPr/>
      </dsp:nvSpPr>
      <dsp:spPr>
        <a:xfrm>
          <a:off x="3435675" y="471981"/>
          <a:ext cx="525136" cy="1111158"/>
        </a:xfrm>
        <a:custGeom>
          <a:avLst/>
          <a:gdLst/>
          <a:ahLst/>
          <a:cxnLst/>
          <a:rect l="0" t="0" r="0" b="0"/>
          <a:pathLst>
            <a:path>
              <a:moveTo>
                <a:pt x="525136" y="0"/>
              </a:moveTo>
              <a:lnTo>
                <a:pt x="525136" y="1111158"/>
              </a:lnTo>
              <a:lnTo>
                <a:pt x="0" y="11111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9F4146-B194-4FE8-BD07-A0CFA14EDE6D}">
      <dsp:nvSpPr>
        <dsp:cNvPr id="0" name=""/>
        <dsp:cNvSpPr/>
      </dsp:nvSpPr>
      <dsp:spPr>
        <a:xfrm>
          <a:off x="3960812" y="471981"/>
          <a:ext cx="515664" cy="442613"/>
        </a:xfrm>
        <a:custGeom>
          <a:avLst/>
          <a:gdLst/>
          <a:ahLst/>
          <a:cxnLst/>
          <a:rect l="0" t="0" r="0" b="0"/>
          <a:pathLst>
            <a:path>
              <a:moveTo>
                <a:pt x="0" y="0"/>
              </a:moveTo>
              <a:lnTo>
                <a:pt x="0" y="442613"/>
              </a:lnTo>
              <a:lnTo>
                <a:pt x="515664" y="44261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9547B1-96DC-4602-944A-121F074EBBC4}">
      <dsp:nvSpPr>
        <dsp:cNvPr id="0" name=""/>
        <dsp:cNvSpPr/>
      </dsp:nvSpPr>
      <dsp:spPr>
        <a:xfrm>
          <a:off x="3435675" y="471981"/>
          <a:ext cx="525136" cy="442613"/>
        </a:xfrm>
        <a:custGeom>
          <a:avLst/>
          <a:gdLst/>
          <a:ahLst/>
          <a:cxnLst/>
          <a:rect l="0" t="0" r="0" b="0"/>
          <a:pathLst>
            <a:path>
              <a:moveTo>
                <a:pt x="525136" y="0"/>
              </a:moveTo>
              <a:lnTo>
                <a:pt x="525136" y="442613"/>
              </a:lnTo>
              <a:lnTo>
                <a:pt x="0" y="44261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C24B6F-9F0A-4E41-9804-8F7A03FD15FA}">
      <dsp:nvSpPr>
        <dsp:cNvPr id="0" name=""/>
        <dsp:cNvSpPr/>
      </dsp:nvSpPr>
      <dsp:spPr>
        <a:xfrm>
          <a:off x="3960812" y="3070377"/>
          <a:ext cx="2371204" cy="274694"/>
        </a:xfrm>
        <a:custGeom>
          <a:avLst/>
          <a:gdLst/>
          <a:ahLst/>
          <a:cxnLst/>
          <a:rect l="0" t="0" r="0" b="0"/>
          <a:pathLst>
            <a:path>
              <a:moveTo>
                <a:pt x="0" y="0"/>
              </a:moveTo>
              <a:lnTo>
                <a:pt x="0" y="175825"/>
              </a:lnTo>
              <a:lnTo>
                <a:pt x="2371204" y="175825"/>
              </a:lnTo>
              <a:lnTo>
                <a:pt x="2371204" y="27469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C9F117-2C4A-44A6-AF24-BFE386C47FD1}">
      <dsp:nvSpPr>
        <dsp:cNvPr id="0" name=""/>
        <dsp:cNvSpPr/>
      </dsp:nvSpPr>
      <dsp:spPr>
        <a:xfrm>
          <a:off x="3915092" y="3070377"/>
          <a:ext cx="91440" cy="274694"/>
        </a:xfrm>
        <a:custGeom>
          <a:avLst/>
          <a:gdLst/>
          <a:ahLst/>
          <a:cxnLst/>
          <a:rect l="0" t="0" r="0" b="0"/>
          <a:pathLst>
            <a:path>
              <a:moveTo>
                <a:pt x="45720" y="0"/>
              </a:moveTo>
              <a:lnTo>
                <a:pt x="45720" y="175825"/>
              </a:lnTo>
              <a:lnTo>
                <a:pt x="47509" y="175825"/>
              </a:lnTo>
              <a:lnTo>
                <a:pt x="47509" y="27469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DC934C-F776-4699-ABDD-08504B48F21F}">
      <dsp:nvSpPr>
        <dsp:cNvPr id="0" name=""/>
        <dsp:cNvSpPr/>
      </dsp:nvSpPr>
      <dsp:spPr>
        <a:xfrm>
          <a:off x="2702725" y="3070377"/>
          <a:ext cx="1258087" cy="274694"/>
        </a:xfrm>
        <a:custGeom>
          <a:avLst/>
          <a:gdLst/>
          <a:ahLst/>
          <a:cxnLst/>
          <a:rect l="0" t="0" r="0" b="0"/>
          <a:pathLst>
            <a:path>
              <a:moveTo>
                <a:pt x="1258087" y="0"/>
              </a:moveTo>
              <a:lnTo>
                <a:pt x="1258087" y="175825"/>
              </a:lnTo>
              <a:lnTo>
                <a:pt x="0" y="175825"/>
              </a:lnTo>
              <a:lnTo>
                <a:pt x="0" y="27469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C29469-2E18-4FF3-AA00-1743628451A0}">
      <dsp:nvSpPr>
        <dsp:cNvPr id="0" name=""/>
        <dsp:cNvSpPr/>
      </dsp:nvSpPr>
      <dsp:spPr>
        <a:xfrm>
          <a:off x="3960812" y="3070377"/>
          <a:ext cx="1205375" cy="274694"/>
        </a:xfrm>
        <a:custGeom>
          <a:avLst/>
          <a:gdLst/>
          <a:ahLst/>
          <a:cxnLst/>
          <a:rect l="0" t="0" r="0" b="0"/>
          <a:pathLst>
            <a:path>
              <a:moveTo>
                <a:pt x="0" y="0"/>
              </a:moveTo>
              <a:lnTo>
                <a:pt x="0" y="175825"/>
              </a:lnTo>
              <a:lnTo>
                <a:pt x="1205375" y="175825"/>
              </a:lnTo>
              <a:lnTo>
                <a:pt x="1205375" y="27469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CB8375-A993-46CB-8729-DCD49D0825F2}">
      <dsp:nvSpPr>
        <dsp:cNvPr id="0" name=""/>
        <dsp:cNvSpPr/>
      </dsp:nvSpPr>
      <dsp:spPr>
        <a:xfrm>
          <a:off x="1248839" y="3070377"/>
          <a:ext cx="2711973" cy="274694"/>
        </a:xfrm>
        <a:custGeom>
          <a:avLst/>
          <a:gdLst/>
          <a:ahLst/>
          <a:cxnLst/>
          <a:rect l="0" t="0" r="0" b="0"/>
          <a:pathLst>
            <a:path>
              <a:moveTo>
                <a:pt x="2711973" y="0"/>
              </a:moveTo>
              <a:lnTo>
                <a:pt x="2711973" y="175825"/>
              </a:lnTo>
              <a:lnTo>
                <a:pt x="0" y="175825"/>
              </a:lnTo>
              <a:lnTo>
                <a:pt x="0" y="27469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158EC7-D178-4A9E-8DCF-D8BAE5A2920F}">
      <dsp:nvSpPr>
        <dsp:cNvPr id="0" name=""/>
        <dsp:cNvSpPr/>
      </dsp:nvSpPr>
      <dsp:spPr>
        <a:xfrm>
          <a:off x="3915092" y="471981"/>
          <a:ext cx="91440" cy="2127590"/>
        </a:xfrm>
        <a:custGeom>
          <a:avLst/>
          <a:gdLst/>
          <a:ahLst/>
          <a:cxnLst/>
          <a:rect l="0" t="0" r="0" b="0"/>
          <a:pathLst>
            <a:path>
              <a:moveTo>
                <a:pt x="45720" y="0"/>
              </a:moveTo>
              <a:lnTo>
                <a:pt x="45720" y="212759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8F2B74-7E57-4C5F-A43A-B39C39356ADB}">
      <dsp:nvSpPr>
        <dsp:cNvPr id="0" name=""/>
        <dsp:cNvSpPr/>
      </dsp:nvSpPr>
      <dsp:spPr>
        <a:xfrm>
          <a:off x="3490006" y="1175"/>
          <a:ext cx="941611" cy="470805"/>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fr-FR" sz="1300" kern="1200" noProof="0" dirty="0" smtClean="0"/>
            <a:t>Directeur Général</a:t>
          </a:r>
          <a:endParaRPr lang="fr-FR" sz="1300" kern="1200" noProof="0" dirty="0"/>
        </a:p>
      </dsp:txBody>
      <dsp:txXfrm>
        <a:off x="3490006" y="1175"/>
        <a:ext cx="941611" cy="470805"/>
      </dsp:txXfrm>
    </dsp:sp>
    <dsp:sp modelId="{9BE1A6B6-0A14-4BC3-AEC0-AA61AD5F6810}">
      <dsp:nvSpPr>
        <dsp:cNvPr id="0" name=""/>
        <dsp:cNvSpPr/>
      </dsp:nvSpPr>
      <dsp:spPr>
        <a:xfrm>
          <a:off x="3490006" y="2599571"/>
          <a:ext cx="941611" cy="470805"/>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fr-FR" sz="1300" kern="1200" noProof="0" dirty="0" smtClean="0"/>
            <a:t>Directeur de la centrale</a:t>
          </a:r>
          <a:endParaRPr lang="fr-FR" sz="1300" kern="1200" noProof="0" dirty="0"/>
        </a:p>
      </dsp:txBody>
      <dsp:txXfrm>
        <a:off x="3490006" y="2599571"/>
        <a:ext cx="941611" cy="470805"/>
      </dsp:txXfrm>
    </dsp:sp>
    <dsp:sp modelId="{19ECDA41-971E-4606-AE49-1A176DC2F8AC}">
      <dsp:nvSpPr>
        <dsp:cNvPr id="0" name=""/>
        <dsp:cNvSpPr/>
      </dsp:nvSpPr>
      <dsp:spPr>
        <a:xfrm>
          <a:off x="778033" y="3345072"/>
          <a:ext cx="941611" cy="470805"/>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fr-FR" sz="1300" kern="1200" noProof="0" dirty="0" smtClean="0"/>
            <a:t>Département d’exploitation</a:t>
          </a:r>
          <a:endParaRPr lang="fr-FR" sz="1300" kern="1200" noProof="0" dirty="0"/>
        </a:p>
      </dsp:txBody>
      <dsp:txXfrm>
        <a:off x="778033" y="3345072"/>
        <a:ext cx="941611" cy="470805"/>
      </dsp:txXfrm>
    </dsp:sp>
    <dsp:sp modelId="{27DD100B-7EC7-4557-80F7-394778D36DB7}">
      <dsp:nvSpPr>
        <dsp:cNvPr id="0" name=""/>
        <dsp:cNvSpPr/>
      </dsp:nvSpPr>
      <dsp:spPr>
        <a:xfrm>
          <a:off x="4695382" y="3345072"/>
          <a:ext cx="941611" cy="470805"/>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fr-FR" sz="1300" kern="1200" noProof="0" dirty="0" smtClean="0"/>
            <a:t>Département EI&amp;C </a:t>
          </a:r>
          <a:endParaRPr lang="fr-FR" sz="1300" kern="1200" noProof="0" dirty="0"/>
        </a:p>
      </dsp:txBody>
      <dsp:txXfrm>
        <a:off x="4695382" y="3345072"/>
        <a:ext cx="941611" cy="470805"/>
      </dsp:txXfrm>
    </dsp:sp>
    <dsp:sp modelId="{ED1EEB9B-BD2D-4D71-9189-A62DD8E16C34}">
      <dsp:nvSpPr>
        <dsp:cNvPr id="0" name=""/>
        <dsp:cNvSpPr/>
      </dsp:nvSpPr>
      <dsp:spPr>
        <a:xfrm>
          <a:off x="2231919" y="3345072"/>
          <a:ext cx="941611" cy="470805"/>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fr-FR" sz="1300" kern="1200" noProof="0" dirty="0" smtClean="0"/>
            <a:t>Département  mécanique</a:t>
          </a:r>
          <a:endParaRPr lang="fr-FR" sz="1300" kern="1200" noProof="0" dirty="0"/>
        </a:p>
      </dsp:txBody>
      <dsp:txXfrm>
        <a:off x="2231919" y="3345072"/>
        <a:ext cx="941611" cy="470805"/>
      </dsp:txXfrm>
    </dsp:sp>
    <dsp:sp modelId="{146E64A2-C50B-4CC3-82AC-D7F7934AC694}">
      <dsp:nvSpPr>
        <dsp:cNvPr id="0" name=""/>
        <dsp:cNvSpPr/>
      </dsp:nvSpPr>
      <dsp:spPr>
        <a:xfrm>
          <a:off x="3491795" y="3345072"/>
          <a:ext cx="941611" cy="470805"/>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fr-FR" sz="1300" kern="1200" noProof="0" dirty="0" smtClean="0"/>
            <a:t>Département technique</a:t>
          </a:r>
          <a:endParaRPr lang="fr-FR" sz="1300" kern="1200" noProof="0" dirty="0"/>
        </a:p>
      </dsp:txBody>
      <dsp:txXfrm>
        <a:off x="3491795" y="3345072"/>
        <a:ext cx="941611" cy="470805"/>
      </dsp:txXfrm>
    </dsp:sp>
    <dsp:sp modelId="{1C1731E0-D969-4DC3-B3D4-ECBB40EAA951}">
      <dsp:nvSpPr>
        <dsp:cNvPr id="0" name=""/>
        <dsp:cNvSpPr/>
      </dsp:nvSpPr>
      <dsp:spPr>
        <a:xfrm>
          <a:off x="5861210" y="3345072"/>
          <a:ext cx="941611" cy="470805"/>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fr-FR" sz="1300" kern="1200" noProof="0" dirty="0" smtClean="0"/>
            <a:t>Département de chimie</a:t>
          </a:r>
          <a:endParaRPr lang="fr-FR" sz="1300" kern="1200" noProof="0" dirty="0"/>
        </a:p>
      </dsp:txBody>
      <dsp:txXfrm>
        <a:off x="5861210" y="3345072"/>
        <a:ext cx="941611" cy="470805"/>
      </dsp:txXfrm>
    </dsp:sp>
    <dsp:sp modelId="{FD0F9E87-B7C7-447E-9C44-520A91A07B2D}">
      <dsp:nvSpPr>
        <dsp:cNvPr id="0" name=""/>
        <dsp:cNvSpPr/>
      </dsp:nvSpPr>
      <dsp:spPr>
        <a:xfrm>
          <a:off x="2494064" y="679192"/>
          <a:ext cx="941611" cy="470805"/>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fr-FR" sz="1300" kern="1200" noProof="0" dirty="0" smtClean="0"/>
            <a:t>Directeur Technique</a:t>
          </a:r>
          <a:endParaRPr lang="fr-FR" sz="1300" kern="1200" noProof="0" dirty="0"/>
        </a:p>
      </dsp:txBody>
      <dsp:txXfrm>
        <a:off x="2494064" y="679192"/>
        <a:ext cx="941611" cy="470805"/>
      </dsp:txXfrm>
    </dsp:sp>
    <dsp:sp modelId="{8BAA166B-28B9-4090-82E7-E7D1328094CF}">
      <dsp:nvSpPr>
        <dsp:cNvPr id="0" name=""/>
        <dsp:cNvSpPr/>
      </dsp:nvSpPr>
      <dsp:spPr>
        <a:xfrm>
          <a:off x="4476476" y="679192"/>
          <a:ext cx="941611" cy="470805"/>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fr-FR" sz="1300" kern="1200" noProof="0" dirty="0" smtClean="0"/>
            <a:t>Ressources Humaines</a:t>
          </a:r>
          <a:endParaRPr lang="fr-FR" sz="1300" kern="1200" noProof="0" dirty="0"/>
        </a:p>
      </dsp:txBody>
      <dsp:txXfrm>
        <a:off x="4476476" y="679192"/>
        <a:ext cx="941611" cy="470805"/>
      </dsp:txXfrm>
    </dsp:sp>
    <dsp:sp modelId="{A3F80F34-811A-4297-A526-EE964C349C59}">
      <dsp:nvSpPr>
        <dsp:cNvPr id="0" name=""/>
        <dsp:cNvSpPr/>
      </dsp:nvSpPr>
      <dsp:spPr>
        <a:xfrm>
          <a:off x="2494064" y="1347736"/>
          <a:ext cx="941611" cy="470805"/>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fr-FR" sz="1300" kern="1200" noProof="0" dirty="0" smtClean="0"/>
            <a:t>Directeur QHSE</a:t>
          </a:r>
          <a:endParaRPr lang="fr-FR" sz="1300" kern="1200" noProof="0" dirty="0"/>
        </a:p>
      </dsp:txBody>
      <dsp:txXfrm>
        <a:off x="2494064" y="1347736"/>
        <a:ext cx="941611" cy="470805"/>
      </dsp:txXfrm>
    </dsp:sp>
    <dsp:sp modelId="{F66EBAE6-743E-4FD6-B8F3-6E0F13C5DBB7}">
      <dsp:nvSpPr>
        <dsp:cNvPr id="0" name=""/>
        <dsp:cNvSpPr/>
      </dsp:nvSpPr>
      <dsp:spPr>
        <a:xfrm>
          <a:off x="4476476" y="1347736"/>
          <a:ext cx="941611" cy="470805"/>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fr-FR" sz="1300" kern="1200" noProof="0" dirty="0" smtClean="0"/>
            <a:t>Finance</a:t>
          </a:r>
          <a:endParaRPr lang="fr-FR" sz="1300" kern="1200" noProof="0" dirty="0"/>
        </a:p>
      </dsp:txBody>
      <dsp:txXfrm>
        <a:off x="4476476" y="1347736"/>
        <a:ext cx="941611" cy="470805"/>
      </dsp:txXfrm>
    </dsp:sp>
    <dsp:sp modelId="{40A2C194-FFDA-49F6-AB72-98207A98EED5}">
      <dsp:nvSpPr>
        <dsp:cNvPr id="0" name=""/>
        <dsp:cNvSpPr/>
      </dsp:nvSpPr>
      <dsp:spPr>
        <a:xfrm>
          <a:off x="2494064" y="2006808"/>
          <a:ext cx="941611" cy="470805"/>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fr-FR" sz="1300" kern="1200" noProof="0" dirty="0" smtClean="0"/>
            <a:t>Directeur des achats</a:t>
          </a:r>
          <a:endParaRPr lang="fr-FR" sz="1300" kern="1200" noProof="0" dirty="0"/>
        </a:p>
      </dsp:txBody>
      <dsp:txXfrm>
        <a:off x="2494064" y="2006808"/>
        <a:ext cx="941611" cy="4708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939574-6B16-44C6-B3B6-93C9C7EE1812}">
      <dsp:nvSpPr>
        <dsp:cNvPr id="0" name=""/>
        <dsp:cNvSpPr/>
      </dsp:nvSpPr>
      <dsp:spPr>
        <a:xfrm>
          <a:off x="0" y="745340"/>
          <a:ext cx="7920880" cy="69556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fr-FR" sz="2900" kern="1200" dirty="0" smtClean="0"/>
            <a:t>Intégration dans le </a:t>
          </a:r>
          <a:r>
            <a:rPr lang="fr-FR" sz="2900" kern="1200" smtClean="0"/>
            <a:t>milieu socio-professionnel</a:t>
          </a:r>
          <a:endParaRPr lang="fr-FR" sz="2900" kern="1200" dirty="0"/>
        </a:p>
      </dsp:txBody>
      <dsp:txXfrm>
        <a:off x="33955" y="779295"/>
        <a:ext cx="7852970" cy="627655"/>
      </dsp:txXfrm>
    </dsp:sp>
    <dsp:sp modelId="{31763D4E-42E8-4C0A-A1A3-B619E0181702}">
      <dsp:nvSpPr>
        <dsp:cNvPr id="0" name=""/>
        <dsp:cNvSpPr/>
      </dsp:nvSpPr>
      <dsp:spPr>
        <a:xfrm>
          <a:off x="0" y="1524425"/>
          <a:ext cx="7920880" cy="69556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fr-FR" sz="2900" b="0" kern="1200" dirty="0" smtClean="0"/>
            <a:t>Approfondissement des connaissances techniques</a:t>
          </a:r>
          <a:endParaRPr lang="fr-FR" sz="2900" b="0" kern="1200" dirty="0"/>
        </a:p>
      </dsp:txBody>
      <dsp:txXfrm>
        <a:off x="33955" y="1558380"/>
        <a:ext cx="7852970" cy="627655"/>
      </dsp:txXfrm>
    </dsp:sp>
    <dsp:sp modelId="{7AA2EB5E-8FAE-4C75-83D4-F1B497A1E9FA}">
      <dsp:nvSpPr>
        <dsp:cNvPr id="0" name=""/>
        <dsp:cNvSpPr/>
      </dsp:nvSpPr>
      <dsp:spPr>
        <a:xfrm>
          <a:off x="0" y="2303510"/>
          <a:ext cx="7920880" cy="69556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fr-FR" sz="2900" kern="1200" smtClean="0"/>
            <a:t>Application des connaissances théoriques</a:t>
          </a:r>
          <a:endParaRPr lang="fr-FR" sz="2900" kern="1200" dirty="0"/>
        </a:p>
      </dsp:txBody>
      <dsp:txXfrm>
        <a:off x="33955" y="2337465"/>
        <a:ext cx="7852970" cy="62765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886871-F922-4B15-8F8E-402371CC02DF}" type="datetimeFigureOut">
              <a:rPr lang="fr-FR" smtClean="0"/>
              <a:t>02/10/2012</a:t>
            </a:fld>
            <a:endParaRPr lang="fr-F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3A000D-2632-4256-BC19-B473E3BB17C2}" type="slidenum">
              <a:rPr lang="fr-FR" smtClean="0"/>
              <a:t>‹#›</a:t>
            </a:fld>
            <a:endParaRPr lang="fr-FR"/>
          </a:p>
        </p:txBody>
      </p:sp>
    </p:spTree>
    <p:extLst>
      <p:ext uri="{BB962C8B-B14F-4D97-AF65-F5344CB8AC3E}">
        <p14:creationId xmlns:p14="http://schemas.microsoft.com/office/powerpoint/2010/main" val="1259992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5F88E8-A384-43EF-AD47-7131EA31A48D}" type="datetimeFigureOut">
              <a:rPr lang="de-DE" smtClean="0"/>
              <a:pPr/>
              <a:t>02.10.2012</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D75B27-EA39-4F13-BC45-9C0ECB6C1EEB}" type="slidenum">
              <a:rPr lang="de-DE" smtClean="0"/>
              <a:pPr/>
              <a:t>‹#›</a:t>
            </a:fld>
            <a:endParaRPr lang="de-DE"/>
          </a:p>
        </p:txBody>
      </p:sp>
    </p:spTree>
    <p:extLst>
      <p:ext uri="{BB962C8B-B14F-4D97-AF65-F5344CB8AC3E}">
        <p14:creationId xmlns:p14="http://schemas.microsoft.com/office/powerpoint/2010/main" val="2478601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Pour commencer, permettez-moi d’abord de vous remercier, mesdames et messieurs les membres du jury, pour votre lecture, votre attention et vos remarques, *et j’aimerais remercier aussi tous ceux qui m’ont fait l’amitié de venir aujourd’hui, *</a:t>
            </a:r>
          </a:p>
          <a:p>
            <a:r>
              <a:rPr lang="fr-FR" dirty="0" smtClean="0"/>
              <a:t>Comme vous savez,</a:t>
            </a:r>
            <a:r>
              <a:rPr lang="fr-FR" baseline="0" dirty="0" smtClean="0"/>
              <a:t> </a:t>
            </a:r>
            <a:r>
              <a:rPr lang="fr-FR" dirty="0" smtClean="0"/>
              <a:t>l’énergie électrique</a:t>
            </a:r>
            <a:r>
              <a:rPr lang="fr-FR" baseline="0" dirty="0" smtClean="0"/>
              <a:t> </a:t>
            </a:r>
            <a:r>
              <a:rPr lang="fr-FR" sz="1200" kern="1200" dirty="0" smtClean="0">
                <a:solidFill>
                  <a:schemeClr val="tx1"/>
                </a:solidFill>
                <a:effectLst/>
                <a:latin typeface="+mn-lt"/>
                <a:ea typeface="+mn-ea"/>
                <a:cs typeface="+mn-cs"/>
              </a:rPr>
              <a:t>représente de nos jours la principale forme d’énergie utilisée dans la vie courante et dans le secteur industriel en Tunisie et dans le monde </a:t>
            </a:r>
            <a:r>
              <a:rPr lang="fr-FR" sz="1200" kern="1200" dirty="0" smtClean="0">
                <a:solidFill>
                  <a:schemeClr val="tx1"/>
                </a:solidFill>
                <a:effectLst/>
                <a:latin typeface="+mn-lt"/>
                <a:ea typeface="+mn-ea"/>
                <a:cs typeface="+mn-cs"/>
              </a:rPr>
              <a:t>entier.</a:t>
            </a:r>
            <a:r>
              <a:rPr lang="fr-FR" sz="1200" kern="1200" baseline="0" dirty="0" smtClean="0">
                <a:solidFill>
                  <a:schemeClr val="tx1"/>
                </a:solidFill>
                <a:effectLst/>
                <a:latin typeface="+mn-lt"/>
                <a:ea typeface="+mn-ea"/>
                <a:cs typeface="+mn-cs"/>
              </a:rPr>
              <a:t> En Tunisie, la STEG est l’unique distributeur d’électricité cependant elle n’est pas l’unique producteur.</a:t>
            </a:r>
          </a:p>
          <a:p>
            <a:r>
              <a:rPr lang="fr-FR" sz="1200" kern="1200" baseline="0" dirty="0" smtClean="0">
                <a:solidFill>
                  <a:schemeClr val="tx1"/>
                </a:solidFill>
                <a:effectLst/>
                <a:latin typeface="+mn-lt"/>
                <a:ea typeface="+mn-ea"/>
                <a:cs typeface="+mn-cs"/>
              </a:rPr>
              <a:t>C’est dans l’un de ces producteurs privés à savoir Carthage Power Company que j’ai effectué mon stage d’ouvrier encadré par Mr </a:t>
            </a:r>
            <a:r>
              <a:rPr lang="fr-FR" sz="1200" kern="1200" baseline="0" dirty="0" err="1" smtClean="0">
                <a:solidFill>
                  <a:schemeClr val="tx1"/>
                </a:solidFill>
                <a:effectLst/>
                <a:latin typeface="+mn-lt"/>
                <a:ea typeface="+mn-ea"/>
                <a:cs typeface="+mn-cs"/>
              </a:rPr>
              <a:t>Fakher</a:t>
            </a:r>
            <a:r>
              <a:rPr lang="fr-FR" sz="1200" kern="1200" baseline="0" dirty="0" smtClean="0">
                <a:solidFill>
                  <a:schemeClr val="tx1"/>
                </a:solidFill>
                <a:effectLst/>
                <a:latin typeface="+mn-lt"/>
                <a:ea typeface="+mn-ea"/>
                <a:cs typeface="+mn-cs"/>
              </a:rPr>
              <a:t> </a:t>
            </a:r>
            <a:r>
              <a:rPr lang="fr-FR" sz="1200" kern="1200" baseline="0" dirty="0" err="1" smtClean="0">
                <a:solidFill>
                  <a:schemeClr val="tx1"/>
                </a:solidFill>
                <a:effectLst/>
                <a:latin typeface="+mn-lt"/>
                <a:ea typeface="+mn-ea"/>
                <a:cs typeface="+mn-cs"/>
              </a:rPr>
              <a:t>Maaloul</a:t>
            </a:r>
            <a:r>
              <a:rPr lang="fr-FR" sz="1200" kern="1200" baseline="0" dirty="0" smtClean="0">
                <a:solidFill>
                  <a:schemeClr val="tx1"/>
                </a:solidFill>
                <a:effectLst/>
                <a:latin typeface="+mn-lt"/>
                <a:ea typeface="+mn-ea"/>
                <a:cs typeface="+mn-cs"/>
              </a:rPr>
              <a:t>, pour essayer de comprendre mécanismes de fonctionnement de la centrale et les relations avec la </a:t>
            </a:r>
            <a:r>
              <a:rPr lang="fr-FR" sz="1200" kern="1200" baseline="0" dirty="0" err="1" smtClean="0">
                <a:solidFill>
                  <a:schemeClr val="tx1"/>
                </a:solidFill>
                <a:effectLst/>
                <a:latin typeface="+mn-lt"/>
                <a:ea typeface="+mn-ea"/>
                <a:cs typeface="+mn-cs"/>
              </a:rPr>
              <a:t>steg</a:t>
            </a:r>
            <a:r>
              <a:rPr lang="fr-FR" sz="1200" kern="1200" baseline="0" dirty="0" smtClean="0">
                <a:solidFill>
                  <a:schemeClr val="tx1"/>
                </a:solidFill>
                <a:effectLst/>
                <a:latin typeface="+mn-lt"/>
                <a:ea typeface="+mn-ea"/>
                <a:cs typeface="+mn-cs"/>
              </a:rPr>
              <a:t>,</a:t>
            </a:r>
            <a:endParaRPr lang="fr-FR" dirty="0" smtClean="0"/>
          </a:p>
        </p:txBody>
      </p:sp>
      <p:sp>
        <p:nvSpPr>
          <p:cNvPr id="4" name="Slide Number Placeholder 3"/>
          <p:cNvSpPr>
            <a:spLocks noGrp="1"/>
          </p:cNvSpPr>
          <p:nvPr>
            <p:ph type="sldNum" sz="quarter" idx="10"/>
          </p:nvPr>
        </p:nvSpPr>
        <p:spPr/>
        <p:txBody>
          <a:bodyPr/>
          <a:lstStyle/>
          <a:p>
            <a:fld id="{8CD75B27-EA39-4F13-BC45-9C0ECB6C1EEB}" type="slidenum">
              <a:rPr lang="de-DE" smtClean="0"/>
              <a:pPr/>
              <a:t>1</a:t>
            </a:fld>
            <a:endParaRPr lang="de-DE"/>
          </a:p>
        </p:txBody>
      </p:sp>
    </p:spTree>
    <p:extLst>
      <p:ext uri="{BB962C8B-B14F-4D97-AF65-F5344CB8AC3E}">
        <p14:creationId xmlns:p14="http://schemas.microsoft.com/office/powerpoint/2010/main" val="3830422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8CD75B27-EA39-4F13-BC45-9C0ECB6C1EEB}" type="slidenum">
              <a:rPr lang="de-DE" smtClean="0"/>
              <a:pPr/>
              <a:t>10</a:t>
            </a:fld>
            <a:endParaRPr lang="de-DE"/>
          </a:p>
        </p:txBody>
      </p:sp>
    </p:spTree>
    <p:extLst>
      <p:ext uri="{BB962C8B-B14F-4D97-AF65-F5344CB8AC3E}">
        <p14:creationId xmlns:p14="http://schemas.microsoft.com/office/powerpoint/2010/main" val="2983975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Il existe deux types</a:t>
            </a:r>
          </a:p>
          <a:p>
            <a:r>
              <a:rPr lang="fr-FR" dirty="0" smtClean="0"/>
              <a:t>La</a:t>
            </a:r>
            <a:r>
              <a:rPr lang="fr-FR" baseline="0" dirty="0" smtClean="0"/>
              <a:t>  politique de la CPC repose essentiellement sur la maintenance préventive </a:t>
            </a:r>
            <a:endParaRPr lang="fr-FR" dirty="0"/>
          </a:p>
        </p:txBody>
      </p:sp>
      <p:sp>
        <p:nvSpPr>
          <p:cNvPr id="4" name="Slide Number Placeholder 3"/>
          <p:cNvSpPr>
            <a:spLocks noGrp="1"/>
          </p:cNvSpPr>
          <p:nvPr>
            <p:ph type="sldNum" sz="quarter" idx="10"/>
          </p:nvPr>
        </p:nvSpPr>
        <p:spPr/>
        <p:txBody>
          <a:bodyPr/>
          <a:lstStyle/>
          <a:p>
            <a:fld id="{8CD75B27-EA39-4F13-BC45-9C0ECB6C1EEB}" type="slidenum">
              <a:rPr lang="de-DE" smtClean="0"/>
              <a:pPr/>
              <a:t>11</a:t>
            </a:fld>
            <a:endParaRPr lang="de-DE"/>
          </a:p>
        </p:txBody>
      </p:sp>
    </p:spTree>
    <p:extLst>
      <p:ext uri="{BB962C8B-B14F-4D97-AF65-F5344CB8AC3E}">
        <p14:creationId xmlns:p14="http://schemas.microsoft.com/office/powerpoint/2010/main" val="421340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8CD75B27-EA39-4F13-BC45-9C0ECB6C1EEB}" type="slidenum">
              <a:rPr lang="de-DE" smtClean="0"/>
              <a:pPr/>
              <a:t>12</a:t>
            </a:fld>
            <a:endParaRPr lang="de-DE"/>
          </a:p>
        </p:txBody>
      </p:sp>
    </p:spTree>
    <p:extLst>
      <p:ext uri="{BB962C8B-B14F-4D97-AF65-F5344CB8AC3E}">
        <p14:creationId xmlns:p14="http://schemas.microsoft.com/office/powerpoint/2010/main" val="4167176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8CD75B27-EA39-4F13-BC45-9C0ECB6C1EEB}" type="slidenum">
              <a:rPr lang="de-DE" smtClean="0"/>
              <a:pPr/>
              <a:t>13</a:t>
            </a:fld>
            <a:endParaRPr lang="de-DE"/>
          </a:p>
        </p:txBody>
      </p:sp>
    </p:spTree>
    <p:extLst>
      <p:ext uri="{BB962C8B-B14F-4D97-AF65-F5344CB8AC3E}">
        <p14:creationId xmlns:p14="http://schemas.microsoft.com/office/powerpoint/2010/main" val="4167176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8CD75B27-EA39-4F13-BC45-9C0ECB6C1EEB}" type="slidenum">
              <a:rPr lang="de-DE" smtClean="0"/>
              <a:pPr/>
              <a:t>14</a:t>
            </a:fld>
            <a:endParaRPr lang="de-DE"/>
          </a:p>
        </p:txBody>
      </p:sp>
    </p:spTree>
    <p:extLst>
      <p:ext uri="{BB962C8B-B14F-4D97-AF65-F5344CB8AC3E}">
        <p14:creationId xmlns:p14="http://schemas.microsoft.com/office/powerpoint/2010/main" val="3178811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8CD75B27-EA39-4F13-BC45-9C0ECB6C1EEB}" type="slidenum">
              <a:rPr lang="de-DE" smtClean="0"/>
              <a:pPr/>
              <a:t>15</a:t>
            </a:fld>
            <a:endParaRPr lang="de-DE"/>
          </a:p>
        </p:txBody>
      </p:sp>
    </p:spTree>
    <p:extLst>
      <p:ext uri="{BB962C8B-B14F-4D97-AF65-F5344CB8AC3E}">
        <p14:creationId xmlns:p14="http://schemas.microsoft.com/office/powerpoint/2010/main" val="2329245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8CD75B27-EA39-4F13-BC45-9C0ECB6C1EEB}" type="slidenum">
              <a:rPr lang="de-DE" smtClean="0"/>
              <a:pPr/>
              <a:t>16</a:t>
            </a:fld>
            <a:endParaRPr lang="de-DE"/>
          </a:p>
        </p:txBody>
      </p:sp>
    </p:spTree>
    <p:extLst>
      <p:ext uri="{BB962C8B-B14F-4D97-AF65-F5344CB8AC3E}">
        <p14:creationId xmlns:p14="http://schemas.microsoft.com/office/powerpoint/2010/main" val="10840270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8CD75B27-EA39-4F13-BC45-9C0ECB6C1EEB}" type="slidenum">
              <a:rPr lang="de-DE" smtClean="0"/>
              <a:pPr/>
              <a:t>17</a:t>
            </a:fld>
            <a:endParaRPr lang="de-DE"/>
          </a:p>
        </p:txBody>
      </p:sp>
    </p:spTree>
    <p:extLst>
      <p:ext uri="{BB962C8B-B14F-4D97-AF65-F5344CB8AC3E}">
        <p14:creationId xmlns:p14="http://schemas.microsoft.com/office/powerpoint/2010/main" val="8686903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8CD75B27-EA39-4F13-BC45-9C0ECB6C1EEB}" type="slidenum">
              <a:rPr lang="de-DE" smtClean="0"/>
              <a:pPr/>
              <a:t>18</a:t>
            </a:fld>
            <a:endParaRPr lang="de-DE"/>
          </a:p>
        </p:txBody>
      </p:sp>
    </p:spTree>
    <p:extLst>
      <p:ext uri="{BB962C8B-B14F-4D97-AF65-F5344CB8AC3E}">
        <p14:creationId xmlns:p14="http://schemas.microsoft.com/office/powerpoint/2010/main" val="33660390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8CD75B27-EA39-4F13-BC45-9C0ECB6C1EEB}" type="slidenum">
              <a:rPr lang="de-DE" smtClean="0"/>
              <a:pPr/>
              <a:t>19</a:t>
            </a:fld>
            <a:endParaRPr lang="de-DE"/>
          </a:p>
        </p:txBody>
      </p:sp>
    </p:spTree>
    <p:extLst>
      <p:ext uri="{BB962C8B-B14F-4D97-AF65-F5344CB8AC3E}">
        <p14:creationId xmlns:p14="http://schemas.microsoft.com/office/powerpoint/2010/main" val="3466114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aseline="0" dirty="0" smtClean="0"/>
              <a:t>Pour répondre </a:t>
            </a:r>
            <a:r>
              <a:rPr lang="fr-FR" baseline="0" dirty="0" smtClean="0"/>
              <a:t>à </a:t>
            </a:r>
            <a:r>
              <a:rPr lang="fr-FR" baseline="0" dirty="0" smtClean="0"/>
              <a:t>ces questions je vais adopter le plan suivant :</a:t>
            </a:r>
          </a:p>
          <a:p>
            <a:r>
              <a:rPr lang="fr-FR" baseline="0" dirty="0" smtClean="0"/>
              <a:t>Dans </a:t>
            </a:r>
            <a:r>
              <a:rPr lang="fr-FR" baseline="0" dirty="0" smtClean="0"/>
              <a:t>mon exposé</a:t>
            </a:r>
            <a:r>
              <a:rPr lang="fr-FR" baseline="0" dirty="0" smtClean="0"/>
              <a:t>, il y aura 4 parties, Je vais tout d’abord commencer par la présentation de le société Carthage Power Company .</a:t>
            </a:r>
          </a:p>
          <a:p>
            <a:r>
              <a:rPr lang="fr-FR" baseline="0" dirty="0" smtClean="0"/>
              <a:t>Ensuite je vais essayer de décrire le processus de production de l’énergie électrique. Après j’énumérerai les tâches effectués au sein du service maintenance principalement.</a:t>
            </a:r>
          </a:p>
          <a:p>
            <a:r>
              <a:rPr lang="fr-FR" baseline="0" dirty="0" smtClean="0"/>
              <a:t>Et avant de conclure je </a:t>
            </a:r>
            <a:r>
              <a:rPr lang="fr-FR" baseline="0" dirty="0" smtClean="0"/>
              <a:t>m’intéresserai </a:t>
            </a:r>
            <a:r>
              <a:rPr lang="fr-FR" baseline="0" dirty="0" smtClean="0"/>
              <a:t>à l’aspect social de cette expérience.</a:t>
            </a:r>
          </a:p>
          <a:p>
            <a:endParaRPr lang="fr-FR" dirty="0"/>
          </a:p>
        </p:txBody>
      </p:sp>
      <p:sp>
        <p:nvSpPr>
          <p:cNvPr id="4" name="Slide Number Placeholder 3"/>
          <p:cNvSpPr>
            <a:spLocks noGrp="1"/>
          </p:cNvSpPr>
          <p:nvPr>
            <p:ph type="sldNum" sz="quarter" idx="10"/>
          </p:nvPr>
        </p:nvSpPr>
        <p:spPr/>
        <p:txBody>
          <a:bodyPr/>
          <a:lstStyle/>
          <a:p>
            <a:fld id="{8CD75B27-EA39-4F13-BC45-9C0ECB6C1EEB}" type="slidenum">
              <a:rPr lang="de-DE" smtClean="0"/>
              <a:pPr/>
              <a:t>2</a:t>
            </a:fld>
            <a:endParaRPr lang="de-DE"/>
          </a:p>
        </p:txBody>
      </p:sp>
    </p:spTree>
    <p:extLst>
      <p:ext uri="{BB962C8B-B14F-4D97-AF65-F5344CB8AC3E}">
        <p14:creationId xmlns:p14="http://schemas.microsoft.com/office/powerpoint/2010/main" val="19226768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8CD75B27-EA39-4F13-BC45-9C0ECB6C1EEB}" type="slidenum">
              <a:rPr lang="de-DE" smtClean="0"/>
              <a:pPr/>
              <a:t>20</a:t>
            </a:fld>
            <a:endParaRPr lang="de-DE"/>
          </a:p>
        </p:txBody>
      </p:sp>
    </p:spTree>
    <p:extLst>
      <p:ext uri="{BB962C8B-B14F-4D97-AF65-F5344CB8AC3E}">
        <p14:creationId xmlns:p14="http://schemas.microsoft.com/office/powerpoint/2010/main" val="3296983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8CD75B27-EA39-4F13-BC45-9C0ECB6C1EEB}" type="slidenum">
              <a:rPr lang="de-DE" smtClean="0"/>
              <a:pPr/>
              <a:t>3</a:t>
            </a:fld>
            <a:endParaRPr lang="de-DE"/>
          </a:p>
        </p:txBody>
      </p:sp>
    </p:spTree>
    <p:extLst>
      <p:ext uri="{BB962C8B-B14F-4D97-AF65-F5344CB8AC3E}">
        <p14:creationId xmlns:p14="http://schemas.microsoft.com/office/powerpoint/2010/main" val="1145128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Carthage</a:t>
            </a:r>
            <a:r>
              <a:rPr lang="fr-FR" baseline="0" dirty="0" smtClean="0"/>
              <a:t> Power Company est la première société  privée produisant de l’électricité en Tunisie . La centrale assure environ 23  % de la production nationale,</a:t>
            </a:r>
            <a:r>
              <a:rPr lang="fr-FR" sz="1200" kern="1200" dirty="0" smtClean="0">
                <a:solidFill>
                  <a:schemeClr val="tx1"/>
                </a:solidFill>
                <a:effectLst/>
                <a:latin typeface="+mn-lt"/>
                <a:ea typeface="+mn-ea"/>
                <a:cs typeface="+mn-cs"/>
              </a:rPr>
              <a:t> La production d’électricité par </a:t>
            </a:r>
            <a:r>
              <a:rPr lang="fr-FR" sz="1200" b="1" kern="1200" dirty="0" smtClean="0">
                <a:solidFill>
                  <a:schemeClr val="tx1"/>
                </a:solidFill>
                <a:effectLst/>
                <a:latin typeface="+mn-lt"/>
                <a:ea typeface="+mn-ea"/>
                <a:cs typeface="+mn-cs"/>
              </a:rPr>
              <a:t>CPC</a:t>
            </a:r>
            <a:r>
              <a:rPr lang="fr-FR" sz="1200" kern="1200" dirty="0" smtClean="0">
                <a:solidFill>
                  <a:schemeClr val="tx1"/>
                </a:solidFill>
                <a:effectLst/>
                <a:latin typeface="+mn-lt"/>
                <a:ea typeface="+mn-ea"/>
                <a:cs typeface="+mn-cs"/>
              </a:rPr>
              <a:t> est régie par un Contrat de Cession d’Electricité entre </a:t>
            </a:r>
            <a:r>
              <a:rPr lang="fr-FR" sz="1200" b="1" kern="1200" dirty="0" smtClean="0">
                <a:solidFill>
                  <a:schemeClr val="tx1"/>
                </a:solidFill>
                <a:effectLst/>
                <a:latin typeface="+mn-lt"/>
                <a:ea typeface="+mn-ea"/>
                <a:cs typeface="+mn-cs"/>
              </a:rPr>
              <a:t>CPC</a:t>
            </a:r>
            <a:r>
              <a:rPr lang="fr-FR" sz="1200" kern="1200" dirty="0" smtClean="0">
                <a:solidFill>
                  <a:schemeClr val="tx1"/>
                </a:solidFill>
                <a:effectLst/>
                <a:latin typeface="+mn-lt"/>
                <a:ea typeface="+mn-ea"/>
                <a:cs typeface="+mn-cs"/>
              </a:rPr>
              <a:t> et la Société Tunisienne de l’Electricité et du Gaz " STEG " par lequel </a:t>
            </a:r>
            <a:r>
              <a:rPr lang="fr-FR" sz="1200" b="1" kern="1200" dirty="0" smtClean="0">
                <a:solidFill>
                  <a:schemeClr val="tx1"/>
                </a:solidFill>
                <a:effectLst/>
                <a:latin typeface="+mn-lt"/>
                <a:ea typeface="+mn-ea"/>
                <a:cs typeface="+mn-cs"/>
              </a:rPr>
              <a:t>CPC</a:t>
            </a:r>
            <a:r>
              <a:rPr lang="fr-FR" sz="1200" kern="1200" dirty="0" smtClean="0">
                <a:solidFill>
                  <a:schemeClr val="tx1"/>
                </a:solidFill>
                <a:effectLst/>
                <a:latin typeface="+mn-lt"/>
                <a:ea typeface="+mn-ea"/>
                <a:cs typeface="+mn-cs"/>
              </a:rPr>
              <a:t> vend l’énergie produite exclusivement à la STEG</a:t>
            </a: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La société a été fondé sous la forme juridique d’une Société Anonyme</a:t>
            </a:r>
            <a:r>
              <a:rPr lang="fr-FR" baseline="0" dirty="0" smtClean="0"/>
              <a:t> à Responsabilité Limité:</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Son capital est réparti sur deux associés:  60 % détenu par </a:t>
            </a:r>
            <a:r>
              <a:rPr lang="fr-FR" sz="1200" kern="1200" dirty="0" smtClean="0">
                <a:solidFill>
                  <a:schemeClr val="tx1"/>
                </a:solidFill>
                <a:effectLst/>
                <a:latin typeface="+mn-lt"/>
                <a:ea typeface="+mn-ea"/>
                <a:cs typeface="+mn-cs"/>
              </a:rPr>
              <a:t>ne entreprise koweïtienne BTU qui vient d’acheter la part de l’entreprise américaine P.S.E.G (Public Service Entreprise Group de New Jersey)</a:t>
            </a:r>
            <a:r>
              <a:rPr lang="fr-FR" baseline="0" dirty="0" smtClean="0"/>
              <a:t>,et 40 % détenue par Marubeni une maison de commerce japonaise et 60</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La CPC était chargée de construire et d’exploiter une centrale électrique à cycle combiné dont le local se trouve  à la zone pétrolière de Rades,</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Cession</a:t>
            </a:r>
            <a:r>
              <a:rPr lang="fr-FR" baseline="0" dirty="0" smtClean="0"/>
              <a:t> dans 20 ans il reste environ 9 ans</a:t>
            </a:r>
            <a:endParaRPr lang="fr-FR" dirty="0"/>
          </a:p>
        </p:txBody>
      </p:sp>
      <p:sp>
        <p:nvSpPr>
          <p:cNvPr id="4" name="Slide Number Placeholder 3"/>
          <p:cNvSpPr>
            <a:spLocks noGrp="1"/>
          </p:cNvSpPr>
          <p:nvPr>
            <p:ph type="sldNum" sz="quarter" idx="10"/>
          </p:nvPr>
        </p:nvSpPr>
        <p:spPr/>
        <p:txBody>
          <a:bodyPr/>
          <a:lstStyle/>
          <a:p>
            <a:fld id="{8CD75B27-EA39-4F13-BC45-9C0ECB6C1EEB}" type="slidenum">
              <a:rPr lang="de-DE" smtClean="0"/>
              <a:pPr/>
              <a:t>4</a:t>
            </a:fld>
            <a:endParaRPr lang="de-DE"/>
          </a:p>
        </p:txBody>
      </p:sp>
    </p:spTree>
    <p:extLst>
      <p:ext uri="{BB962C8B-B14F-4D97-AF65-F5344CB8AC3E}">
        <p14:creationId xmlns:p14="http://schemas.microsoft.com/office/powerpoint/2010/main" val="290517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La CPC a adopté une hiérarchie verticale pour son organisation.</a:t>
            </a:r>
            <a:r>
              <a:rPr lang="fr-FR" baseline="0" dirty="0" smtClean="0"/>
              <a:t> En haut de la </a:t>
            </a:r>
            <a:r>
              <a:rPr lang="fr-FR" baseline="0" dirty="0" smtClean="0"/>
              <a:t>hiérarchie </a:t>
            </a:r>
            <a:r>
              <a:rPr lang="fr-FR" baseline="0" dirty="0" smtClean="0"/>
              <a:t>on trouve une direction générale ainsi que les différents départements administratifs support à la </a:t>
            </a:r>
            <a:r>
              <a:rPr lang="fr-FR" baseline="0" dirty="0" smtClean="0"/>
              <a:t>société. En </a:t>
            </a:r>
            <a:r>
              <a:rPr lang="fr-FR" baseline="0" dirty="0" smtClean="0"/>
              <a:t>bas de la hiérarchie on trouve les différents services en rapport directe avec le bon fonctionnement de la centrale. Un directeur </a:t>
            </a:r>
            <a:r>
              <a:rPr lang="fr-FR" baseline="0" dirty="0" smtClean="0"/>
              <a:t>appelé </a:t>
            </a:r>
            <a:r>
              <a:rPr lang="fr-FR" baseline="0" dirty="0" smtClean="0"/>
              <a:t>Chef centrale ou directeur de la centrale ,supervise les différents départements :départements d’exploitation,meca,tech,, et un département de chimie et EIC ou j’ai effectué mon stage</a:t>
            </a:r>
            <a:endParaRPr lang="fr-FR" dirty="0"/>
          </a:p>
        </p:txBody>
      </p:sp>
      <p:sp>
        <p:nvSpPr>
          <p:cNvPr id="4" name="Slide Number Placeholder 3"/>
          <p:cNvSpPr>
            <a:spLocks noGrp="1"/>
          </p:cNvSpPr>
          <p:nvPr>
            <p:ph type="sldNum" sz="quarter" idx="10"/>
          </p:nvPr>
        </p:nvSpPr>
        <p:spPr/>
        <p:txBody>
          <a:bodyPr/>
          <a:lstStyle/>
          <a:p>
            <a:fld id="{8CD75B27-EA39-4F13-BC45-9C0ECB6C1EEB}" type="slidenum">
              <a:rPr lang="de-DE" smtClean="0"/>
              <a:pPr/>
              <a:t>5</a:t>
            </a:fld>
            <a:endParaRPr lang="de-DE"/>
          </a:p>
        </p:txBody>
      </p:sp>
    </p:spTree>
    <p:extLst>
      <p:ext uri="{BB962C8B-B14F-4D97-AF65-F5344CB8AC3E}">
        <p14:creationId xmlns:p14="http://schemas.microsoft.com/office/powerpoint/2010/main" val="2219090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Après avoir présenté</a:t>
            </a:r>
            <a:r>
              <a:rPr lang="fr-FR" baseline="0" dirty="0" smtClean="0"/>
              <a:t> la société</a:t>
            </a:r>
            <a:endParaRPr lang="fr-FR" dirty="0"/>
          </a:p>
        </p:txBody>
      </p:sp>
      <p:sp>
        <p:nvSpPr>
          <p:cNvPr id="4" name="Slide Number Placeholder 3"/>
          <p:cNvSpPr>
            <a:spLocks noGrp="1"/>
          </p:cNvSpPr>
          <p:nvPr>
            <p:ph type="sldNum" sz="quarter" idx="10"/>
          </p:nvPr>
        </p:nvSpPr>
        <p:spPr/>
        <p:txBody>
          <a:bodyPr/>
          <a:lstStyle/>
          <a:p>
            <a:fld id="{8CD75B27-EA39-4F13-BC45-9C0ECB6C1EEB}" type="slidenum">
              <a:rPr lang="de-DE" smtClean="0"/>
              <a:pPr/>
              <a:t>6</a:t>
            </a:fld>
            <a:endParaRPr lang="de-DE"/>
          </a:p>
        </p:txBody>
      </p:sp>
    </p:spTree>
    <p:extLst>
      <p:ext uri="{BB962C8B-B14F-4D97-AF65-F5344CB8AC3E}">
        <p14:creationId xmlns:p14="http://schemas.microsoft.com/office/powerpoint/2010/main" val="4092630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La centrale</a:t>
            </a:r>
            <a:r>
              <a:rPr lang="fr-FR" baseline="0" dirty="0" smtClean="0"/>
              <a:t> de CPC est de type cycle combiné repose sur l’association de deux turbines de façon que les échappements de l’une alimente l’autre</a:t>
            </a:r>
            <a:r>
              <a:rPr lang="fr-FR" dirty="0" smtClean="0"/>
              <a:t>. De cette façon, on peut extraire plus d’énergie et du</a:t>
            </a:r>
            <a:r>
              <a:rPr lang="fr-FR" baseline="0" dirty="0" smtClean="0"/>
              <a:t> </a:t>
            </a:r>
            <a:r>
              <a:rPr lang="fr-FR" dirty="0" smtClean="0"/>
              <a:t>coup, l’efficacité du système augmente</a:t>
            </a:r>
          </a:p>
          <a:p>
            <a:r>
              <a:rPr lang="fr-FR" dirty="0" smtClean="0"/>
              <a:t>La centrale peut délivrer une puissance</a:t>
            </a:r>
            <a:r>
              <a:rPr lang="fr-FR" baseline="0" dirty="0" smtClean="0"/>
              <a:t> brute en pleine charge de l’ordre 360 MW sans ayant recourt aux feux additonnelles</a:t>
            </a:r>
            <a:endParaRPr lang="fr-FR" dirty="0" smtClean="0"/>
          </a:p>
          <a:p>
            <a:r>
              <a:rPr lang="fr-FR" dirty="0" smtClean="0"/>
              <a:t>Ces feux conditionnelles sont utilisé selon le</a:t>
            </a:r>
            <a:r>
              <a:rPr lang="fr-FR" baseline="0" dirty="0" smtClean="0"/>
              <a:t> besoins de la STEG pour les périodes à forte consommations et la puissance ainsi produite atteint les 460 MW</a:t>
            </a:r>
          </a:p>
          <a:p>
            <a:r>
              <a:rPr lang="fr-FR" baseline="0" dirty="0" smtClean="0"/>
              <a:t>En cas d’insuffisance ou d’ absence de ce dernier, on utilise  le  </a:t>
            </a:r>
            <a:r>
              <a:rPr lang="fr-FR" baseline="0" dirty="0" smtClean="0"/>
              <a:t>gasoil</a:t>
            </a:r>
            <a:endParaRPr lang="fr-FR" dirty="0"/>
          </a:p>
        </p:txBody>
      </p:sp>
      <p:sp>
        <p:nvSpPr>
          <p:cNvPr id="4" name="Slide Number Placeholder 3"/>
          <p:cNvSpPr>
            <a:spLocks noGrp="1"/>
          </p:cNvSpPr>
          <p:nvPr>
            <p:ph type="sldNum" sz="quarter" idx="10"/>
          </p:nvPr>
        </p:nvSpPr>
        <p:spPr/>
        <p:txBody>
          <a:bodyPr/>
          <a:lstStyle/>
          <a:p>
            <a:fld id="{8CD75B27-EA39-4F13-BC45-9C0ECB6C1EEB}" type="slidenum">
              <a:rPr lang="de-DE" smtClean="0"/>
              <a:pPr/>
              <a:t>7</a:t>
            </a:fld>
            <a:endParaRPr lang="de-DE"/>
          </a:p>
        </p:txBody>
      </p:sp>
    </p:spTree>
    <p:extLst>
      <p:ext uri="{BB962C8B-B14F-4D97-AF65-F5344CB8AC3E}">
        <p14:creationId xmlns:p14="http://schemas.microsoft.com/office/powerpoint/2010/main" val="3313298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fr-FR" dirty="0" smtClean="0"/>
              <a:t>Pour assurer</a:t>
            </a:r>
            <a:r>
              <a:rPr lang="fr-FR" baseline="0" dirty="0" smtClean="0"/>
              <a:t> la production de l’énergie électrique, la centrale est équipé avec deux TG de 115 MW de puissance fabriqué par GE, ainsi qu’une TV de puissance 240 MW du fabriquant français ALESTOM. Ces dernières servent à transformer l’énergie thermique en une énergie mécanique.</a:t>
            </a:r>
          </a:p>
          <a:p>
            <a:pPr algn="l"/>
            <a:r>
              <a:rPr lang="fr-FR" baseline="0" dirty="0" smtClean="0"/>
              <a:t>La centrale comporte aussi deux chaudières de récupération qui par un processus d’échange thermique transforment l’eau de mer traité en vapeur sèche tout en usant de la chaleur produite par la TG. </a:t>
            </a:r>
            <a:br>
              <a:rPr lang="fr-FR" baseline="0" dirty="0" smtClean="0"/>
            </a:br>
            <a:r>
              <a:rPr lang="fr-FR" baseline="0" dirty="0" smtClean="0"/>
              <a:t>Le condenseur quant à lui assure la condensation de la vapeur en eau pour la réinjecter dans la chaudière. </a:t>
            </a:r>
          </a:p>
          <a:p>
            <a:pPr algn="l"/>
            <a:r>
              <a:rPr lang="fr-FR" baseline="0" dirty="0" smtClean="0"/>
              <a:t>L’alternateur transforme l’énergie mécanique en énergie électrique,</a:t>
            </a:r>
            <a:br>
              <a:rPr lang="fr-FR" baseline="0" dirty="0" smtClean="0"/>
            </a:br>
            <a:r>
              <a:rPr lang="fr-FR" baseline="0" dirty="0" smtClean="0"/>
              <a:t>La tension récupéré à la sortie est soit élevé (par les transformateurs principaux) soit abaisser (transformateurs de soutirage) suivant l’usage</a:t>
            </a:r>
          </a:p>
          <a:p>
            <a:pPr algn="l"/>
            <a:r>
              <a:rPr lang="fr-FR" baseline="0" dirty="0" smtClean="0"/>
              <a:t>La centrale dispose aussi d’une station de pompage et d’une station de traitement d’eau qui satisfont ses besoins en terme d’eaux selon l’utilité eau de service , eau condenseur, eau refroidissement</a:t>
            </a:r>
          </a:p>
          <a:p>
            <a:pPr algn="l"/>
            <a:r>
              <a:rPr lang="fr-FR" baseline="0" dirty="0" smtClean="0"/>
              <a:t> </a:t>
            </a:r>
            <a:endParaRPr lang="fr-FR" dirty="0"/>
          </a:p>
        </p:txBody>
      </p:sp>
      <p:sp>
        <p:nvSpPr>
          <p:cNvPr id="4" name="Slide Number Placeholder 3"/>
          <p:cNvSpPr>
            <a:spLocks noGrp="1"/>
          </p:cNvSpPr>
          <p:nvPr>
            <p:ph type="sldNum" sz="quarter" idx="10"/>
          </p:nvPr>
        </p:nvSpPr>
        <p:spPr/>
        <p:txBody>
          <a:bodyPr/>
          <a:lstStyle/>
          <a:p>
            <a:fld id="{8CD75B27-EA39-4F13-BC45-9C0ECB6C1EEB}" type="slidenum">
              <a:rPr lang="de-DE" smtClean="0"/>
              <a:pPr/>
              <a:t>8</a:t>
            </a:fld>
            <a:endParaRPr lang="de-DE"/>
          </a:p>
        </p:txBody>
      </p:sp>
    </p:spTree>
    <p:extLst>
      <p:ext uri="{BB962C8B-B14F-4D97-AF65-F5344CB8AC3E}">
        <p14:creationId xmlns:p14="http://schemas.microsoft.com/office/powerpoint/2010/main" val="1361372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aseline="0" dirty="0" smtClean="0"/>
              <a:t>Le fonctionnement de le centrale peut être résumé comme suit :</a:t>
            </a:r>
          </a:p>
          <a:p>
            <a:r>
              <a:rPr lang="fr-FR" baseline="0" dirty="0" smtClean="0"/>
              <a:t>L’air est tout d’abord filtré, compressé puis injecté dans la chambre de combustion de la turbine à gaz. Une fois le mélange d’air et du combustible est enflammée, il enclenche la rotation de la turbine à gaz, Cette rotation entraine à son tour la rotation de l’alternateur à une vitesse de </a:t>
            </a:r>
            <a:r>
              <a:rPr lang="fr-FR" baseline="0" dirty="0" smtClean="0"/>
              <a:t>3000 </a:t>
            </a:r>
            <a:r>
              <a:rPr lang="fr-FR" baseline="0" dirty="0" smtClean="0"/>
              <a:t>tour/min (50HZ) qui fournit l’ énergie électrique, La chaleur dégagé par la TG est récupéré par la chaudière pour transformé l’eau de mer traité en vapeur alimentant ainsi la turbine à vapeur,</a:t>
            </a:r>
            <a:endParaRPr lang="fr-FR" dirty="0"/>
          </a:p>
        </p:txBody>
      </p:sp>
      <p:sp>
        <p:nvSpPr>
          <p:cNvPr id="4" name="Slide Number Placeholder 3"/>
          <p:cNvSpPr>
            <a:spLocks noGrp="1"/>
          </p:cNvSpPr>
          <p:nvPr>
            <p:ph type="sldNum" sz="quarter" idx="10"/>
          </p:nvPr>
        </p:nvSpPr>
        <p:spPr/>
        <p:txBody>
          <a:bodyPr/>
          <a:lstStyle/>
          <a:p>
            <a:fld id="{8CD75B27-EA39-4F13-BC45-9C0ECB6C1EEB}" type="slidenum">
              <a:rPr lang="de-DE" smtClean="0"/>
              <a:pPr/>
              <a:t>9</a:t>
            </a:fld>
            <a:endParaRPr lang="de-DE"/>
          </a:p>
        </p:txBody>
      </p:sp>
    </p:spTree>
    <p:extLst>
      <p:ext uri="{BB962C8B-B14F-4D97-AF65-F5344CB8AC3E}">
        <p14:creationId xmlns:p14="http://schemas.microsoft.com/office/powerpoint/2010/main" val="25782331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pic>
        <p:nvPicPr>
          <p:cNvPr id="5" name="Grafik 4" descr="lights_ppt_start.png"/>
          <p:cNvPicPr>
            <a:picLocks noChangeAspect="1"/>
          </p:cNvPicPr>
          <p:nvPr userDrawn="1"/>
        </p:nvPicPr>
        <p:blipFill>
          <a:blip r:embed="rId2" cstate="print"/>
          <a:stretch>
            <a:fillRect/>
          </a:stretch>
        </p:blipFill>
        <p:spPr>
          <a:xfrm>
            <a:off x="0" y="0"/>
            <a:ext cx="9144000" cy="6858000"/>
          </a:xfrm>
          <a:prstGeom prst="rect">
            <a:avLst/>
          </a:prstGeom>
        </p:spPr>
      </p:pic>
      <p:sp>
        <p:nvSpPr>
          <p:cNvPr id="7" name="Titel 1"/>
          <p:cNvSpPr>
            <a:spLocks noGrp="1"/>
          </p:cNvSpPr>
          <p:nvPr>
            <p:ph type="ctrTitle" hasCustomPrompt="1"/>
          </p:nvPr>
        </p:nvSpPr>
        <p:spPr>
          <a:xfrm>
            <a:off x="0" y="4437112"/>
            <a:ext cx="9144000" cy="821953"/>
          </a:xfrm>
        </p:spPr>
        <p:txBody>
          <a:bodyPr lIns="0" tIns="0" rIns="0" bIns="0" anchor="t" anchorCtr="0">
            <a:noAutofit/>
          </a:bodyPr>
          <a:lstStyle>
            <a:lvl1pPr>
              <a:defRPr sz="5400" b="0" spc="-150">
                <a:solidFill>
                  <a:schemeClr val="tx2"/>
                </a:solidFill>
                <a:effectLst>
                  <a:outerShdw dist="12700" dir="16200000" algn="t" rotWithShape="0">
                    <a:prstClr val="black">
                      <a:alpha val="40000"/>
                    </a:prstClr>
                  </a:outerShdw>
                </a:effectLst>
              </a:defRPr>
            </a:lvl1pPr>
          </a:lstStyle>
          <a:p>
            <a:r>
              <a:rPr lang="de-DE" dirty="0" smtClean="0"/>
              <a:t>The </a:t>
            </a:r>
            <a:r>
              <a:rPr lang="de-DE" dirty="0" err="1" smtClean="0"/>
              <a:t>Presentation</a:t>
            </a:r>
            <a:r>
              <a:rPr lang="de-DE" dirty="0" smtClean="0"/>
              <a:t> Title</a:t>
            </a:r>
            <a:endParaRPr lang="de-DE" dirty="0"/>
          </a:p>
        </p:txBody>
      </p:sp>
      <p:sp>
        <p:nvSpPr>
          <p:cNvPr id="9" name="Untertitel 2"/>
          <p:cNvSpPr>
            <a:spLocks noGrp="1"/>
          </p:cNvSpPr>
          <p:nvPr>
            <p:ph type="subTitle" idx="1" hasCustomPrompt="1"/>
          </p:nvPr>
        </p:nvSpPr>
        <p:spPr>
          <a:xfrm>
            <a:off x="0" y="5187057"/>
            <a:ext cx="9144000" cy="576064"/>
          </a:xfrm>
        </p:spPr>
        <p:txBody>
          <a:bodyPr>
            <a:normAutofit/>
          </a:bodyPr>
          <a:lstStyle>
            <a:lvl1pPr marL="0" indent="0" algn="ctr">
              <a:buNone/>
              <a:defRPr sz="1800" i="1">
                <a:solidFill>
                  <a:schemeClr val="accent2"/>
                </a:solidFill>
                <a:effectLst>
                  <a:outerShdw blurRad="50800" dist="38100" dir="5400000" algn="t"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 Date</a:t>
            </a:r>
            <a:endParaRPr lang="de-DE" dirty="0"/>
          </a:p>
        </p:txBody>
      </p:sp>
      <p:sp>
        <p:nvSpPr>
          <p:cNvPr id="13" name="Inhaltsplatzhalter 2"/>
          <p:cNvSpPr>
            <a:spLocks noGrp="1"/>
          </p:cNvSpPr>
          <p:nvPr>
            <p:ph idx="10" hasCustomPrompt="1"/>
          </p:nvPr>
        </p:nvSpPr>
        <p:spPr>
          <a:xfrm>
            <a:off x="539552" y="620688"/>
            <a:ext cx="8064896" cy="2304256"/>
          </a:xfrm>
        </p:spPr>
        <p:txBody>
          <a:bodyPr wrap="square" lIns="0" tIns="0" rIns="0" bIns="0" numCol="1" anchor="ctr" anchorCtr="0">
            <a:noAutofit/>
          </a:bodyPr>
          <a:lstStyle>
            <a:lvl1pPr marL="0" indent="-180000" algn="ctr">
              <a:lnSpc>
                <a:spcPct val="100000"/>
              </a:lnSpc>
              <a:spcBef>
                <a:spcPts val="100"/>
              </a:spcBef>
              <a:buFont typeface="Arial" pitchFamily="34" charset="0"/>
              <a:buNone/>
              <a:defRPr lang="de-DE" sz="4000" b="1" dirty="0">
                <a:solidFill>
                  <a:schemeClr val="accent1"/>
                </a:solidFill>
              </a:defRPr>
            </a:lvl1pPr>
          </a:lstStyle>
          <a:p>
            <a:pPr lvl="0"/>
            <a:r>
              <a:rPr lang="de-DE" dirty="0" err="1" smtClean="0"/>
              <a:t>Your</a:t>
            </a:r>
            <a:r>
              <a:rPr lang="de-DE" dirty="0" smtClean="0"/>
              <a:t> Logo </a:t>
            </a:r>
            <a:r>
              <a:rPr lang="de-DE" dirty="0" err="1" smtClean="0"/>
              <a:t>or</a:t>
            </a:r>
            <a:r>
              <a:rPr lang="de-DE" dirty="0" smtClean="0"/>
              <a:t> Company Name</a:t>
            </a:r>
          </a:p>
        </p:txBody>
      </p:sp>
      <p:sp>
        <p:nvSpPr>
          <p:cNvPr id="2" name="Date Placeholder 1"/>
          <p:cNvSpPr>
            <a:spLocks noGrp="1"/>
          </p:cNvSpPr>
          <p:nvPr>
            <p:ph type="dt" sz="half" idx="11"/>
          </p:nvPr>
        </p:nvSpPr>
        <p:spPr/>
        <p:txBody>
          <a:bodyPr/>
          <a:lstStyle/>
          <a:p>
            <a:fld id="{9925A2E9-89E1-4605-85B7-FCAC8D801E55}" type="datetime1">
              <a:rPr lang="de-DE" smtClean="0"/>
              <a:pPr/>
              <a:t>02.10.2012</a:t>
            </a:fld>
            <a:endParaRPr lang="de-DE"/>
          </a:p>
        </p:txBody>
      </p:sp>
      <p:sp>
        <p:nvSpPr>
          <p:cNvPr id="3" name="Footer Placeholder 2"/>
          <p:cNvSpPr>
            <a:spLocks noGrp="1"/>
          </p:cNvSpPr>
          <p:nvPr>
            <p:ph type="ftr" sz="quarter" idx="12"/>
          </p:nvPr>
        </p:nvSpPr>
        <p:spPr/>
        <p:txBody>
          <a:bodyPr/>
          <a:lstStyle/>
          <a:p>
            <a:endParaRPr lang="de-DE"/>
          </a:p>
        </p:txBody>
      </p:sp>
      <p:sp>
        <p:nvSpPr>
          <p:cNvPr id="4" name="Slide Number Placeholder 3"/>
          <p:cNvSpPr>
            <a:spLocks noGrp="1"/>
          </p:cNvSpPr>
          <p:nvPr>
            <p:ph type="sldNum" sz="quarter" idx="13"/>
          </p:nvPr>
        </p:nvSpPr>
        <p:spPr/>
        <p:txBody>
          <a:bodyPr/>
          <a:lstStyle/>
          <a:p>
            <a:fld id="{02FE49DB-545E-46CA-A06F-217AEC04D591}" type="slidenum">
              <a:rPr lang="de-DE" smtClean="0"/>
              <a:pPr/>
              <a:t>‹#›</a:t>
            </a:fld>
            <a:endParaRPr lang="de-DE"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_1">
    <p:spTree>
      <p:nvGrpSpPr>
        <p:cNvPr id="1" name=""/>
        <p:cNvGrpSpPr/>
        <p:nvPr/>
      </p:nvGrpSpPr>
      <p:grpSpPr>
        <a:xfrm>
          <a:off x="0" y="0"/>
          <a:ext cx="0" cy="0"/>
          <a:chOff x="0" y="0"/>
          <a:chExt cx="0" cy="0"/>
        </a:xfrm>
      </p:grpSpPr>
      <p:pic>
        <p:nvPicPr>
          <p:cNvPr id="6" name="Grafik 5" descr="lights_ppt_footer.png"/>
          <p:cNvPicPr>
            <a:picLocks noChangeAspect="1"/>
          </p:cNvPicPr>
          <p:nvPr userDrawn="1"/>
        </p:nvPicPr>
        <p:blipFill>
          <a:blip r:embed="rId2" cstate="print"/>
          <a:stretch>
            <a:fillRect/>
          </a:stretch>
        </p:blipFill>
        <p:spPr>
          <a:xfrm>
            <a:off x="0" y="0"/>
            <a:ext cx="9144000" cy="6858000"/>
          </a:xfrm>
          <a:prstGeom prst="rect">
            <a:avLst/>
          </a:prstGeom>
        </p:spPr>
      </p:pic>
      <p:pic>
        <p:nvPicPr>
          <p:cNvPr id="14" name="Grafik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1560" y="5877272"/>
            <a:ext cx="1170913" cy="692524"/>
          </a:xfrm>
          <a:prstGeom prst="rect">
            <a:avLst/>
          </a:prstGeom>
          <a:ln>
            <a:noFill/>
          </a:ln>
          <a:effectLst>
            <a:outerShdw blurRad="190500" algn="tl" rotWithShape="0">
              <a:srgbClr val="000000">
                <a:alpha val="70000"/>
              </a:srgbClr>
            </a:outerShdw>
          </a:effectLst>
        </p:spPr>
      </p:pic>
      <p:pic>
        <p:nvPicPr>
          <p:cNvPr id="15" name="Grafik 14" descr="trenner.png"/>
          <p:cNvPicPr>
            <a:picLocks noChangeAspect="1"/>
          </p:cNvPicPr>
          <p:nvPr userDrawn="1"/>
        </p:nvPicPr>
        <p:blipFill>
          <a:blip r:embed="rId4" cstate="print"/>
          <a:stretch>
            <a:fillRect/>
          </a:stretch>
        </p:blipFill>
        <p:spPr>
          <a:xfrm>
            <a:off x="0" y="1196752"/>
            <a:ext cx="9144000" cy="178594"/>
          </a:xfrm>
          <a:prstGeom prst="rect">
            <a:avLst/>
          </a:prstGeom>
        </p:spPr>
      </p:pic>
      <p:sp>
        <p:nvSpPr>
          <p:cNvPr id="16" name="Titel 1"/>
          <p:cNvSpPr>
            <a:spLocks noGrp="1"/>
          </p:cNvSpPr>
          <p:nvPr>
            <p:ph type="ctrTitle" hasCustomPrompt="1"/>
          </p:nvPr>
        </p:nvSpPr>
        <p:spPr>
          <a:xfrm>
            <a:off x="611560" y="317788"/>
            <a:ext cx="7920880" cy="864096"/>
          </a:xfrm>
          <a:noFill/>
        </p:spPr>
        <p:txBody>
          <a:bodyPr wrap="square" lIns="0" tIns="0" rIns="0" bIns="0" anchor="t" anchorCtr="0">
            <a:noAutofit/>
          </a:bodyPr>
          <a:lstStyle>
            <a:lvl1pPr algn="l">
              <a:defRPr sz="4400" b="1">
                <a:solidFill>
                  <a:schemeClr val="accent1"/>
                </a:solidFill>
                <a:effectLst/>
                <a:latin typeface="+mj-lt"/>
              </a:defRPr>
            </a:lvl1pPr>
          </a:lstStyle>
          <a:p>
            <a:r>
              <a:rPr lang="de-DE" dirty="0" err="1" smtClean="0"/>
              <a:t>Your</a:t>
            </a:r>
            <a:r>
              <a:rPr lang="de-DE" dirty="0" smtClean="0"/>
              <a:t> Headline</a:t>
            </a:r>
            <a:endParaRPr lang="de-DE" dirty="0"/>
          </a:p>
        </p:txBody>
      </p:sp>
      <p:sp>
        <p:nvSpPr>
          <p:cNvPr id="17" name="Inhaltsplatzhalter 2"/>
          <p:cNvSpPr>
            <a:spLocks noGrp="1"/>
          </p:cNvSpPr>
          <p:nvPr>
            <p:ph idx="1" hasCustomPrompt="1"/>
          </p:nvPr>
        </p:nvSpPr>
        <p:spPr>
          <a:xfrm>
            <a:off x="611560" y="1556792"/>
            <a:ext cx="3528392" cy="3960440"/>
          </a:xfrm>
        </p:spPr>
        <p:txBody>
          <a:bodyPr wrap="square" lIns="0" tIns="0" rIns="0" bIns="0" numCol="1" anchor="t" anchorCtr="0">
            <a:noAutofit/>
          </a:bodyPr>
          <a:lstStyle>
            <a:lvl1pPr marL="0" indent="-180000" algn="just">
              <a:lnSpc>
                <a:spcPct val="100000"/>
              </a:lnSpc>
              <a:spcBef>
                <a:spcPts val="100"/>
              </a:spcBef>
              <a:buFont typeface="Arial" pitchFamily="34" charset="0"/>
              <a:buNone/>
              <a:defRPr lang="de-DE" sz="1600" dirty="0">
                <a:solidFill>
                  <a:schemeClr val="bg1"/>
                </a:solidFill>
              </a:defRPr>
            </a:lvl1pPr>
          </a:lstStyle>
          <a:p>
            <a:pPr lvl="0"/>
            <a:r>
              <a:rPr lang="de-DE" dirty="0" smtClean="0"/>
              <a:t>Your Text </a:t>
            </a:r>
            <a:r>
              <a:rPr lang="de-DE" dirty="0" err="1" smtClean="0"/>
              <a:t>or</a:t>
            </a:r>
            <a:r>
              <a:rPr lang="de-DE" dirty="0" smtClean="0"/>
              <a:t> </a:t>
            </a:r>
            <a:r>
              <a:rPr lang="de-DE" dirty="0" err="1" smtClean="0"/>
              <a:t>Bullets</a:t>
            </a:r>
            <a:r>
              <a:rPr lang="de-DE" dirty="0" smtClean="0"/>
              <a:t> </a:t>
            </a:r>
            <a:r>
              <a:rPr lang="de-DE" dirty="0" err="1" smtClean="0"/>
              <a:t>goes</a:t>
            </a:r>
            <a:r>
              <a:rPr lang="de-DE" dirty="0" smtClean="0"/>
              <a:t> </a:t>
            </a:r>
            <a:r>
              <a:rPr lang="de-DE" dirty="0" err="1" smtClean="0"/>
              <a:t>here</a:t>
            </a:r>
            <a:r>
              <a:rPr lang="de-DE" dirty="0" smtClean="0"/>
              <a:t>!</a:t>
            </a:r>
            <a:endParaRPr lang="de-DE" dirty="0"/>
          </a:p>
        </p:txBody>
      </p:sp>
      <p:sp>
        <p:nvSpPr>
          <p:cNvPr id="18" name="Inhaltsplatzhalter 2"/>
          <p:cNvSpPr>
            <a:spLocks noGrp="1"/>
          </p:cNvSpPr>
          <p:nvPr>
            <p:ph idx="13" hasCustomPrompt="1"/>
          </p:nvPr>
        </p:nvSpPr>
        <p:spPr>
          <a:xfrm>
            <a:off x="5004048" y="1556792"/>
            <a:ext cx="3528392" cy="3960440"/>
          </a:xfrm>
        </p:spPr>
        <p:txBody>
          <a:bodyPr wrap="square" lIns="0" tIns="0" rIns="0" bIns="0" numCol="1" anchor="t" anchorCtr="0">
            <a:noAutofit/>
          </a:bodyPr>
          <a:lstStyle>
            <a:lvl1pPr marL="0" indent="-180000" algn="just">
              <a:lnSpc>
                <a:spcPct val="100000"/>
              </a:lnSpc>
              <a:spcBef>
                <a:spcPts val="100"/>
              </a:spcBef>
              <a:buFont typeface="Arial" pitchFamily="34" charset="0"/>
              <a:buNone/>
              <a:defRPr lang="de-DE" sz="1600" dirty="0">
                <a:solidFill>
                  <a:schemeClr val="bg1"/>
                </a:solidFill>
              </a:defRPr>
            </a:lvl1pPr>
          </a:lstStyle>
          <a:p>
            <a:pPr lvl="0"/>
            <a:r>
              <a:rPr lang="de-DE" dirty="0" smtClean="0"/>
              <a:t>Your Text </a:t>
            </a:r>
            <a:r>
              <a:rPr lang="de-DE" dirty="0" err="1" smtClean="0"/>
              <a:t>or</a:t>
            </a:r>
            <a:r>
              <a:rPr lang="de-DE" dirty="0" smtClean="0"/>
              <a:t> </a:t>
            </a:r>
            <a:r>
              <a:rPr lang="de-DE" dirty="0" err="1" smtClean="0"/>
              <a:t>Bullets</a:t>
            </a:r>
            <a:r>
              <a:rPr lang="de-DE" dirty="0" smtClean="0"/>
              <a:t> </a:t>
            </a:r>
            <a:r>
              <a:rPr lang="de-DE" dirty="0" err="1" smtClean="0"/>
              <a:t>goes</a:t>
            </a:r>
            <a:r>
              <a:rPr lang="de-DE" dirty="0" smtClean="0"/>
              <a:t> </a:t>
            </a:r>
            <a:r>
              <a:rPr lang="de-DE" dirty="0" err="1" smtClean="0"/>
              <a:t>here</a:t>
            </a:r>
            <a:r>
              <a:rPr lang="de-DE" dirty="0" smtClean="0"/>
              <a:t>!</a:t>
            </a:r>
            <a:endParaRPr lang="de-DE" dirty="0"/>
          </a:p>
        </p:txBody>
      </p:sp>
      <p:pic>
        <p:nvPicPr>
          <p:cNvPr id="24" name="Grafik 23" descr="arrow_back.png">
            <a:hlinkClick r:id="" action="ppaction://hlinkshowjump?jump=previousslide"/>
          </p:cNvPr>
          <p:cNvPicPr>
            <a:picLocks noChangeAspect="1"/>
          </p:cNvPicPr>
          <p:nvPr userDrawn="1"/>
        </p:nvPicPr>
        <p:blipFill>
          <a:blip r:embed="rId5" cstate="print"/>
          <a:stretch>
            <a:fillRect/>
          </a:stretch>
        </p:blipFill>
        <p:spPr>
          <a:xfrm>
            <a:off x="6995120" y="6191788"/>
            <a:ext cx="352425" cy="352425"/>
          </a:xfrm>
          <a:prstGeom prst="rect">
            <a:avLst/>
          </a:prstGeom>
        </p:spPr>
      </p:pic>
      <p:pic>
        <p:nvPicPr>
          <p:cNvPr id="25" name="Grafik 24" descr="arrow_next.png">
            <a:hlinkClick r:id="" action="ppaction://hlinkshowjump?jump=nextslide"/>
          </p:cNvPr>
          <p:cNvPicPr>
            <a:picLocks noChangeAspect="1"/>
          </p:cNvPicPr>
          <p:nvPr userDrawn="1"/>
        </p:nvPicPr>
        <p:blipFill>
          <a:blip r:embed="rId6" cstate="print"/>
          <a:stretch>
            <a:fillRect/>
          </a:stretch>
        </p:blipFill>
        <p:spPr>
          <a:xfrm>
            <a:off x="8421191" y="6191788"/>
            <a:ext cx="352425" cy="352425"/>
          </a:xfrm>
          <a:prstGeom prst="rect">
            <a:avLst/>
          </a:prstGeom>
        </p:spPr>
      </p:pic>
      <p:sp>
        <p:nvSpPr>
          <p:cNvPr id="4" name="Rectangle 3"/>
          <p:cNvSpPr/>
          <p:nvPr userDrawn="1"/>
        </p:nvSpPr>
        <p:spPr>
          <a:xfrm>
            <a:off x="1782472" y="6228020"/>
            <a:ext cx="2613857" cy="369332"/>
          </a:xfrm>
          <a:prstGeom prst="rect">
            <a:avLst/>
          </a:prstGeom>
        </p:spPr>
        <p:txBody>
          <a:bodyPr wrap="none">
            <a:spAutoFit/>
          </a:bodyPr>
          <a:lstStyle/>
          <a:p>
            <a:pPr lvl="0"/>
            <a:r>
              <a:rPr lang="fr-FR" dirty="0" smtClean="0">
                <a:ln w="18415" cmpd="sng">
                  <a:solidFill>
                    <a:srgbClr val="FFFFFF"/>
                  </a:solidFill>
                  <a:prstDash val="solid"/>
                </a:ln>
                <a:solidFill>
                  <a:srgbClr val="FFFFFF"/>
                </a:solidFill>
                <a:effectLst>
                  <a:outerShdw blurRad="38100" dist="38100" dir="2700000" algn="tl">
                    <a:srgbClr val="000000">
                      <a:alpha val="43137"/>
                    </a:srgbClr>
                  </a:outerShdw>
                </a:effectLst>
              </a:rPr>
              <a:t>Carthage Power Company</a:t>
            </a:r>
            <a:endParaRPr lang="fr-FR" dirty="0">
              <a:ln w="18415" cmpd="sng">
                <a:solidFill>
                  <a:srgbClr val="FFFFFF"/>
                </a:solidFill>
                <a:prstDash val="solid"/>
              </a:ln>
              <a:solidFill>
                <a:srgbClr val="FFFFFF"/>
              </a:solidFill>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_2">
    <p:spTree>
      <p:nvGrpSpPr>
        <p:cNvPr id="1" name=""/>
        <p:cNvGrpSpPr/>
        <p:nvPr/>
      </p:nvGrpSpPr>
      <p:grpSpPr>
        <a:xfrm>
          <a:off x="0" y="0"/>
          <a:ext cx="0" cy="0"/>
          <a:chOff x="0" y="0"/>
          <a:chExt cx="0" cy="0"/>
        </a:xfrm>
      </p:grpSpPr>
      <p:pic>
        <p:nvPicPr>
          <p:cNvPr id="6" name="Grafik 5" descr="lights_ppt_footer.png"/>
          <p:cNvPicPr>
            <a:picLocks noChangeAspect="1"/>
          </p:cNvPicPr>
          <p:nvPr userDrawn="1"/>
        </p:nvPicPr>
        <p:blipFill>
          <a:blip r:embed="rId2" cstate="print"/>
          <a:stretch>
            <a:fillRect/>
          </a:stretch>
        </p:blipFill>
        <p:spPr>
          <a:xfrm>
            <a:off x="0" y="0"/>
            <a:ext cx="9144000" cy="6858000"/>
          </a:xfrm>
          <a:prstGeom prst="rect">
            <a:avLst/>
          </a:prstGeom>
        </p:spPr>
      </p:pic>
      <p:pic>
        <p:nvPicPr>
          <p:cNvPr id="15" name="Grafik 14" descr="trenner.png"/>
          <p:cNvPicPr>
            <a:picLocks noChangeAspect="1"/>
          </p:cNvPicPr>
          <p:nvPr userDrawn="1"/>
        </p:nvPicPr>
        <p:blipFill>
          <a:blip r:embed="rId3" cstate="print"/>
          <a:stretch>
            <a:fillRect/>
          </a:stretch>
        </p:blipFill>
        <p:spPr>
          <a:xfrm>
            <a:off x="0" y="1196752"/>
            <a:ext cx="9144000" cy="178594"/>
          </a:xfrm>
          <a:prstGeom prst="rect">
            <a:avLst/>
          </a:prstGeom>
        </p:spPr>
      </p:pic>
      <p:sp>
        <p:nvSpPr>
          <p:cNvPr id="16" name="Titel 1"/>
          <p:cNvSpPr>
            <a:spLocks noGrp="1"/>
          </p:cNvSpPr>
          <p:nvPr>
            <p:ph type="ctrTitle" hasCustomPrompt="1"/>
          </p:nvPr>
        </p:nvSpPr>
        <p:spPr>
          <a:xfrm>
            <a:off x="611560" y="317788"/>
            <a:ext cx="7920880" cy="864096"/>
          </a:xfrm>
          <a:noFill/>
        </p:spPr>
        <p:txBody>
          <a:bodyPr wrap="square" lIns="0" tIns="0" rIns="0" bIns="0" anchor="t" anchorCtr="0">
            <a:noAutofit/>
          </a:bodyPr>
          <a:lstStyle>
            <a:lvl1pPr algn="l">
              <a:defRPr sz="4400" b="1">
                <a:solidFill>
                  <a:schemeClr val="accent1"/>
                </a:solidFill>
                <a:effectLst/>
                <a:latin typeface="+mj-lt"/>
              </a:defRPr>
            </a:lvl1pPr>
          </a:lstStyle>
          <a:p>
            <a:r>
              <a:rPr lang="de-DE" dirty="0" err="1" smtClean="0"/>
              <a:t>Your</a:t>
            </a:r>
            <a:r>
              <a:rPr lang="de-DE" dirty="0" smtClean="0"/>
              <a:t> Headline</a:t>
            </a:r>
            <a:endParaRPr lang="de-DE" dirty="0"/>
          </a:p>
        </p:txBody>
      </p:sp>
      <p:sp>
        <p:nvSpPr>
          <p:cNvPr id="17" name="Inhaltsplatzhalter 2"/>
          <p:cNvSpPr>
            <a:spLocks noGrp="1"/>
          </p:cNvSpPr>
          <p:nvPr>
            <p:ph idx="1" hasCustomPrompt="1"/>
          </p:nvPr>
        </p:nvSpPr>
        <p:spPr>
          <a:xfrm>
            <a:off x="611560" y="1556792"/>
            <a:ext cx="7920880" cy="1872208"/>
          </a:xfrm>
        </p:spPr>
        <p:txBody>
          <a:bodyPr wrap="square" lIns="0" tIns="0" rIns="0" bIns="0" numCol="1" anchor="t" anchorCtr="0">
            <a:noAutofit/>
          </a:bodyPr>
          <a:lstStyle>
            <a:lvl1pPr marL="0" indent="-180000" algn="just">
              <a:lnSpc>
                <a:spcPct val="100000"/>
              </a:lnSpc>
              <a:spcBef>
                <a:spcPts val="100"/>
              </a:spcBef>
              <a:buFont typeface="Arial" pitchFamily="34" charset="0"/>
              <a:buNone/>
              <a:defRPr lang="de-DE" sz="1600" dirty="0">
                <a:solidFill>
                  <a:schemeClr val="bg1"/>
                </a:solidFill>
              </a:defRPr>
            </a:lvl1pPr>
          </a:lstStyle>
          <a:p>
            <a:pPr lvl="0"/>
            <a:r>
              <a:rPr lang="de-DE" dirty="0" smtClean="0"/>
              <a:t>Your Text </a:t>
            </a:r>
            <a:r>
              <a:rPr lang="de-DE" dirty="0" err="1" smtClean="0"/>
              <a:t>or</a:t>
            </a:r>
            <a:r>
              <a:rPr lang="de-DE" dirty="0" smtClean="0"/>
              <a:t> </a:t>
            </a:r>
            <a:r>
              <a:rPr lang="de-DE" dirty="0" err="1" smtClean="0"/>
              <a:t>Bullets</a:t>
            </a:r>
            <a:r>
              <a:rPr lang="de-DE" dirty="0" smtClean="0"/>
              <a:t> </a:t>
            </a:r>
            <a:r>
              <a:rPr lang="de-DE" dirty="0" err="1" smtClean="0"/>
              <a:t>goes</a:t>
            </a:r>
            <a:r>
              <a:rPr lang="de-DE" dirty="0" smtClean="0"/>
              <a:t> </a:t>
            </a:r>
            <a:r>
              <a:rPr lang="de-DE" dirty="0" err="1" smtClean="0"/>
              <a:t>here</a:t>
            </a:r>
            <a:r>
              <a:rPr lang="de-DE" dirty="0" smtClean="0"/>
              <a:t>!</a:t>
            </a:r>
            <a:endParaRPr lang="de-DE" dirty="0"/>
          </a:p>
        </p:txBody>
      </p:sp>
      <p:sp>
        <p:nvSpPr>
          <p:cNvPr id="18" name="Inhaltsplatzhalter 2"/>
          <p:cNvSpPr>
            <a:spLocks noGrp="1"/>
          </p:cNvSpPr>
          <p:nvPr>
            <p:ph idx="13" hasCustomPrompt="1"/>
          </p:nvPr>
        </p:nvSpPr>
        <p:spPr>
          <a:xfrm>
            <a:off x="611560" y="3717032"/>
            <a:ext cx="7920880" cy="1800200"/>
          </a:xfrm>
        </p:spPr>
        <p:txBody>
          <a:bodyPr wrap="square" lIns="0" tIns="0" rIns="0" bIns="0" numCol="1" anchor="t" anchorCtr="0">
            <a:noAutofit/>
          </a:bodyPr>
          <a:lstStyle>
            <a:lvl1pPr marL="0" indent="-180000" algn="just">
              <a:lnSpc>
                <a:spcPct val="100000"/>
              </a:lnSpc>
              <a:spcBef>
                <a:spcPts val="100"/>
              </a:spcBef>
              <a:buFont typeface="Arial" pitchFamily="34" charset="0"/>
              <a:buNone/>
              <a:defRPr lang="de-DE" sz="1600" dirty="0">
                <a:solidFill>
                  <a:schemeClr val="bg1"/>
                </a:solidFill>
              </a:defRPr>
            </a:lvl1pPr>
          </a:lstStyle>
          <a:p>
            <a:pPr lvl="0"/>
            <a:r>
              <a:rPr lang="de-DE" dirty="0" smtClean="0"/>
              <a:t>Your Text </a:t>
            </a:r>
            <a:r>
              <a:rPr lang="de-DE" dirty="0" err="1" smtClean="0"/>
              <a:t>or</a:t>
            </a:r>
            <a:r>
              <a:rPr lang="de-DE" dirty="0" smtClean="0"/>
              <a:t> </a:t>
            </a:r>
            <a:r>
              <a:rPr lang="de-DE" dirty="0" err="1" smtClean="0"/>
              <a:t>Bullets</a:t>
            </a:r>
            <a:r>
              <a:rPr lang="de-DE" dirty="0" smtClean="0"/>
              <a:t> </a:t>
            </a:r>
            <a:r>
              <a:rPr lang="de-DE" dirty="0" err="1" smtClean="0"/>
              <a:t>goes</a:t>
            </a:r>
            <a:r>
              <a:rPr lang="de-DE" dirty="0" smtClean="0"/>
              <a:t> </a:t>
            </a:r>
            <a:r>
              <a:rPr lang="de-DE" dirty="0" err="1" smtClean="0"/>
              <a:t>here</a:t>
            </a:r>
            <a:r>
              <a:rPr lang="de-DE" dirty="0" smtClean="0"/>
              <a:t>!</a:t>
            </a:r>
            <a:endParaRPr lang="de-DE" dirty="0"/>
          </a:p>
        </p:txBody>
      </p:sp>
      <p:pic>
        <p:nvPicPr>
          <p:cNvPr id="22" name="Grafik 21" descr="arrow_back.png">
            <a:hlinkClick r:id="" action="ppaction://hlinkshowjump?jump=previousslide"/>
          </p:cNvPr>
          <p:cNvPicPr>
            <a:picLocks noChangeAspect="1"/>
          </p:cNvPicPr>
          <p:nvPr userDrawn="1"/>
        </p:nvPicPr>
        <p:blipFill>
          <a:blip r:embed="rId4" cstate="print"/>
          <a:stretch>
            <a:fillRect/>
          </a:stretch>
        </p:blipFill>
        <p:spPr>
          <a:xfrm>
            <a:off x="6995120" y="6191788"/>
            <a:ext cx="352425" cy="352425"/>
          </a:xfrm>
          <a:prstGeom prst="rect">
            <a:avLst/>
          </a:prstGeom>
        </p:spPr>
      </p:pic>
      <p:pic>
        <p:nvPicPr>
          <p:cNvPr id="23" name="Grafik 22" descr="arrow_next.png">
            <a:hlinkClick r:id="" action="ppaction://hlinkshowjump?jump=nextslide"/>
          </p:cNvPr>
          <p:cNvPicPr>
            <a:picLocks noChangeAspect="1"/>
          </p:cNvPicPr>
          <p:nvPr userDrawn="1"/>
        </p:nvPicPr>
        <p:blipFill>
          <a:blip r:embed="rId5" cstate="print"/>
          <a:stretch>
            <a:fillRect/>
          </a:stretch>
        </p:blipFill>
        <p:spPr>
          <a:xfrm>
            <a:off x="8421191" y="6191788"/>
            <a:ext cx="352425" cy="352425"/>
          </a:xfrm>
          <a:prstGeom prst="rect">
            <a:avLst/>
          </a:prstGeom>
        </p:spPr>
      </p:pic>
      <p:pic>
        <p:nvPicPr>
          <p:cNvPr id="12" name="Grafik 13"/>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611560" y="5877272"/>
            <a:ext cx="1170913" cy="692524"/>
          </a:xfrm>
          <a:prstGeom prst="rect">
            <a:avLst/>
          </a:prstGeom>
          <a:ln>
            <a:noFill/>
          </a:ln>
          <a:effectLst>
            <a:outerShdw blurRad="190500" algn="tl" rotWithShape="0">
              <a:srgbClr val="000000">
                <a:alpha val="70000"/>
              </a:srgbClr>
            </a:outerShdw>
          </a:effectLst>
        </p:spPr>
      </p:pic>
      <p:sp>
        <p:nvSpPr>
          <p:cNvPr id="13" name="Rectangle 12"/>
          <p:cNvSpPr/>
          <p:nvPr userDrawn="1"/>
        </p:nvSpPr>
        <p:spPr>
          <a:xfrm>
            <a:off x="1782472" y="6228020"/>
            <a:ext cx="2613857" cy="369332"/>
          </a:xfrm>
          <a:prstGeom prst="rect">
            <a:avLst/>
          </a:prstGeom>
        </p:spPr>
        <p:txBody>
          <a:bodyPr wrap="none">
            <a:spAutoFit/>
          </a:bodyPr>
          <a:lstStyle/>
          <a:p>
            <a:pPr lvl="0"/>
            <a:r>
              <a:rPr lang="fr-FR" dirty="0" smtClean="0">
                <a:ln w="18415" cmpd="sng">
                  <a:solidFill>
                    <a:srgbClr val="FFFFFF"/>
                  </a:solidFill>
                  <a:prstDash val="solid"/>
                </a:ln>
                <a:solidFill>
                  <a:srgbClr val="FFFFFF"/>
                </a:solidFill>
                <a:effectLst>
                  <a:outerShdw blurRad="38100" dist="38100" dir="2700000" algn="tl">
                    <a:srgbClr val="000000">
                      <a:alpha val="43137"/>
                    </a:srgbClr>
                  </a:outerShdw>
                </a:effectLst>
              </a:rPr>
              <a:t>Carthage Power Company</a:t>
            </a:r>
            <a:endParaRPr lang="fr-FR" dirty="0">
              <a:ln w="18415" cmpd="sng">
                <a:solidFill>
                  <a:srgbClr val="FFFFFF"/>
                </a:solidFill>
                <a:prstDash val="solid"/>
              </a:ln>
              <a:solidFill>
                <a:srgbClr val="FFFFFF"/>
              </a:solidFill>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_3">
    <p:spTree>
      <p:nvGrpSpPr>
        <p:cNvPr id="1" name=""/>
        <p:cNvGrpSpPr/>
        <p:nvPr/>
      </p:nvGrpSpPr>
      <p:grpSpPr>
        <a:xfrm>
          <a:off x="0" y="0"/>
          <a:ext cx="0" cy="0"/>
          <a:chOff x="0" y="0"/>
          <a:chExt cx="0" cy="0"/>
        </a:xfrm>
      </p:grpSpPr>
      <p:pic>
        <p:nvPicPr>
          <p:cNvPr id="6" name="Grafik 5" descr="lights_ppt_footer.png"/>
          <p:cNvPicPr>
            <a:picLocks noChangeAspect="1"/>
          </p:cNvPicPr>
          <p:nvPr userDrawn="1"/>
        </p:nvPicPr>
        <p:blipFill>
          <a:blip r:embed="rId2" cstate="print"/>
          <a:stretch>
            <a:fillRect/>
          </a:stretch>
        </p:blipFill>
        <p:spPr>
          <a:xfrm>
            <a:off x="0" y="0"/>
            <a:ext cx="9144000" cy="6858000"/>
          </a:xfrm>
          <a:prstGeom prst="rect">
            <a:avLst/>
          </a:prstGeom>
        </p:spPr>
      </p:pic>
      <p:pic>
        <p:nvPicPr>
          <p:cNvPr id="14" name="Grafik 13" descr="cn_logo_w.png"/>
          <p:cNvPicPr>
            <a:picLocks noChangeAspect="1"/>
          </p:cNvPicPr>
          <p:nvPr userDrawn="1"/>
        </p:nvPicPr>
        <p:blipFill>
          <a:blip r:embed="rId3" cstate="print"/>
          <a:stretch>
            <a:fillRect/>
          </a:stretch>
        </p:blipFill>
        <p:spPr>
          <a:xfrm>
            <a:off x="611560" y="5918992"/>
            <a:ext cx="951359" cy="678360"/>
          </a:xfrm>
          <a:prstGeom prst="rect">
            <a:avLst/>
          </a:prstGeom>
        </p:spPr>
      </p:pic>
      <p:pic>
        <p:nvPicPr>
          <p:cNvPr id="15" name="Grafik 14" descr="trenner.png"/>
          <p:cNvPicPr>
            <a:picLocks noChangeAspect="1"/>
          </p:cNvPicPr>
          <p:nvPr userDrawn="1"/>
        </p:nvPicPr>
        <p:blipFill>
          <a:blip r:embed="rId4" cstate="print"/>
          <a:stretch>
            <a:fillRect/>
          </a:stretch>
        </p:blipFill>
        <p:spPr>
          <a:xfrm>
            <a:off x="0" y="1196752"/>
            <a:ext cx="9144000" cy="178594"/>
          </a:xfrm>
          <a:prstGeom prst="rect">
            <a:avLst/>
          </a:prstGeom>
        </p:spPr>
      </p:pic>
      <p:sp>
        <p:nvSpPr>
          <p:cNvPr id="16" name="Titel 1"/>
          <p:cNvSpPr>
            <a:spLocks noGrp="1"/>
          </p:cNvSpPr>
          <p:nvPr>
            <p:ph type="ctrTitle" hasCustomPrompt="1"/>
          </p:nvPr>
        </p:nvSpPr>
        <p:spPr>
          <a:xfrm>
            <a:off x="611560" y="317788"/>
            <a:ext cx="7920880" cy="864096"/>
          </a:xfrm>
          <a:noFill/>
        </p:spPr>
        <p:txBody>
          <a:bodyPr wrap="square" lIns="0" tIns="0" rIns="0" bIns="0" anchor="t" anchorCtr="0">
            <a:noAutofit/>
          </a:bodyPr>
          <a:lstStyle>
            <a:lvl1pPr algn="l">
              <a:defRPr sz="4400" b="1">
                <a:solidFill>
                  <a:schemeClr val="accent1"/>
                </a:solidFill>
                <a:effectLst/>
                <a:latin typeface="+mj-lt"/>
              </a:defRPr>
            </a:lvl1pPr>
          </a:lstStyle>
          <a:p>
            <a:r>
              <a:rPr lang="de-DE" dirty="0" err="1" smtClean="0"/>
              <a:t>Your</a:t>
            </a:r>
            <a:r>
              <a:rPr lang="de-DE" dirty="0" smtClean="0"/>
              <a:t> Headline</a:t>
            </a:r>
            <a:endParaRPr lang="de-DE" dirty="0"/>
          </a:p>
        </p:txBody>
      </p:sp>
      <p:sp>
        <p:nvSpPr>
          <p:cNvPr id="17" name="Inhaltsplatzhalter 2"/>
          <p:cNvSpPr>
            <a:spLocks noGrp="1"/>
          </p:cNvSpPr>
          <p:nvPr>
            <p:ph idx="1" hasCustomPrompt="1"/>
          </p:nvPr>
        </p:nvSpPr>
        <p:spPr>
          <a:xfrm>
            <a:off x="611560" y="3068960"/>
            <a:ext cx="2376264" cy="2448272"/>
          </a:xfrm>
        </p:spPr>
        <p:txBody>
          <a:bodyPr wrap="square" lIns="0" tIns="0" rIns="0" bIns="0" numCol="1" anchor="t" anchorCtr="0">
            <a:noAutofit/>
          </a:bodyPr>
          <a:lstStyle>
            <a:lvl1pPr marL="0" indent="-180000" algn="just">
              <a:lnSpc>
                <a:spcPct val="100000"/>
              </a:lnSpc>
              <a:spcBef>
                <a:spcPts val="100"/>
              </a:spcBef>
              <a:buFont typeface="Arial" pitchFamily="34" charset="0"/>
              <a:buNone/>
              <a:defRPr lang="de-DE" sz="1600" dirty="0">
                <a:solidFill>
                  <a:schemeClr val="bg1"/>
                </a:solidFill>
              </a:defRPr>
            </a:lvl1pPr>
          </a:lstStyle>
          <a:p>
            <a:pPr lvl="0"/>
            <a:r>
              <a:rPr lang="de-DE" dirty="0" smtClean="0"/>
              <a:t>Your Text </a:t>
            </a:r>
            <a:r>
              <a:rPr lang="de-DE" dirty="0" err="1" smtClean="0"/>
              <a:t>or</a:t>
            </a:r>
            <a:r>
              <a:rPr lang="de-DE" dirty="0" smtClean="0"/>
              <a:t> </a:t>
            </a:r>
            <a:r>
              <a:rPr lang="de-DE" dirty="0" err="1" smtClean="0"/>
              <a:t>Bullets</a:t>
            </a:r>
            <a:r>
              <a:rPr lang="de-DE" dirty="0" smtClean="0"/>
              <a:t> </a:t>
            </a:r>
            <a:r>
              <a:rPr lang="de-DE" dirty="0" err="1" smtClean="0"/>
              <a:t>goes</a:t>
            </a:r>
            <a:r>
              <a:rPr lang="de-DE" dirty="0" smtClean="0"/>
              <a:t> </a:t>
            </a:r>
            <a:r>
              <a:rPr lang="de-DE" dirty="0" err="1" smtClean="0"/>
              <a:t>here</a:t>
            </a:r>
            <a:r>
              <a:rPr lang="de-DE" dirty="0" smtClean="0"/>
              <a:t>!</a:t>
            </a:r>
            <a:endParaRPr lang="de-DE" dirty="0"/>
          </a:p>
        </p:txBody>
      </p:sp>
      <p:sp>
        <p:nvSpPr>
          <p:cNvPr id="19" name="Bildplatzhalter 2" descr="Click For Your Pic"/>
          <p:cNvSpPr>
            <a:spLocks noGrp="1"/>
          </p:cNvSpPr>
          <p:nvPr>
            <p:ph type="pic" idx="13" hasCustomPrompt="1"/>
          </p:nvPr>
        </p:nvSpPr>
        <p:spPr>
          <a:xfrm>
            <a:off x="611560" y="1628800"/>
            <a:ext cx="2376264" cy="1152128"/>
          </a:xfrm>
          <a:gradFill flip="none" rotWithShape="1">
            <a:gsLst>
              <a:gs pos="0">
                <a:schemeClr val="tx2"/>
              </a:gs>
              <a:gs pos="50000">
                <a:schemeClr val="bg2"/>
              </a:gs>
            </a:gsLst>
            <a:path path="circle">
              <a:fillToRect l="50000" t="50000" r="50000" b="50000"/>
            </a:path>
            <a:tileRect/>
          </a:gradFill>
          <a:ln>
            <a:noFill/>
          </a:ln>
        </p:spPr>
        <p:txBody>
          <a:bodyPr>
            <a:normAutofit/>
          </a:bodyPr>
          <a:lstStyle>
            <a:lvl1pPr marL="0" indent="0" algn="ctr">
              <a:buNone/>
              <a:defRPr sz="14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smtClean="0"/>
              <a:t>Place </a:t>
            </a:r>
            <a:r>
              <a:rPr lang="de-DE" dirty="0" err="1" smtClean="0"/>
              <a:t>Your</a:t>
            </a:r>
            <a:r>
              <a:rPr lang="de-DE" dirty="0" smtClean="0"/>
              <a:t> Picture </a:t>
            </a:r>
            <a:r>
              <a:rPr lang="de-DE" dirty="0" err="1" smtClean="0"/>
              <a:t>Here</a:t>
            </a:r>
            <a:endParaRPr lang="de-DE" dirty="0"/>
          </a:p>
        </p:txBody>
      </p:sp>
      <p:sp>
        <p:nvSpPr>
          <p:cNvPr id="21" name="Bildplatzhalter 2" descr="Click For Your Pic"/>
          <p:cNvSpPr>
            <a:spLocks noGrp="1"/>
          </p:cNvSpPr>
          <p:nvPr>
            <p:ph type="pic" idx="14" hasCustomPrompt="1"/>
          </p:nvPr>
        </p:nvSpPr>
        <p:spPr>
          <a:xfrm>
            <a:off x="3383868" y="1628800"/>
            <a:ext cx="2376264" cy="1152128"/>
          </a:xfrm>
          <a:gradFill flip="none" rotWithShape="1">
            <a:gsLst>
              <a:gs pos="0">
                <a:schemeClr val="tx2"/>
              </a:gs>
              <a:gs pos="50000">
                <a:schemeClr val="bg2"/>
              </a:gs>
            </a:gsLst>
            <a:path path="circle">
              <a:fillToRect l="50000" t="50000" r="50000" b="50000"/>
            </a:path>
            <a:tileRect/>
          </a:gradFill>
          <a:ln>
            <a:noFill/>
          </a:ln>
        </p:spPr>
        <p:txBody>
          <a:bodyPr>
            <a:normAutofit/>
          </a:bodyPr>
          <a:lstStyle>
            <a:lvl1pPr marL="0" indent="0" algn="ctr">
              <a:buNone/>
              <a:defRPr sz="14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smtClean="0"/>
              <a:t>Place </a:t>
            </a:r>
            <a:r>
              <a:rPr lang="de-DE" dirty="0" err="1" smtClean="0"/>
              <a:t>Your</a:t>
            </a:r>
            <a:r>
              <a:rPr lang="de-DE" dirty="0" smtClean="0"/>
              <a:t> Picture </a:t>
            </a:r>
            <a:r>
              <a:rPr lang="de-DE" dirty="0" err="1" smtClean="0"/>
              <a:t>Here</a:t>
            </a:r>
            <a:endParaRPr lang="de-DE" dirty="0"/>
          </a:p>
        </p:txBody>
      </p:sp>
      <p:sp>
        <p:nvSpPr>
          <p:cNvPr id="22" name="Bildplatzhalter 2" descr="Click For Your Pic"/>
          <p:cNvSpPr>
            <a:spLocks noGrp="1"/>
          </p:cNvSpPr>
          <p:nvPr>
            <p:ph type="pic" idx="15" hasCustomPrompt="1"/>
          </p:nvPr>
        </p:nvSpPr>
        <p:spPr>
          <a:xfrm>
            <a:off x="6156176" y="1628800"/>
            <a:ext cx="2376264" cy="1152128"/>
          </a:xfrm>
          <a:gradFill flip="none" rotWithShape="1">
            <a:gsLst>
              <a:gs pos="0">
                <a:schemeClr val="tx2"/>
              </a:gs>
              <a:gs pos="50000">
                <a:schemeClr val="bg2"/>
              </a:gs>
            </a:gsLst>
            <a:path path="circle">
              <a:fillToRect l="50000" t="50000" r="50000" b="50000"/>
            </a:path>
            <a:tileRect/>
          </a:gradFill>
          <a:ln>
            <a:noFill/>
          </a:ln>
        </p:spPr>
        <p:txBody>
          <a:bodyPr>
            <a:normAutofit/>
          </a:bodyPr>
          <a:lstStyle>
            <a:lvl1pPr marL="0" indent="0" algn="ctr">
              <a:buNone/>
              <a:defRPr sz="14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smtClean="0"/>
              <a:t>Place </a:t>
            </a:r>
            <a:r>
              <a:rPr lang="de-DE" dirty="0" err="1" smtClean="0"/>
              <a:t>Your</a:t>
            </a:r>
            <a:r>
              <a:rPr lang="de-DE" dirty="0" smtClean="0"/>
              <a:t> Picture </a:t>
            </a:r>
            <a:r>
              <a:rPr lang="de-DE" dirty="0" err="1" smtClean="0"/>
              <a:t>Here</a:t>
            </a:r>
            <a:endParaRPr lang="de-DE" dirty="0"/>
          </a:p>
        </p:txBody>
      </p:sp>
      <p:sp>
        <p:nvSpPr>
          <p:cNvPr id="23" name="Inhaltsplatzhalter 2"/>
          <p:cNvSpPr>
            <a:spLocks noGrp="1"/>
          </p:cNvSpPr>
          <p:nvPr>
            <p:ph idx="16" hasCustomPrompt="1"/>
          </p:nvPr>
        </p:nvSpPr>
        <p:spPr>
          <a:xfrm>
            <a:off x="3383868" y="3068960"/>
            <a:ext cx="2376264" cy="2448272"/>
          </a:xfrm>
        </p:spPr>
        <p:txBody>
          <a:bodyPr wrap="square" lIns="0" tIns="0" rIns="0" bIns="0" numCol="1" anchor="t" anchorCtr="0">
            <a:noAutofit/>
          </a:bodyPr>
          <a:lstStyle>
            <a:lvl1pPr marL="0" indent="-180000" algn="just">
              <a:lnSpc>
                <a:spcPct val="100000"/>
              </a:lnSpc>
              <a:spcBef>
                <a:spcPts val="100"/>
              </a:spcBef>
              <a:buFont typeface="Arial" pitchFamily="34" charset="0"/>
              <a:buNone/>
              <a:defRPr lang="de-DE" sz="1600" dirty="0">
                <a:solidFill>
                  <a:schemeClr val="bg1"/>
                </a:solidFill>
              </a:defRPr>
            </a:lvl1pPr>
          </a:lstStyle>
          <a:p>
            <a:pPr lvl="0"/>
            <a:r>
              <a:rPr lang="de-DE" dirty="0" smtClean="0"/>
              <a:t>Your Text </a:t>
            </a:r>
            <a:r>
              <a:rPr lang="de-DE" dirty="0" err="1" smtClean="0"/>
              <a:t>or</a:t>
            </a:r>
            <a:r>
              <a:rPr lang="de-DE" dirty="0" smtClean="0"/>
              <a:t> </a:t>
            </a:r>
            <a:r>
              <a:rPr lang="de-DE" dirty="0" err="1" smtClean="0"/>
              <a:t>Bullets</a:t>
            </a:r>
            <a:r>
              <a:rPr lang="de-DE" dirty="0" smtClean="0"/>
              <a:t> </a:t>
            </a:r>
            <a:r>
              <a:rPr lang="de-DE" dirty="0" err="1" smtClean="0"/>
              <a:t>goes</a:t>
            </a:r>
            <a:r>
              <a:rPr lang="de-DE" dirty="0" smtClean="0"/>
              <a:t> </a:t>
            </a:r>
            <a:r>
              <a:rPr lang="de-DE" dirty="0" err="1" smtClean="0"/>
              <a:t>here</a:t>
            </a:r>
            <a:r>
              <a:rPr lang="de-DE" dirty="0" smtClean="0"/>
              <a:t>!</a:t>
            </a:r>
            <a:endParaRPr lang="de-DE" dirty="0"/>
          </a:p>
        </p:txBody>
      </p:sp>
      <p:sp>
        <p:nvSpPr>
          <p:cNvPr id="24" name="Inhaltsplatzhalter 2"/>
          <p:cNvSpPr>
            <a:spLocks noGrp="1"/>
          </p:cNvSpPr>
          <p:nvPr>
            <p:ph idx="17" hasCustomPrompt="1"/>
          </p:nvPr>
        </p:nvSpPr>
        <p:spPr>
          <a:xfrm>
            <a:off x="6156176" y="3068960"/>
            <a:ext cx="2376264" cy="2448272"/>
          </a:xfrm>
        </p:spPr>
        <p:txBody>
          <a:bodyPr wrap="square" lIns="0" tIns="0" rIns="0" bIns="0" numCol="1" anchor="t" anchorCtr="0">
            <a:noAutofit/>
          </a:bodyPr>
          <a:lstStyle>
            <a:lvl1pPr marL="0" indent="-180000" algn="just">
              <a:lnSpc>
                <a:spcPct val="100000"/>
              </a:lnSpc>
              <a:spcBef>
                <a:spcPts val="100"/>
              </a:spcBef>
              <a:buFont typeface="Arial" pitchFamily="34" charset="0"/>
              <a:buNone/>
              <a:defRPr lang="de-DE" sz="1600" dirty="0">
                <a:solidFill>
                  <a:schemeClr val="bg1"/>
                </a:solidFill>
              </a:defRPr>
            </a:lvl1pPr>
          </a:lstStyle>
          <a:p>
            <a:pPr lvl="0"/>
            <a:r>
              <a:rPr lang="de-DE" dirty="0" smtClean="0"/>
              <a:t>Your Text </a:t>
            </a:r>
            <a:r>
              <a:rPr lang="de-DE" dirty="0" err="1" smtClean="0"/>
              <a:t>or</a:t>
            </a:r>
            <a:r>
              <a:rPr lang="de-DE" dirty="0" smtClean="0"/>
              <a:t> </a:t>
            </a:r>
            <a:r>
              <a:rPr lang="de-DE" dirty="0" err="1" smtClean="0"/>
              <a:t>Bullets</a:t>
            </a:r>
            <a:r>
              <a:rPr lang="de-DE" dirty="0" smtClean="0"/>
              <a:t> </a:t>
            </a:r>
            <a:r>
              <a:rPr lang="de-DE" dirty="0" err="1" smtClean="0"/>
              <a:t>goes</a:t>
            </a:r>
            <a:r>
              <a:rPr lang="de-DE" dirty="0" smtClean="0"/>
              <a:t> </a:t>
            </a:r>
            <a:r>
              <a:rPr lang="de-DE" dirty="0" err="1" smtClean="0"/>
              <a:t>here</a:t>
            </a:r>
            <a:r>
              <a:rPr lang="de-DE" dirty="0" smtClean="0"/>
              <a:t>!</a:t>
            </a:r>
            <a:endParaRPr lang="de-DE" dirty="0"/>
          </a:p>
        </p:txBody>
      </p:sp>
      <p:sp>
        <p:nvSpPr>
          <p:cNvPr id="18" name="Fußzeilenplatzhalter 4"/>
          <p:cNvSpPr txBox="1">
            <a:spLocks/>
          </p:cNvSpPr>
          <p:nvPr userDrawn="1"/>
        </p:nvSpPr>
        <p:spPr>
          <a:xfrm>
            <a:off x="4412704" y="6120592"/>
            <a:ext cx="2031504" cy="648072"/>
          </a:xfrm>
          <a:prstGeom prst="rect">
            <a:avLst/>
          </a:prstGeom>
        </p:spPr>
        <p:txBody>
          <a:bodyPr vert="horz" lIns="0" tIns="0" rIns="0" bIns="0" rtlCol="0" anchor="t" anchorCtr="0"/>
          <a:lstStyle>
            <a:lvl1pPr algn="l">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accent2"/>
                </a:solidFill>
                <a:effectLst/>
                <a:uLnTx/>
                <a:uFillTx/>
                <a:latin typeface="+mn-lt"/>
                <a:ea typeface="+mn-ea"/>
                <a:cs typeface="+mn-cs"/>
              </a:rPr>
              <a:t>www.company-name.com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accent2"/>
                </a:solidFill>
                <a:effectLst/>
                <a:uLnTx/>
                <a:uFillTx/>
                <a:latin typeface="+mn-lt"/>
                <a:ea typeface="+mn-ea"/>
                <a:cs typeface="+mn-cs"/>
              </a:rPr>
              <a:t>hello@company-name.com</a:t>
            </a:r>
            <a:endParaRPr kumimoji="0" lang="de-DE" sz="1000" b="0" i="0" u="none" strike="noStrike" kern="1200" cap="none" spc="0" normalizeH="0" baseline="0" noProof="0" dirty="0" smtClean="0">
              <a:ln>
                <a:noFill/>
              </a:ln>
              <a:solidFill>
                <a:schemeClr val="accent2"/>
              </a:solidFill>
              <a:effectLst/>
              <a:uLnTx/>
              <a:uFillTx/>
              <a:latin typeface="+mn-lt"/>
              <a:ea typeface="+mn-ea"/>
              <a:cs typeface="+mn-cs"/>
            </a:endParaRPr>
          </a:p>
        </p:txBody>
      </p:sp>
      <p:sp>
        <p:nvSpPr>
          <p:cNvPr id="20" name="Fußzeilenplatzhalter 4"/>
          <p:cNvSpPr txBox="1">
            <a:spLocks/>
          </p:cNvSpPr>
          <p:nvPr userDrawn="1"/>
        </p:nvSpPr>
        <p:spPr>
          <a:xfrm>
            <a:off x="2339752" y="6120680"/>
            <a:ext cx="2088232" cy="764704"/>
          </a:xfrm>
          <a:prstGeom prst="rect">
            <a:avLst/>
          </a:prstGeom>
        </p:spPr>
        <p:txBody>
          <a:bodyPr vert="horz" lIns="0" tIns="0" rIns="0" bIns="0" rtlCol="0" anchor="t" anchorCtr="0"/>
          <a:lstStyle>
            <a:lvl1pPr algn="l">
              <a:defRPr>
                <a:solidFill>
                  <a:schemeClr val="bg1"/>
                </a:solidFill>
              </a:defRPr>
            </a:lvl1pPr>
          </a:lstStyle>
          <a:p>
            <a:r>
              <a:rPr lang="en-US" sz="1000" dirty="0" err="1" smtClean="0">
                <a:solidFill>
                  <a:schemeClr val="accent2"/>
                </a:solidFill>
              </a:rPr>
              <a:t>Lorem</a:t>
            </a:r>
            <a:r>
              <a:rPr lang="en-US" sz="1000" dirty="0" smtClean="0">
                <a:solidFill>
                  <a:schemeClr val="accent2"/>
                </a:solidFill>
              </a:rPr>
              <a:t> </a:t>
            </a:r>
            <a:r>
              <a:rPr lang="en-US" sz="1000" dirty="0" err="1" smtClean="0">
                <a:solidFill>
                  <a:schemeClr val="accent2"/>
                </a:solidFill>
              </a:rPr>
              <a:t>Ipsum</a:t>
            </a:r>
            <a:r>
              <a:rPr lang="en-US" sz="1000" dirty="0" smtClean="0">
                <a:solidFill>
                  <a:schemeClr val="accent2"/>
                </a:solidFill>
              </a:rPr>
              <a:t> Street 122</a:t>
            </a:r>
          </a:p>
          <a:p>
            <a:r>
              <a:rPr lang="en-US" sz="1000" dirty="0" smtClean="0">
                <a:solidFill>
                  <a:schemeClr val="accent2"/>
                </a:solidFill>
              </a:rPr>
              <a:t>State, Country</a:t>
            </a:r>
          </a:p>
          <a:p>
            <a:r>
              <a:rPr lang="en-US" sz="1000" dirty="0" smtClean="0">
                <a:solidFill>
                  <a:schemeClr val="accent2"/>
                </a:solidFill>
              </a:rPr>
              <a:t>Phone  0123 4567 89</a:t>
            </a:r>
            <a:endParaRPr lang="de-DE" sz="1000" dirty="0" smtClean="0">
              <a:solidFill>
                <a:schemeClr val="accent2"/>
              </a:solidFill>
            </a:endParaRPr>
          </a:p>
        </p:txBody>
      </p:sp>
      <p:pic>
        <p:nvPicPr>
          <p:cNvPr id="26" name="Grafik 25" descr="arrow_back.png">
            <a:hlinkClick r:id="" action="ppaction://hlinkshowjump?jump=previousslide"/>
          </p:cNvPr>
          <p:cNvPicPr>
            <a:picLocks noChangeAspect="1"/>
          </p:cNvPicPr>
          <p:nvPr userDrawn="1"/>
        </p:nvPicPr>
        <p:blipFill>
          <a:blip r:embed="rId5" cstate="print"/>
          <a:stretch>
            <a:fillRect/>
          </a:stretch>
        </p:blipFill>
        <p:spPr>
          <a:xfrm>
            <a:off x="6995120" y="6191788"/>
            <a:ext cx="352425" cy="352425"/>
          </a:xfrm>
          <a:prstGeom prst="rect">
            <a:avLst/>
          </a:prstGeom>
        </p:spPr>
      </p:pic>
      <p:pic>
        <p:nvPicPr>
          <p:cNvPr id="27" name="Grafik 26" descr="arrow_next.png">
            <a:hlinkClick r:id="" action="ppaction://hlinkshowjump?jump=nextslide"/>
          </p:cNvPr>
          <p:cNvPicPr>
            <a:picLocks noChangeAspect="1"/>
          </p:cNvPicPr>
          <p:nvPr userDrawn="1"/>
        </p:nvPicPr>
        <p:blipFill>
          <a:blip r:embed="rId6" cstate="print"/>
          <a:stretch>
            <a:fillRect/>
          </a:stretch>
        </p:blipFill>
        <p:spPr>
          <a:xfrm>
            <a:off x="8421191" y="6191788"/>
            <a:ext cx="352425" cy="352425"/>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4">
    <p:spTree>
      <p:nvGrpSpPr>
        <p:cNvPr id="1" name=""/>
        <p:cNvGrpSpPr/>
        <p:nvPr/>
      </p:nvGrpSpPr>
      <p:grpSpPr>
        <a:xfrm>
          <a:off x="0" y="0"/>
          <a:ext cx="0" cy="0"/>
          <a:chOff x="0" y="0"/>
          <a:chExt cx="0" cy="0"/>
        </a:xfrm>
      </p:grpSpPr>
      <p:pic>
        <p:nvPicPr>
          <p:cNvPr id="6" name="Grafik 5" descr="lights_ppt_footer.png"/>
          <p:cNvPicPr>
            <a:picLocks noChangeAspect="1"/>
          </p:cNvPicPr>
          <p:nvPr userDrawn="1"/>
        </p:nvPicPr>
        <p:blipFill>
          <a:blip r:embed="rId2" cstate="print"/>
          <a:stretch>
            <a:fillRect/>
          </a:stretch>
        </p:blipFill>
        <p:spPr>
          <a:xfrm>
            <a:off x="0" y="0"/>
            <a:ext cx="9144000" cy="6858000"/>
          </a:xfrm>
          <a:prstGeom prst="rect">
            <a:avLst/>
          </a:prstGeom>
        </p:spPr>
      </p:pic>
      <p:pic>
        <p:nvPicPr>
          <p:cNvPr id="14" name="Grafik 13" descr="cn_logo_w.png"/>
          <p:cNvPicPr>
            <a:picLocks noChangeAspect="1"/>
          </p:cNvPicPr>
          <p:nvPr userDrawn="1"/>
        </p:nvPicPr>
        <p:blipFill>
          <a:blip r:embed="rId3" cstate="print"/>
          <a:stretch>
            <a:fillRect/>
          </a:stretch>
        </p:blipFill>
        <p:spPr>
          <a:xfrm>
            <a:off x="611560" y="5918992"/>
            <a:ext cx="951359" cy="678360"/>
          </a:xfrm>
          <a:prstGeom prst="rect">
            <a:avLst/>
          </a:prstGeom>
        </p:spPr>
      </p:pic>
      <p:pic>
        <p:nvPicPr>
          <p:cNvPr id="15" name="Grafik 14" descr="trenner.png"/>
          <p:cNvPicPr>
            <a:picLocks noChangeAspect="1"/>
          </p:cNvPicPr>
          <p:nvPr userDrawn="1"/>
        </p:nvPicPr>
        <p:blipFill>
          <a:blip r:embed="rId4" cstate="print"/>
          <a:stretch>
            <a:fillRect/>
          </a:stretch>
        </p:blipFill>
        <p:spPr>
          <a:xfrm>
            <a:off x="0" y="1196752"/>
            <a:ext cx="9144000" cy="178594"/>
          </a:xfrm>
          <a:prstGeom prst="rect">
            <a:avLst/>
          </a:prstGeom>
        </p:spPr>
      </p:pic>
      <p:sp>
        <p:nvSpPr>
          <p:cNvPr id="16" name="Titel 1"/>
          <p:cNvSpPr>
            <a:spLocks noGrp="1"/>
          </p:cNvSpPr>
          <p:nvPr>
            <p:ph type="ctrTitle" hasCustomPrompt="1"/>
          </p:nvPr>
        </p:nvSpPr>
        <p:spPr>
          <a:xfrm>
            <a:off x="611560" y="317788"/>
            <a:ext cx="7920880" cy="864096"/>
          </a:xfrm>
          <a:noFill/>
        </p:spPr>
        <p:txBody>
          <a:bodyPr wrap="square" lIns="0" tIns="0" rIns="0" bIns="0" anchor="t" anchorCtr="0">
            <a:noAutofit/>
          </a:bodyPr>
          <a:lstStyle>
            <a:lvl1pPr algn="l">
              <a:defRPr sz="4400" b="1">
                <a:solidFill>
                  <a:schemeClr val="accent1"/>
                </a:solidFill>
                <a:effectLst/>
                <a:latin typeface="+mj-lt"/>
              </a:defRPr>
            </a:lvl1pPr>
          </a:lstStyle>
          <a:p>
            <a:r>
              <a:rPr lang="de-DE" dirty="0" err="1" smtClean="0"/>
              <a:t>Your</a:t>
            </a:r>
            <a:r>
              <a:rPr lang="de-DE" dirty="0" smtClean="0"/>
              <a:t> Headline</a:t>
            </a:r>
            <a:endParaRPr lang="de-DE" dirty="0"/>
          </a:p>
        </p:txBody>
      </p:sp>
      <p:sp>
        <p:nvSpPr>
          <p:cNvPr id="25" name="Inhaltsplatzhalter 2"/>
          <p:cNvSpPr>
            <a:spLocks noGrp="1"/>
          </p:cNvSpPr>
          <p:nvPr>
            <p:ph idx="20" hasCustomPrompt="1"/>
          </p:nvPr>
        </p:nvSpPr>
        <p:spPr>
          <a:xfrm>
            <a:off x="3419872" y="1700808"/>
            <a:ext cx="5148572" cy="1008112"/>
          </a:xfrm>
        </p:spPr>
        <p:txBody>
          <a:bodyPr wrap="square" lIns="0" tIns="0" rIns="0" bIns="0" numCol="1" anchor="t" anchorCtr="0">
            <a:noAutofit/>
          </a:bodyPr>
          <a:lstStyle>
            <a:lvl1pPr marL="0" indent="-180000" algn="just">
              <a:lnSpc>
                <a:spcPct val="100000"/>
              </a:lnSpc>
              <a:spcBef>
                <a:spcPts val="100"/>
              </a:spcBef>
              <a:buFont typeface="Arial" pitchFamily="34" charset="0"/>
              <a:buNone/>
              <a:defRPr lang="de-DE" sz="1600" dirty="0">
                <a:solidFill>
                  <a:schemeClr val="bg1"/>
                </a:solidFill>
              </a:defRPr>
            </a:lvl1pPr>
          </a:lstStyle>
          <a:p>
            <a:pPr lvl="0"/>
            <a:r>
              <a:rPr lang="de-DE" dirty="0" smtClean="0"/>
              <a:t>Your Text </a:t>
            </a:r>
            <a:r>
              <a:rPr lang="de-DE" dirty="0" err="1" smtClean="0"/>
              <a:t>or</a:t>
            </a:r>
            <a:r>
              <a:rPr lang="de-DE" dirty="0" smtClean="0"/>
              <a:t> </a:t>
            </a:r>
            <a:r>
              <a:rPr lang="de-DE" dirty="0" err="1" smtClean="0"/>
              <a:t>Bullets</a:t>
            </a:r>
            <a:r>
              <a:rPr lang="de-DE" dirty="0" smtClean="0"/>
              <a:t> </a:t>
            </a:r>
            <a:r>
              <a:rPr lang="de-DE" dirty="0" err="1" smtClean="0"/>
              <a:t>goes</a:t>
            </a:r>
            <a:r>
              <a:rPr lang="de-DE" dirty="0" smtClean="0"/>
              <a:t> </a:t>
            </a:r>
            <a:r>
              <a:rPr lang="de-DE" dirty="0" err="1" smtClean="0"/>
              <a:t>here</a:t>
            </a:r>
            <a:r>
              <a:rPr lang="de-DE" dirty="0" smtClean="0"/>
              <a:t>!</a:t>
            </a:r>
            <a:endParaRPr lang="de-DE" dirty="0"/>
          </a:p>
        </p:txBody>
      </p:sp>
      <p:sp>
        <p:nvSpPr>
          <p:cNvPr id="27" name="Bildplatzhalter 2" descr="Click For Your Pic"/>
          <p:cNvSpPr>
            <a:spLocks noGrp="1"/>
          </p:cNvSpPr>
          <p:nvPr>
            <p:ph type="pic" idx="13" hasCustomPrompt="1"/>
          </p:nvPr>
        </p:nvSpPr>
        <p:spPr>
          <a:xfrm>
            <a:off x="611560" y="1628800"/>
            <a:ext cx="2376264" cy="1152128"/>
          </a:xfrm>
          <a:gradFill flip="none" rotWithShape="1">
            <a:gsLst>
              <a:gs pos="0">
                <a:schemeClr val="tx2"/>
              </a:gs>
              <a:gs pos="50000">
                <a:schemeClr val="bg2"/>
              </a:gs>
            </a:gsLst>
            <a:path path="circle">
              <a:fillToRect l="50000" t="50000" r="50000" b="50000"/>
            </a:path>
            <a:tileRect/>
          </a:gradFill>
          <a:ln>
            <a:noFill/>
          </a:ln>
        </p:spPr>
        <p:txBody>
          <a:bodyPr>
            <a:normAutofit/>
          </a:bodyPr>
          <a:lstStyle>
            <a:lvl1pPr marL="0" indent="0" algn="ctr">
              <a:buNone/>
              <a:defRPr sz="14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smtClean="0"/>
              <a:t>Place </a:t>
            </a:r>
            <a:r>
              <a:rPr lang="de-DE" dirty="0" err="1" smtClean="0"/>
              <a:t>Your</a:t>
            </a:r>
            <a:r>
              <a:rPr lang="de-DE" dirty="0" smtClean="0"/>
              <a:t> Picture </a:t>
            </a:r>
            <a:r>
              <a:rPr lang="de-DE" dirty="0" err="1" smtClean="0"/>
              <a:t>Here</a:t>
            </a:r>
            <a:endParaRPr lang="de-DE" dirty="0"/>
          </a:p>
        </p:txBody>
      </p:sp>
      <p:sp>
        <p:nvSpPr>
          <p:cNvPr id="28" name="Bildplatzhalter 2" descr="Click For Your Pic"/>
          <p:cNvSpPr>
            <a:spLocks noGrp="1"/>
          </p:cNvSpPr>
          <p:nvPr>
            <p:ph type="pic" idx="22" hasCustomPrompt="1"/>
          </p:nvPr>
        </p:nvSpPr>
        <p:spPr>
          <a:xfrm>
            <a:off x="611560" y="2924944"/>
            <a:ext cx="2376264" cy="1152128"/>
          </a:xfrm>
          <a:gradFill flip="none" rotWithShape="1">
            <a:gsLst>
              <a:gs pos="0">
                <a:schemeClr val="tx2"/>
              </a:gs>
              <a:gs pos="50000">
                <a:schemeClr val="bg2"/>
              </a:gs>
            </a:gsLst>
            <a:path path="circle">
              <a:fillToRect l="50000" t="50000" r="50000" b="50000"/>
            </a:path>
            <a:tileRect/>
          </a:gradFill>
          <a:ln>
            <a:noFill/>
          </a:ln>
        </p:spPr>
        <p:txBody>
          <a:bodyPr>
            <a:normAutofit/>
          </a:bodyPr>
          <a:lstStyle>
            <a:lvl1pPr marL="0" indent="0" algn="ctr">
              <a:buNone/>
              <a:defRPr sz="14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smtClean="0"/>
              <a:t>Place </a:t>
            </a:r>
            <a:r>
              <a:rPr lang="de-DE" dirty="0" err="1" smtClean="0"/>
              <a:t>Your</a:t>
            </a:r>
            <a:r>
              <a:rPr lang="de-DE" dirty="0" smtClean="0"/>
              <a:t> Picture </a:t>
            </a:r>
            <a:r>
              <a:rPr lang="de-DE" dirty="0" err="1" smtClean="0"/>
              <a:t>Here</a:t>
            </a:r>
            <a:endParaRPr lang="de-DE" dirty="0"/>
          </a:p>
        </p:txBody>
      </p:sp>
      <p:sp>
        <p:nvSpPr>
          <p:cNvPr id="29" name="Bildplatzhalter 2" descr="Click For Your Pic"/>
          <p:cNvSpPr>
            <a:spLocks noGrp="1"/>
          </p:cNvSpPr>
          <p:nvPr>
            <p:ph type="pic" idx="23" hasCustomPrompt="1"/>
          </p:nvPr>
        </p:nvSpPr>
        <p:spPr>
          <a:xfrm>
            <a:off x="611560" y="4221088"/>
            <a:ext cx="2376264" cy="1152128"/>
          </a:xfrm>
          <a:gradFill flip="none" rotWithShape="1">
            <a:gsLst>
              <a:gs pos="0">
                <a:schemeClr val="tx2"/>
              </a:gs>
              <a:gs pos="50000">
                <a:schemeClr val="bg2"/>
              </a:gs>
            </a:gsLst>
            <a:path path="circle">
              <a:fillToRect l="50000" t="50000" r="50000" b="50000"/>
            </a:path>
            <a:tileRect/>
          </a:gradFill>
          <a:ln>
            <a:noFill/>
          </a:ln>
        </p:spPr>
        <p:txBody>
          <a:bodyPr>
            <a:normAutofit/>
          </a:bodyPr>
          <a:lstStyle>
            <a:lvl1pPr marL="0" indent="0" algn="ctr">
              <a:buNone/>
              <a:defRPr sz="14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smtClean="0"/>
              <a:t>Place </a:t>
            </a:r>
            <a:r>
              <a:rPr lang="de-DE" dirty="0" err="1" smtClean="0"/>
              <a:t>Your</a:t>
            </a:r>
            <a:r>
              <a:rPr lang="de-DE" dirty="0" smtClean="0"/>
              <a:t> Picture </a:t>
            </a:r>
            <a:r>
              <a:rPr lang="de-DE" dirty="0" err="1" smtClean="0"/>
              <a:t>Here</a:t>
            </a:r>
            <a:endParaRPr lang="de-DE" dirty="0"/>
          </a:p>
        </p:txBody>
      </p:sp>
      <p:sp>
        <p:nvSpPr>
          <p:cNvPr id="30" name="Inhaltsplatzhalter 2"/>
          <p:cNvSpPr>
            <a:spLocks noGrp="1"/>
          </p:cNvSpPr>
          <p:nvPr>
            <p:ph idx="24" hasCustomPrompt="1"/>
          </p:nvPr>
        </p:nvSpPr>
        <p:spPr>
          <a:xfrm>
            <a:off x="3419872" y="2996952"/>
            <a:ext cx="5148572" cy="1008112"/>
          </a:xfrm>
        </p:spPr>
        <p:txBody>
          <a:bodyPr wrap="square" lIns="0" tIns="0" rIns="0" bIns="0" numCol="1" anchor="t" anchorCtr="0">
            <a:noAutofit/>
          </a:bodyPr>
          <a:lstStyle>
            <a:lvl1pPr marL="0" indent="-180000" algn="just">
              <a:lnSpc>
                <a:spcPct val="100000"/>
              </a:lnSpc>
              <a:spcBef>
                <a:spcPts val="100"/>
              </a:spcBef>
              <a:buFont typeface="Arial" pitchFamily="34" charset="0"/>
              <a:buNone/>
              <a:defRPr lang="de-DE" sz="1600" dirty="0">
                <a:solidFill>
                  <a:schemeClr val="bg1"/>
                </a:solidFill>
              </a:defRPr>
            </a:lvl1pPr>
          </a:lstStyle>
          <a:p>
            <a:pPr lvl="0"/>
            <a:r>
              <a:rPr lang="de-DE" dirty="0" smtClean="0"/>
              <a:t>Your Text </a:t>
            </a:r>
            <a:r>
              <a:rPr lang="de-DE" dirty="0" err="1" smtClean="0"/>
              <a:t>or</a:t>
            </a:r>
            <a:r>
              <a:rPr lang="de-DE" dirty="0" smtClean="0"/>
              <a:t> </a:t>
            </a:r>
            <a:r>
              <a:rPr lang="de-DE" dirty="0" err="1" smtClean="0"/>
              <a:t>Bullets</a:t>
            </a:r>
            <a:r>
              <a:rPr lang="de-DE" dirty="0" smtClean="0"/>
              <a:t> </a:t>
            </a:r>
            <a:r>
              <a:rPr lang="de-DE" dirty="0" err="1" smtClean="0"/>
              <a:t>goes</a:t>
            </a:r>
            <a:r>
              <a:rPr lang="de-DE" dirty="0" smtClean="0"/>
              <a:t> </a:t>
            </a:r>
            <a:r>
              <a:rPr lang="de-DE" dirty="0" err="1" smtClean="0"/>
              <a:t>here</a:t>
            </a:r>
            <a:r>
              <a:rPr lang="de-DE" dirty="0" smtClean="0"/>
              <a:t>!</a:t>
            </a:r>
            <a:endParaRPr lang="de-DE" dirty="0"/>
          </a:p>
        </p:txBody>
      </p:sp>
      <p:sp>
        <p:nvSpPr>
          <p:cNvPr id="31" name="Inhaltsplatzhalter 2"/>
          <p:cNvSpPr>
            <a:spLocks noGrp="1"/>
          </p:cNvSpPr>
          <p:nvPr>
            <p:ph idx="25" hasCustomPrompt="1"/>
          </p:nvPr>
        </p:nvSpPr>
        <p:spPr>
          <a:xfrm>
            <a:off x="3419872" y="4293096"/>
            <a:ext cx="5148572" cy="1008112"/>
          </a:xfrm>
        </p:spPr>
        <p:txBody>
          <a:bodyPr wrap="square" lIns="0" tIns="0" rIns="0" bIns="0" numCol="1" anchor="t" anchorCtr="0">
            <a:noAutofit/>
          </a:bodyPr>
          <a:lstStyle>
            <a:lvl1pPr marL="0" indent="-180000" algn="just">
              <a:lnSpc>
                <a:spcPct val="100000"/>
              </a:lnSpc>
              <a:spcBef>
                <a:spcPts val="100"/>
              </a:spcBef>
              <a:buFont typeface="Arial" pitchFamily="34" charset="0"/>
              <a:buNone/>
              <a:defRPr lang="de-DE" sz="1600" dirty="0">
                <a:solidFill>
                  <a:schemeClr val="bg1"/>
                </a:solidFill>
              </a:defRPr>
            </a:lvl1pPr>
          </a:lstStyle>
          <a:p>
            <a:pPr lvl="0"/>
            <a:r>
              <a:rPr lang="de-DE" dirty="0" smtClean="0"/>
              <a:t>Your Text </a:t>
            </a:r>
            <a:r>
              <a:rPr lang="de-DE" dirty="0" err="1" smtClean="0"/>
              <a:t>or</a:t>
            </a:r>
            <a:r>
              <a:rPr lang="de-DE" dirty="0" smtClean="0"/>
              <a:t> </a:t>
            </a:r>
            <a:r>
              <a:rPr lang="de-DE" dirty="0" err="1" smtClean="0"/>
              <a:t>Bullets</a:t>
            </a:r>
            <a:r>
              <a:rPr lang="de-DE" dirty="0" smtClean="0"/>
              <a:t> </a:t>
            </a:r>
            <a:r>
              <a:rPr lang="de-DE" dirty="0" err="1" smtClean="0"/>
              <a:t>goes</a:t>
            </a:r>
            <a:r>
              <a:rPr lang="de-DE" dirty="0" smtClean="0"/>
              <a:t> </a:t>
            </a:r>
            <a:r>
              <a:rPr lang="de-DE" dirty="0" err="1" smtClean="0"/>
              <a:t>here</a:t>
            </a:r>
            <a:r>
              <a:rPr lang="de-DE" dirty="0" smtClean="0"/>
              <a:t>!</a:t>
            </a:r>
            <a:endParaRPr lang="de-DE" dirty="0"/>
          </a:p>
        </p:txBody>
      </p:sp>
      <p:sp>
        <p:nvSpPr>
          <p:cNvPr id="18" name="Fußzeilenplatzhalter 4"/>
          <p:cNvSpPr txBox="1">
            <a:spLocks/>
          </p:cNvSpPr>
          <p:nvPr userDrawn="1"/>
        </p:nvSpPr>
        <p:spPr>
          <a:xfrm>
            <a:off x="4412704" y="6120592"/>
            <a:ext cx="2031504" cy="648072"/>
          </a:xfrm>
          <a:prstGeom prst="rect">
            <a:avLst/>
          </a:prstGeom>
        </p:spPr>
        <p:txBody>
          <a:bodyPr vert="horz" lIns="0" tIns="0" rIns="0" bIns="0" rtlCol="0" anchor="t" anchorCtr="0"/>
          <a:lstStyle>
            <a:lvl1pPr algn="l">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accent2"/>
                </a:solidFill>
                <a:effectLst/>
                <a:uLnTx/>
                <a:uFillTx/>
                <a:latin typeface="+mn-lt"/>
                <a:ea typeface="+mn-ea"/>
                <a:cs typeface="+mn-cs"/>
              </a:rPr>
              <a:t>www.company-name.com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accent2"/>
                </a:solidFill>
                <a:effectLst/>
                <a:uLnTx/>
                <a:uFillTx/>
                <a:latin typeface="+mn-lt"/>
                <a:ea typeface="+mn-ea"/>
                <a:cs typeface="+mn-cs"/>
              </a:rPr>
              <a:t>hello@company-name.com</a:t>
            </a:r>
            <a:endParaRPr kumimoji="0" lang="de-DE" sz="1000" b="0" i="0" u="none" strike="noStrike" kern="1200" cap="none" spc="0" normalizeH="0" baseline="0" noProof="0" dirty="0" smtClean="0">
              <a:ln>
                <a:noFill/>
              </a:ln>
              <a:solidFill>
                <a:schemeClr val="accent2"/>
              </a:solidFill>
              <a:effectLst/>
              <a:uLnTx/>
              <a:uFillTx/>
              <a:latin typeface="+mn-lt"/>
              <a:ea typeface="+mn-ea"/>
              <a:cs typeface="+mn-cs"/>
            </a:endParaRPr>
          </a:p>
        </p:txBody>
      </p:sp>
      <p:sp>
        <p:nvSpPr>
          <p:cNvPr id="19" name="Fußzeilenplatzhalter 4"/>
          <p:cNvSpPr txBox="1">
            <a:spLocks/>
          </p:cNvSpPr>
          <p:nvPr userDrawn="1"/>
        </p:nvSpPr>
        <p:spPr>
          <a:xfrm>
            <a:off x="2339752" y="6120680"/>
            <a:ext cx="2088232" cy="764704"/>
          </a:xfrm>
          <a:prstGeom prst="rect">
            <a:avLst/>
          </a:prstGeom>
        </p:spPr>
        <p:txBody>
          <a:bodyPr vert="horz" lIns="0" tIns="0" rIns="0" bIns="0" rtlCol="0" anchor="t" anchorCtr="0"/>
          <a:lstStyle>
            <a:lvl1pPr algn="l">
              <a:defRPr>
                <a:solidFill>
                  <a:schemeClr val="bg1"/>
                </a:solidFill>
              </a:defRPr>
            </a:lvl1pPr>
          </a:lstStyle>
          <a:p>
            <a:r>
              <a:rPr lang="en-US" sz="1000" dirty="0" err="1" smtClean="0">
                <a:solidFill>
                  <a:schemeClr val="accent2"/>
                </a:solidFill>
              </a:rPr>
              <a:t>Lorem</a:t>
            </a:r>
            <a:r>
              <a:rPr lang="en-US" sz="1000" dirty="0" smtClean="0">
                <a:solidFill>
                  <a:schemeClr val="accent2"/>
                </a:solidFill>
              </a:rPr>
              <a:t> </a:t>
            </a:r>
            <a:r>
              <a:rPr lang="en-US" sz="1000" dirty="0" err="1" smtClean="0">
                <a:solidFill>
                  <a:schemeClr val="accent2"/>
                </a:solidFill>
              </a:rPr>
              <a:t>Ipsum</a:t>
            </a:r>
            <a:r>
              <a:rPr lang="en-US" sz="1000" dirty="0" smtClean="0">
                <a:solidFill>
                  <a:schemeClr val="accent2"/>
                </a:solidFill>
              </a:rPr>
              <a:t> Street 122</a:t>
            </a:r>
          </a:p>
          <a:p>
            <a:r>
              <a:rPr lang="en-US" sz="1000" dirty="0" smtClean="0">
                <a:solidFill>
                  <a:schemeClr val="accent2"/>
                </a:solidFill>
              </a:rPr>
              <a:t>State, Country</a:t>
            </a:r>
          </a:p>
          <a:p>
            <a:r>
              <a:rPr lang="en-US" sz="1000" dirty="0" smtClean="0">
                <a:solidFill>
                  <a:schemeClr val="accent2"/>
                </a:solidFill>
              </a:rPr>
              <a:t>Phone  0123 4567 89</a:t>
            </a:r>
            <a:endParaRPr lang="de-DE" sz="1000" dirty="0" smtClean="0">
              <a:solidFill>
                <a:schemeClr val="accent2"/>
              </a:solidFill>
            </a:endParaRPr>
          </a:p>
        </p:txBody>
      </p:sp>
      <p:pic>
        <p:nvPicPr>
          <p:cNvPr id="21" name="Grafik 20" descr="arrow_back.png">
            <a:hlinkClick r:id="" action="ppaction://hlinkshowjump?jump=previousslide"/>
          </p:cNvPr>
          <p:cNvPicPr>
            <a:picLocks noChangeAspect="1"/>
          </p:cNvPicPr>
          <p:nvPr userDrawn="1"/>
        </p:nvPicPr>
        <p:blipFill>
          <a:blip r:embed="rId5" cstate="print"/>
          <a:stretch>
            <a:fillRect/>
          </a:stretch>
        </p:blipFill>
        <p:spPr>
          <a:xfrm>
            <a:off x="6995120" y="6191788"/>
            <a:ext cx="352425" cy="352425"/>
          </a:xfrm>
          <a:prstGeom prst="rect">
            <a:avLst/>
          </a:prstGeom>
        </p:spPr>
      </p:pic>
      <p:pic>
        <p:nvPicPr>
          <p:cNvPr id="22" name="Grafik 21" descr="arrow_next.png">
            <a:hlinkClick r:id="" action="ppaction://hlinkshowjump?jump=nextslide"/>
          </p:cNvPr>
          <p:cNvPicPr>
            <a:picLocks noChangeAspect="1"/>
          </p:cNvPicPr>
          <p:nvPr userDrawn="1"/>
        </p:nvPicPr>
        <p:blipFill>
          <a:blip r:embed="rId6" cstate="print"/>
          <a:stretch>
            <a:fillRect/>
          </a:stretch>
        </p:blipFill>
        <p:spPr>
          <a:xfrm>
            <a:off x="8421191" y="6191788"/>
            <a:ext cx="352425" cy="352425"/>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5">
    <p:spTree>
      <p:nvGrpSpPr>
        <p:cNvPr id="1" name=""/>
        <p:cNvGrpSpPr/>
        <p:nvPr/>
      </p:nvGrpSpPr>
      <p:grpSpPr>
        <a:xfrm>
          <a:off x="0" y="0"/>
          <a:ext cx="0" cy="0"/>
          <a:chOff x="0" y="0"/>
          <a:chExt cx="0" cy="0"/>
        </a:xfrm>
      </p:grpSpPr>
      <p:pic>
        <p:nvPicPr>
          <p:cNvPr id="6" name="Grafik 5" descr="lights_ppt_footer.png"/>
          <p:cNvPicPr>
            <a:picLocks noChangeAspect="1"/>
          </p:cNvPicPr>
          <p:nvPr userDrawn="1"/>
        </p:nvPicPr>
        <p:blipFill>
          <a:blip r:embed="rId2" cstate="print"/>
          <a:stretch>
            <a:fillRect/>
          </a:stretch>
        </p:blipFill>
        <p:spPr>
          <a:xfrm>
            <a:off x="0" y="0"/>
            <a:ext cx="9144000" cy="6858000"/>
          </a:xfrm>
          <a:prstGeom prst="rect">
            <a:avLst/>
          </a:prstGeom>
        </p:spPr>
      </p:pic>
      <p:pic>
        <p:nvPicPr>
          <p:cNvPr id="14" name="Grafik 13" descr="cn_logo_w.png"/>
          <p:cNvPicPr>
            <a:picLocks noChangeAspect="1"/>
          </p:cNvPicPr>
          <p:nvPr userDrawn="1"/>
        </p:nvPicPr>
        <p:blipFill>
          <a:blip r:embed="rId3" cstate="print"/>
          <a:stretch>
            <a:fillRect/>
          </a:stretch>
        </p:blipFill>
        <p:spPr>
          <a:xfrm>
            <a:off x="611560" y="5918992"/>
            <a:ext cx="951359" cy="678360"/>
          </a:xfrm>
          <a:prstGeom prst="rect">
            <a:avLst/>
          </a:prstGeom>
        </p:spPr>
      </p:pic>
      <p:pic>
        <p:nvPicPr>
          <p:cNvPr id="15" name="Grafik 14" descr="trenner.png"/>
          <p:cNvPicPr>
            <a:picLocks noChangeAspect="1"/>
          </p:cNvPicPr>
          <p:nvPr userDrawn="1"/>
        </p:nvPicPr>
        <p:blipFill>
          <a:blip r:embed="rId4" cstate="print"/>
          <a:stretch>
            <a:fillRect/>
          </a:stretch>
        </p:blipFill>
        <p:spPr>
          <a:xfrm>
            <a:off x="0" y="1196752"/>
            <a:ext cx="9144000" cy="178594"/>
          </a:xfrm>
          <a:prstGeom prst="rect">
            <a:avLst/>
          </a:prstGeom>
        </p:spPr>
      </p:pic>
      <p:sp>
        <p:nvSpPr>
          <p:cNvPr id="16" name="Titel 1"/>
          <p:cNvSpPr>
            <a:spLocks noGrp="1"/>
          </p:cNvSpPr>
          <p:nvPr>
            <p:ph type="ctrTitle" hasCustomPrompt="1"/>
          </p:nvPr>
        </p:nvSpPr>
        <p:spPr>
          <a:xfrm>
            <a:off x="611560" y="317788"/>
            <a:ext cx="7920880" cy="864096"/>
          </a:xfrm>
          <a:noFill/>
        </p:spPr>
        <p:txBody>
          <a:bodyPr wrap="square" lIns="0" tIns="0" rIns="0" bIns="0" anchor="t" anchorCtr="0">
            <a:noAutofit/>
          </a:bodyPr>
          <a:lstStyle>
            <a:lvl1pPr algn="l">
              <a:defRPr sz="4400" b="1">
                <a:solidFill>
                  <a:schemeClr val="accent1"/>
                </a:solidFill>
                <a:effectLst/>
                <a:latin typeface="+mj-lt"/>
              </a:defRPr>
            </a:lvl1pPr>
          </a:lstStyle>
          <a:p>
            <a:r>
              <a:rPr lang="de-DE" dirty="0" err="1" smtClean="0"/>
              <a:t>Your</a:t>
            </a:r>
            <a:r>
              <a:rPr lang="de-DE" dirty="0" smtClean="0"/>
              <a:t> Headline</a:t>
            </a:r>
            <a:endParaRPr lang="de-DE" dirty="0"/>
          </a:p>
        </p:txBody>
      </p:sp>
      <p:sp>
        <p:nvSpPr>
          <p:cNvPr id="17" name="Inhaltsplatzhalter 2"/>
          <p:cNvSpPr>
            <a:spLocks noGrp="1"/>
          </p:cNvSpPr>
          <p:nvPr>
            <p:ph idx="1" hasCustomPrompt="1"/>
          </p:nvPr>
        </p:nvSpPr>
        <p:spPr>
          <a:xfrm>
            <a:off x="611560" y="1556792"/>
            <a:ext cx="3528392" cy="3960440"/>
          </a:xfrm>
        </p:spPr>
        <p:txBody>
          <a:bodyPr wrap="square" lIns="0" tIns="0" rIns="0" bIns="0" numCol="1" anchor="t" anchorCtr="0">
            <a:noAutofit/>
          </a:bodyPr>
          <a:lstStyle>
            <a:lvl1pPr marL="0" indent="-180000" algn="just">
              <a:lnSpc>
                <a:spcPct val="100000"/>
              </a:lnSpc>
              <a:spcBef>
                <a:spcPts val="100"/>
              </a:spcBef>
              <a:buFont typeface="Arial" pitchFamily="34" charset="0"/>
              <a:buNone/>
              <a:defRPr lang="de-DE" sz="1600" dirty="0">
                <a:solidFill>
                  <a:schemeClr val="bg1"/>
                </a:solidFill>
              </a:defRPr>
            </a:lvl1pPr>
          </a:lstStyle>
          <a:p>
            <a:pPr lvl="0"/>
            <a:r>
              <a:rPr lang="de-DE" dirty="0" smtClean="0"/>
              <a:t>Your Text </a:t>
            </a:r>
            <a:r>
              <a:rPr lang="de-DE" dirty="0" err="1" smtClean="0"/>
              <a:t>or</a:t>
            </a:r>
            <a:r>
              <a:rPr lang="de-DE" dirty="0" smtClean="0"/>
              <a:t> </a:t>
            </a:r>
            <a:r>
              <a:rPr lang="de-DE" dirty="0" err="1" smtClean="0"/>
              <a:t>Bullets</a:t>
            </a:r>
            <a:r>
              <a:rPr lang="de-DE" dirty="0" smtClean="0"/>
              <a:t> </a:t>
            </a:r>
            <a:r>
              <a:rPr lang="de-DE" dirty="0" err="1" smtClean="0"/>
              <a:t>goes</a:t>
            </a:r>
            <a:r>
              <a:rPr lang="de-DE" dirty="0" smtClean="0"/>
              <a:t> </a:t>
            </a:r>
            <a:r>
              <a:rPr lang="de-DE" dirty="0" err="1" smtClean="0"/>
              <a:t>here</a:t>
            </a:r>
            <a:r>
              <a:rPr lang="de-DE" dirty="0" smtClean="0"/>
              <a:t>!</a:t>
            </a:r>
            <a:endParaRPr lang="de-DE" dirty="0"/>
          </a:p>
        </p:txBody>
      </p:sp>
      <p:sp>
        <p:nvSpPr>
          <p:cNvPr id="18" name="Bildplatzhalter 2" descr="Click For Your Pic"/>
          <p:cNvSpPr>
            <a:spLocks noGrp="1"/>
          </p:cNvSpPr>
          <p:nvPr>
            <p:ph type="pic" idx="13" hasCustomPrompt="1"/>
          </p:nvPr>
        </p:nvSpPr>
        <p:spPr>
          <a:xfrm>
            <a:off x="5004048" y="1628800"/>
            <a:ext cx="3528392" cy="3384376"/>
          </a:xfrm>
          <a:gradFill flip="none" rotWithShape="1">
            <a:gsLst>
              <a:gs pos="0">
                <a:schemeClr val="tx2"/>
              </a:gs>
              <a:gs pos="50000">
                <a:schemeClr val="bg2"/>
              </a:gs>
            </a:gsLst>
            <a:path path="circle">
              <a:fillToRect l="50000" t="50000" r="50000" b="50000"/>
            </a:path>
            <a:tileRect/>
          </a:gradFill>
          <a:ln>
            <a:noFill/>
          </a:ln>
        </p:spPr>
        <p:txBody>
          <a:bodyPr>
            <a:normAutofit/>
          </a:bodyPr>
          <a:lstStyle>
            <a:lvl1pPr marL="0" indent="0" algn="ctr">
              <a:buNone/>
              <a:defRPr sz="20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smtClean="0"/>
              <a:t>Place </a:t>
            </a:r>
            <a:r>
              <a:rPr lang="de-DE" dirty="0" err="1" smtClean="0"/>
              <a:t>Your</a:t>
            </a:r>
            <a:r>
              <a:rPr lang="de-DE" dirty="0" smtClean="0"/>
              <a:t> Picture </a:t>
            </a:r>
            <a:r>
              <a:rPr lang="de-DE" dirty="0" err="1" smtClean="0"/>
              <a:t>Here</a:t>
            </a:r>
            <a:endParaRPr lang="de-DE" dirty="0"/>
          </a:p>
        </p:txBody>
      </p:sp>
      <p:pic>
        <p:nvPicPr>
          <p:cNvPr id="22" name="Grafik 21" descr="arrow_back.png">
            <a:hlinkClick r:id="" action="ppaction://hlinkshowjump?jump=previousslide"/>
          </p:cNvPr>
          <p:cNvPicPr>
            <a:picLocks noChangeAspect="1"/>
          </p:cNvPicPr>
          <p:nvPr userDrawn="1"/>
        </p:nvPicPr>
        <p:blipFill>
          <a:blip r:embed="rId5" cstate="print"/>
          <a:stretch>
            <a:fillRect/>
          </a:stretch>
        </p:blipFill>
        <p:spPr>
          <a:xfrm>
            <a:off x="6995120" y="6191788"/>
            <a:ext cx="352425" cy="352425"/>
          </a:xfrm>
          <a:prstGeom prst="rect">
            <a:avLst/>
          </a:prstGeom>
        </p:spPr>
      </p:pic>
      <p:pic>
        <p:nvPicPr>
          <p:cNvPr id="23" name="Grafik 22" descr="arrow_next.png">
            <a:hlinkClick r:id="" action="ppaction://hlinkshowjump?jump=nextslide"/>
          </p:cNvPr>
          <p:cNvPicPr>
            <a:picLocks noChangeAspect="1"/>
          </p:cNvPicPr>
          <p:nvPr userDrawn="1"/>
        </p:nvPicPr>
        <p:blipFill>
          <a:blip r:embed="rId6" cstate="print"/>
          <a:stretch>
            <a:fillRect/>
          </a:stretch>
        </p:blipFill>
        <p:spPr>
          <a:xfrm>
            <a:off x="8421191" y="6191788"/>
            <a:ext cx="352425" cy="352425"/>
          </a:xfrm>
          <a:prstGeom prst="rect">
            <a:avLst/>
          </a:prstGeom>
        </p:spPr>
      </p:pic>
      <p:sp>
        <p:nvSpPr>
          <p:cNvPr id="2" name="Date Placeholder 1"/>
          <p:cNvSpPr>
            <a:spLocks noGrp="1"/>
          </p:cNvSpPr>
          <p:nvPr>
            <p:ph type="dt" sz="half" idx="14"/>
          </p:nvPr>
        </p:nvSpPr>
        <p:spPr/>
        <p:txBody>
          <a:bodyPr/>
          <a:lstStyle/>
          <a:p>
            <a:fld id="{9925A2E9-89E1-4605-85B7-FCAC8D801E55}" type="datetime1">
              <a:rPr lang="de-DE" smtClean="0"/>
              <a:pPr/>
              <a:t>02.10.2012</a:t>
            </a:fld>
            <a:endParaRPr lang="de-DE"/>
          </a:p>
        </p:txBody>
      </p:sp>
      <p:sp>
        <p:nvSpPr>
          <p:cNvPr id="3" name="Footer Placeholder 2"/>
          <p:cNvSpPr>
            <a:spLocks noGrp="1"/>
          </p:cNvSpPr>
          <p:nvPr>
            <p:ph type="ftr" sz="quarter" idx="15"/>
          </p:nvPr>
        </p:nvSpPr>
        <p:spPr/>
        <p:txBody>
          <a:bodyPr/>
          <a:lstStyle/>
          <a:p>
            <a:endParaRPr lang="de-DE"/>
          </a:p>
        </p:txBody>
      </p:sp>
      <p:sp>
        <p:nvSpPr>
          <p:cNvPr id="4" name="Slide Number Placeholder 3"/>
          <p:cNvSpPr>
            <a:spLocks noGrp="1"/>
          </p:cNvSpPr>
          <p:nvPr>
            <p:ph type="sldNum" sz="quarter" idx="16"/>
          </p:nvPr>
        </p:nvSpPr>
        <p:spPr/>
        <p:txBody>
          <a:bodyPr/>
          <a:lstStyle/>
          <a:p>
            <a:fld id="{02FE49DB-545E-46CA-A06F-217AEC04D591}" type="slidenum">
              <a:rPr lang="de-DE" smtClean="0"/>
              <a:pPr/>
              <a:t>‹#›</a:t>
            </a:fld>
            <a:endParaRPr lang="de-DE"/>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pic>
        <p:nvPicPr>
          <p:cNvPr id="6" name="Grafik 5" descr="lights_ppt_footer.png"/>
          <p:cNvPicPr>
            <a:picLocks noChangeAspect="1"/>
          </p:cNvPicPr>
          <p:nvPr userDrawn="1"/>
        </p:nvPicPr>
        <p:blipFill>
          <a:blip r:embed="rId2" cstate="print"/>
          <a:stretch>
            <a:fillRect/>
          </a:stretch>
        </p:blipFill>
        <p:spPr>
          <a:xfrm>
            <a:off x="0" y="0"/>
            <a:ext cx="9144000" cy="6858000"/>
          </a:xfrm>
          <a:prstGeom prst="rect">
            <a:avLst/>
          </a:prstGeom>
        </p:spPr>
      </p:pic>
      <p:pic>
        <p:nvPicPr>
          <p:cNvPr id="14" name="Grafik 13" descr="cn_logo_w.png"/>
          <p:cNvPicPr>
            <a:picLocks noChangeAspect="1"/>
          </p:cNvPicPr>
          <p:nvPr userDrawn="1"/>
        </p:nvPicPr>
        <p:blipFill>
          <a:blip r:embed="rId3" cstate="print"/>
          <a:stretch>
            <a:fillRect/>
          </a:stretch>
        </p:blipFill>
        <p:spPr>
          <a:xfrm>
            <a:off x="611560" y="5918992"/>
            <a:ext cx="951359" cy="678360"/>
          </a:xfrm>
          <a:prstGeom prst="rect">
            <a:avLst/>
          </a:prstGeom>
        </p:spPr>
      </p:pic>
      <p:pic>
        <p:nvPicPr>
          <p:cNvPr id="15" name="Grafik 14" descr="trenner.png"/>
          <p:cNvPicPr>
            <a:picLocks noChangeAspect="1"/>
          </p:cNvPicPr>
          <p:nvPr userDrawn="1"/>
        </p:nvPicPr>
        <p:blipFill>
          <a:blip r:embed="rId4" cstate="print"/>
          <a:stretch>
            <a:fillRect/>
          </a:stretch>
        </p:blipFill>
        <p:spPr>
          <a:xfrm>
            <a:off x="0" y="1196752"/>
            <a:ext cx="9144000" cy="178594"/>
          </a:xfrm>
          <a:prstGeom prst="rect">
            <a:avLst/>
          </a:prstGeom>
        </p:spPr>
      </p:pic>
      <p:sp>
        <p:nvSpPr>
          <p:cNvPr id="16" name="Titel 1"/>
          <p:cNvSpPr>
            <a:spLocks noGrp="1"/>
          </p:cNvSpPr>
          <p:nvPr>
            <p:ph type="ctrTitle" hasCustomPrompt="1"/>
          </p:nvPr>
        </p:nvSpPr>
        <p:spPr>
          <a:xfrm>
            <a:off x="611560" y="317788"/>
            <a:ext cx="7920880" cy="864096"/>
          </a:xfrm>
          <a:noFill/>
        </p:spPr>
        <p:txBody>
          <a:bodyPr wrap="square" lIns="0" tIns="0" rIns="0" bIns="0" anchor="t" anchorCtr="0">
            <a:noAutofit/>
          </a:bodyPr>
          <a:lstStyle>
            <a:lvl1pPr algn="l">
              <a:defRPr sz="4400" b="1">
                <a:solidFill>
                  <a:schemeClr val="accent1"/>
                </a:solidFill>
                <a:effectLst/>
                <a:latin typeface="+mj-lt"/>
              </a:defRPr>
            </a:lvl1pPr>
          </a:lstStyle>
          <a:p>
            <a:r>
              <a:rPr lang="de-DE" dirty="0" err="1" smtClean="0"/>
              <a:t>Your</a:t>
            </a:r>
            <a:r>
              <a:rPr lang="de-DE" dirty="0" smtClean="0"/>
              <a:t> Headline</a:t>
            </a:r>
            <a:endParaRPr lang="de-DE" dirty="0"/>
          </a:p>
        </p:txBody>
      </p:sp>
      <p:sp>
        <p:nvSpPr>
          <p:cNvPr id="18" name="Inhaltsplatzhalter 2"/>
          <p:cNvSpPr>
            <a:spLocks noGrp="1"/>
          </p:cNvSpPr>
          <p:nvPr>
            <p:ph idx="13" hasCustomPrompt="1"/>
          </p:nvPr>
        </p:nvSpPr>
        <p:spPr>
          <a:xfrm>
            <a:off x="5004048" y="1556792"/>
            <a:ext cx="3528392" cy="3960440"/>
          </a:xfrm>
        </p:spPr>
        <p:txBody>
          <a:bodyPr wrap="square" lIns="0" tIns="0" rIns="0" bIns="0" numCol="1" anchor="t" anchorCtr="0">
            <a:noAutofit/>
          </a:bodyPr>
          <a:lstStyle>
            <a:lvl1pPr marL="0" indent="-180000" algn="just">
              <a:lnSpc>
                <a:spcPct val="100000"/>
              </a:lnSpc>
              <a:spcBef>
                <a:spcPts val="100"/>
              </a:spcBef>
              <a:buFont typeface="Arial" pitchFamily="34" charset="0"/>
              <a:buNone/>
              <a:defRPr lang="de-DE" sz="1600" dirty="0">
                <a:solidFill>
                  <a:schemeClr val="bg1"/>
                </a:solidFill>
              </a:defRPr>
            </a:lvl1pPr>
          </a:lstStyle>
          <a:p>
            <a:pPr lvl="0"/>
            <a:r>
              <a:rPr lang="de-DE" dirty="0" smtClean="0"/>
              <a:t>Your Text </a:t>
            </a:r>
            <a:r>
              <a:rPr lang="de-DE" dirty="0" err="1" smtClean="0"/>
              <a:t>or</a:t>
            </a:r>
            <a:r>
              <a:rPr lang="de-DE" dirty="0" smtClean="0"/>
              <a:t> </a:t>
            </a:r>
            <a:r>
              <a:rPr lang="de-DE" dirty="0" err="1" smtClean="0"/>
              <a:t>Bullets</a:t>
            </a:r>
            <a:r>
              <a:rPr lang="de-DE" dirty="0" smtClean="0"/>
              <a:t> </a:t>
            </a:r>
            <a:r>
              <a:rPr lang="de-DE" dirty="0" err="1" smtClean="0"/>
              <a:t>goes</a:t>
            </a:r>
            <a:r>
              <a:rPr lang="de-DE" dirty="0" smtClean="0"/>
              <a:t> </a:t>
            </a:r>
            <a:r>
              <a:rPr lang="de-DE" dirty="0" err="1" smtClean="0"/>
              <a:t>here</a:t>
            </a:r>
            <a:r>
              <a:rPr lang="de-DE" dirty="0" smtClean="0"/>
              <a:t>!</a:t>
            </a:r>
            <a:endParaRPr lang="de-DE" dirty="0"/>
          </a:p>
        </p:txBody>
      </p:sp>
      <p:sp>
        <p:nvSpPr>
          <p:cNvPr id="19" name="Fußzeilenplatzhalter 4"/>
          <p:cNvSpPr txBox="1">
            <a:spLocks/>
          </p:cNvSpPr>
          <p:nvPr userDrawn="1"/>
        </p:nvSpPr>
        <p:spPr>
          <a:xfrm>
            <a:off x="4412704" y="6120592"/>
            <a:ext cx="2031504" cy="648072"/>
          </a:xfrm>
          <a:prstGeom prst="rect">
            <a:avLst/>
          </a:prstGeom>
        </p:spPr>
        <p:txBody>
          <a:bodyPr vert="horz" lIns="0" tIns="0" rIns="0" bIns="0" rtlCol="0" anchor="t" anchorCtr="0"/>
          <a:lstStyle>
            <a:lvl1pPr algn="l">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accent2"/>
                </a:solidFill>
                <a:effectLst/>
                <a:uLnTx/>
                <a:uFillTx/>
                <a:latin typeface="+mn-lt"/>
                <a:ea typeface="+mn-ea"/>
                <a:cs typeface="+mn-cs"/>
              </a:rPr>
              <a:t>www.company-name.com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accent2"/>
                </a:solidFill>
                <a:effectLst/>
                <a:uLnTx/>
                <a:uFillTx/>
                <a:latin typeface="+mn-lt"/>
                <a:ea typeface="+mn-ea"/>
                <a:cs typeface="+mn-cs"/>
              </a:rPr>
              <a:t>hello@company-name.com</a:t>
            </a:r>
            <a:endParaRPr kumimoji="0" lang="de-DE" sz="1000" b="0" i="0" u="none" strike="noStrike" kern="1200" cap="none" spc="0" normalizeH="0" baseline="0" noProof="0" dirty="0" smtClean="0">
              <a:ln>
                <a:noFill/>
              </a:ln>
              <a:solidFill>
                <a:schemeClr val="accent2"/>
              </a:solidFill>
              <a:effectLst/>
              <a:uLnTx/>
              <a:uFillTx/>
              <a:latin typeface="+mn-lt"/>
              <a:ea typeface="+mn-ea"/>
              <a:cs typeface="+mn-cs"/>
            </a:endParaRPr>
          </a:p>
        </p:txBody>
      </p:sp>
      <p:sp>
        <p:nvSpPr>
          <p:cNvPr id="20" name="Fußzeilenplatzhalter 4"/>
          <p:cNvSpPr txBox="1">
            <a:spLocks/>
          </p:cNvSpPr>
          <p:nvPr userDrawn="1"/>
        </p:nvSpPr>
        <p:spPr>
          <a:xfrm>
            <a:off x="2339752" y="6120680"/>
            <a:ext cx="2088232" cy="764704"/>
          </a:xfrm>
          <a:prstGeom prst="rect">
            <a:avLst/>
          </a:prstGeom>
        </p:spPr>
        <p:txBody>
          <a:bodyPr vert="horz" lIns="0" tIns="0" rIns="0" bIns="0" rtlCol="0" anchor="t" anchorCtr="0"/>
          <a:lstStyle>
            <a:lvl1pPr algn="l">
              <a:defRPr>
                <a:solidFill>
                  <a:schemeClr val="bg1"/>
                </a:solidFill>
              </a:defRPr>
            </a:lvl1pPr>
          </a:lstStyle>
          <a:p>
            <a:r>
              <a:rPr lang="en-US" sz="1000" dirty="0" err="1" smtClean="0">
                <a:solidFill>
                  <a:schemeClr val="accent2"/>
                </a:solidFill>
              </a:rPr>
              <a:t>Lorem</a:t>
            </a:r>
            <a:r>
              <a:rPr lang="en-US" sz="1000" dirty="0" smtClean="0">
                <a:solidFill>
                  <a:schemeClr val="accent2"/>
                </a:solidFill>
              </a:rPr>
              <a:t> </a:t>
            </a:r>
            <a:r>
              <a:rPr lang="en-US" sz="1000" dirty="0" err="1" smtClean="0">
                <a:solidFill>
                  <a:schemeClr val="accent2"/>
                </a:solidFill>
              </a:rPr>
              <a:t>Ipsum</a:t>
            </a:r>
            <a:r>
              <a:rPr lang="en-US" sz="1000" dirty="0" smtClean="0">
                <a:solidFill>
                  <a:schemeClr val="accent2"/>
                </a:solidFill>
              </a:rPr>
              <a:t> Street 122</a:t>
            </a:r>
          </a:p>
          <a:p>
            <a:r>
              <a:rPr lang="en-US" sz="1000" dirty="0" smtClean="0">
                <a:solidFill>
                  <a:schemeClr val="accent2"/>
                </a:solidFill>
              </a:rPr>
              <a:t>State, Country</a:t>
            </a:r>
          </a:p>
          <a:p>
            <a:r>
              <a:rPr lang="en-US" sz="1000" dirty="0" smtClean="0">
                <a:solidFill>
                  <a:schemeClr val="accent2"/>
                </a:solidFill>
              </a:rPr>
              <a:t>Phone  0123 4567 89</a:t>
            </a:r>
            <a:endParaRPr lang="de-DE" sz="1000" dirty="0" smtClean="0">
              <a:solidFill>
                <a:schemeClr val="accent2"/>
              </a:solidFill>
            </a:endParaRPr>
          </a:p>
        </p:txBody>
      </p:sp>
      <p:sp>
        <p:nvSpPr>
          <p:cNvPr id="11" name="Bildplatzhalter 2" descr="Click For Your Pic"/>
          <p:cNvSpPr>
            <a:spLocks noGrp="1"/>
          </p:cNvSpPr>
          <p:nvPr>
            <p:ph type="pic" idx="14" hasCustomPrompt="1"/>
          </p:nvPr>
        </p:nvSpPr>
        <p:spPr>
          <a:xfrm>
            <a:off x="611560" y="1628800"/>
            <a:ext cx="3528392" cy="1800200"/>
          </a:xfrm>
          <a:gradFill flip="none" rotWithShape="1">
            <a:gsLst>
              <a:gs pos="0">
                <a:schemeClr val="tx2"/>
              </a:gs>
              <a:gs pos="50000">
                <a:schemeClr val="bg2"/>
              </a:gs>
            </a:gsLst>
            <a:path path="circle">
              <a:fillToRect l="50000" t="50000" r="50000" b="50000"/>
            </a:path>
            <a:tileRect/>
          </a:gradFill>
          <a:ln>
            <a:noFill/>
          </a:ln>
        </p:spPr>
        <p:txBody>
          <a:bodyPr>
            <a:normAutofit/>
          </a:bodyPr>
          <a:lstStyle>
            <a:lvl1pPr marL="0" indent="0" algn="ctr">
              <a:buNone/>
              <a:defRPr sz="20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smtClean="0"/>
              <a:t>Place </a:t>
            </a:r>
            <a:r>
              <a:rPr lang="de-DE" dirty="0" err="1" smtClean="0"/>
              <a:t>Your</a:t>
            </a:r>
            <a:r>
              <a:rPr lang="de-DE" dirty="0" smtClean="0"/>
              <a:t> Picture </a:t>
            </a:r>
            <a:r>
              <a:rPr lang="de-DE" dirty="0" err="1" smtClean="0"/>
              <a:t>Here</a:t>
            </a:r>
            <a:endParaRPr lang="de-DE" dirty="0"/>
          </a:p>
        </p:txBody>
      </p:sp>
      <p:sp>
        <p:nvSpPr>
          <p:cNvPr id="12" name="Inhaltsplatzhalter 2"/>
          <p:cNvSpPr>
            <a:spLocks noGrp="1"/>
          </p:cNvSpPr>
          <p:nvPr>
            <p:ph idx="1" hasCustomPrompt="1"/>
          </p:nvPr>
        </p:nvSpPr>
        <p:spPr>
          <a:xfrm>
            <a:off x="611560" y="3717032"/>
            <a:ext cx="3528392" cy="1800200"/>
          </a:xfrm>
        </p:spPr>
        <p:txBody>
          <a:bodyPr wrap="square" lIns="0" tIns="0" rIns="0" bIns="0" numCol="1" anchor="t" anchorCtr="0">
            <a:noAutofit/>
          </a:bodyPr>
          <a:lstStyle>
            <a:lvl1pPr marL="0" indent="-180000" algn="just">
              <a:lnSpc>
                <a:spcPct val="100000"/>
              </a:lnSpc>
              <a:spcBef>
                <a:spcPts val="100"/>
              </a:spcBef>
              <a:buFont typeface="Arial" pitchFamily="34" charset="0"/>
              <a:buNone/>
              <a:defRPr lang="de-DE" sz="1600" dirty="0">
                <a:solidFill>
                  <a:schemeClr val="bg1"/>
                </a:solidFill>
              </a:defRPr>
            </a:lvl1pPr>
          </a:lstStyle>
          <a:p>
            <a:pPr lvl="0"/>
            <a:r>
              <a:rPr lang="de-DE" dirty="0" smtClean="0"/>
              <a:t>Your Text </a:t>
            </a:r>
            <a:r>
              <a:rPr lang="de-DE" dirty="0" err="1" smtClean="0"/>
              <a:t>or</a:t>
            </a:r>
            <a:r>
              <a:rPr lang="de-DE" dirty="0" smtClean="0"/>
              <a:t> </a:t>
            </a:r>
            <a:r>
              <a:rPr lang="de-DE" dirty="0" err="1" smtClean="0"/>
              <a:t>Bullets</a:t>
            </a:r>
            <a:r>
              <a:rPr lang="de-DE" dirty="0" smtClean="0"/>
              <a:t> </a:t>
            </a:r>
            <a:r>
              <a:rPr lang="de-DE" dirty="0" err="1" smtClean="0"/>
              <a:t>goes</a:t>
            </a:r>
            <a:r>
              <a:rPr lang="de-DE" dirty="0" smtClean="0"/>
              <a:t> </a:t>
            </a:r>
            <a:r>
              <a:rPr lang="de-DE" dirty="0" err="1" smtClean="0"/>
              <a:t>here</a:t>
            </a:r>
            <a:r>
              <a:rPr lang="de-DE" dirty="0" smtClean="0"/>
              <a:t>!</a:t>
            </a:r>
            <a:endParaRPr lang="de-DE" dirty="0"/>
          </a:p>
        </p:txBody>
      </p:sp>
      <p:pic>
        <p:nvPicPr>
          <p:cNvPr id="23" name="Grafik 22" descr="arrow_back.png">
            <a:hlinkClick r:id="" action="ppaction://hlinkshowjump?jump=previousslide"/>
          </p:cNvPr>
          <p:cNvPicPr>
            <a:picLocks noChangeAspect="1"/>
          </p:cNvPicPr>
          <p:nvPr userDrawn="1"/>
        </p:nvPicPr>
        <p:blipFill>
          <a:blip r:embed="rId5" cstate="print"/>
          <a:stretch>
            <a:fillRect/>
          </a:stretch>
        </p:blipFill>
        <p:spPr>
          <a:xfrm>
            <a:off x="6995120" y="6191788"/>
            <a:ext cx="352425" cy="352425"/>
          </a:xfrm>
          <a:prstGeom prst="rect">
            <a:avLst/>
          </a:prstGeom>
        </p:spPr>
      </p:pic>
      <p:pic>
        <p:nvPicPr>
          <p:cNvPr id="24" name="Grafik 23" descr="arrow_next.png">
            <a:hlinkClick r:id="" action="ppaction://hlinkshowjump?jump=nextslide"/>
          </p:cNvPr>
          <p:cNvPicPr>
            <a:picLocks noChangeAspect="1"/>
          </p:cNvPicPr>
          <p:nvPr userDrawn="1"/>
        </p:nvPicPr>
        <p:blipFill>
          <a:blip r:embed="rId6" cstate="print"/>
          <a:stretch>
            <a:fillRect/>
          </a:stretch>
        </p:blipFill>
        <p:spPr>
          <a:xfrm>
            <a:off x="8421191" y="6191788"/>
            <a:ext cx="352425" cy="352425"/>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pic>
        <p:nvPicPr>
          <p:cNvPr id="5" name="Grafik 4" descr="lights_ppt_start.png"/>
          <p:cNvPicPr>
            <a:picLocks noChangeAspect="1"/>
          </p:cNvPicPr>
          <p:nvPr userDrawn="1"/>
        </p:nvPicPr>
        <p:blipFill>
          <a:blip r:embed="rId2" cstate="print"/>
          <a:stretch>
            <a:fillRect/>
          </a:stretch>
        </p:blipFill>
        <p:spPr>
          <a:xfrm>
            <a:off x="0" y="0"/>
            <a:ext cx="9144000" cy="6858000"/>
          </a:xfrm>
          <a:prstGeom prst="rect">
            <a:avLst/>
          </a:prstGeom>
        </p:spPr>
      </p:pic>
      <p:sp>
        <p:nvSpPr>
          <p:cNvPr id="7" name="Titel 1"/>
          <p:cNvSpPr>
            <a:spLocks noGrp="1"/>
          </p:cNvSpPr>
          <p:nvPr>
            <p:ph type="ctrTitle" hasCustomPrompt="1"/>
          </p:nvPr>
        </p:nvSpPr>
        <p:spPr>
          <a:xfrm>
            <a:off x="0" y="4437112"/>
            <a:ext cx="9144000" cy="821953"/>
          </a:xfrm>
        </p:spPr>
        <p:txBody>
          <a:bodyPr lIns="0" tIns="0" rIns="0" bIns="0" anchor="t" anchorCtr="0">
            <a:noAutofit/>
          </a:bodyPr>
          <a:lstStyle>
            <a:lvl1pPr>
              <a:defRPr sz="5400" b="0" spc="-150" baseline="0">
                <a:solidFill>
                  <a:schemeClr val="tx2"/>
                </a:solidFill>
                <a:effectLst>
                  <a:outerShdw dist="12700" dir="16200000" algn="t" rotWithShape="0">
                    <a:prstClr val="black">
                      <a:alpha val="40000"/>
                    </a:prstClr>
                  </a:outerShdw>
                </a:effectLst>
              </a:defRPr>
            </a:lvl1pPr>
          </a:lstStyle>
          <a:p>
            <a:r>
              <a:rPr lang="de-DE" dirty="0" err="1" smtClean="0"/>
              <a:t>Good</a:t>
            </a:r>
            <a:r>
              <a:rPr lang="de-DE" dirty="0" smtClean="0"/>
              <a:t> Bye Text</a:t>
            </a:r>
            <a:endParaRPr lang="de-DE" dirty="0"/>
          </a:p>
        </p:txBody>
      </p:sp>
      <p:sp>
        <p:nvSpPr>
          <p:cNvPr id="9" name="Untertitel 2"/>
          <p:cNvSpPr>
            <a:spLocks noGrp="1"/>
          </p:cNvSpPr>
          <p:nvPr>
            <p:ph type="subTitle" idx="1" hasCustomPrompt="1"/>
          </p:nvPr>
        </p:nvSpPr>
        <p:spPr>
          <a:xfrm>
            <a:off x="0" y="5187057"/>
            <a:ext cx="9144000" cy="576064"/>
          </a:xfrm>
        </p:spPr>
        <p:txBody>
          <a:bodyPr>
            <a:normAutofit/>
          </a:bodyPr>
          <a:lstStyle>
            <a:lvl1pPr marL="0" indent="0" algn="ctr">
              <a:buNone/>
              <a:defRPr sz="1800" i="1">
                <a:solidFill>
                  <a:schemeClr val="accent2"/>
                </a:solidFill>
                <a:effectLst>
                  <a:outerShdw blurRad="50800" dist="38100" dir="5400000" algn="t"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 Date</a:t>
            </a:r>
            <a:endParaRPr lang="de-DE" dirty="0"/>
          </a:p>
        </p:txBody>
      </p:sp>
      <p:pic>
        <p:nvPicPr>
          <p:cNvPr id="6" name="Grafik 5" descr="arrow_back.png">
            <a:hlinkClick r:id="" action="ppaction://hlinkshowjump?jump=previousslide"/>
          </p:cNvPr>
          <p:cNvPicPr>
            <a:picLocks noChangeAspect="1"/>
          </p:cNvPicPr>
          <p:nvPr userDrawn="1"/>
        </p:nvPicPr>
        <p:blipFill>
          <a:blip r:embed="rId3" cstate="print"/>
          <a:stretch>
            <a:fillRect/>
          </a:stretch>
        </p:blipFill>
        <p:spPr>
          <a:xfrm>
            <a:off x="6995120" y="6191788"/>
            <a:ext cx="352425" cy="352425"/>
          </a:xfrm>
          <a:prstGeom prst="rect">
            <a:avLst/>
          </a:prstGeom>
        </p:spPr>
      </p:pic>
      <p:pic>
        <p:nvPicPr>
          <p:cNvPr id="8" name="Grafik 7" descr="arrow_next.png">
            <a:hlinkClick r:id="" action="ppaction://hlinkshowjump?jump=endshow"/>
          </p:cNvPr>
          <p:cNvPicPr>
            <a:picLocks noChangeAspect="1"/>
          </p:cNvPicPr>
          <p:nvPr userDrawn="1"/>
        </p:nvPicPr>
        <p:blipFill>
          <a:blip r:embed="rId4" cstate="print"/>
          <a:stretch>
            <a:fillRect/>
          </a:stretch>
        </p:blipFill>
        <p:spPr>
          <a:xfrm>
            <a:off x="8421191" y="6191788"/>
            <a:ext cx="352425" cy="352425"/>
          </a:xfrm>
          <a:prstGeom prst="rect">
            <a:avLst/>
          </a:prstGeom>
        </p:spPr>
      </p:pic>
      <p:sp>
        <p:nvSpPr>
          <p:cNvPr id="10" name="Inhaltsplatzhalter 2"/>
          <p:cNvSpPr>
            <a:spLocks noGrp="1"/>
          </p:cNvSpPr>
          <p:nvPr>
            <p:ph idx="10" hasCustomPrompt="1"/>
          </p:nvPr>
        </p:nvSpPr>
        <p:spPr>
          <a:xfrm>
            <a:off x="539552" y="620688"/>
            <a:ext cx="8064896" cy="2304256"/>
          </a:xfrm>
        </p:spPr>
        <p:txBody>
          <a:bodyPr wrap="square" lIns="0" tIns="0" rIns="0" bIns="0" numCol="1" anchor="ctr" anchorCtr="0">
            <a:noAutofit/>
          </a:bodyPr>
          <a:lstStyle>
            <a:lvl1pPr marL="0" indent="-180000" algn="ctr">
              <a:lnSpc>
                <a:spcPct val="100000"/>
              </a:lnSpc>
              <a:spcBef>
                <a:spcPts val="100"/>
              </a:spcBef>
              <a:buFont typeface="Arial" pitchFamily="34" charset="0"/>
              <a:buNone/>
              <a:defRPr lang="de-DE" sz="4000" b="1" dirty="0">
                <a:solidFill>
                  <a:schemeClr val="accent1"/>
                </a:solidFill>
              </a:defRPr>
            </a:lvl1pPr>
          </a:lstStyle>
          <a:p>
            <a:pPr lvl="0"/>
            <a:r>
              <a:rPr lang="de-DE" dirty="0" err="1" smtClean="0"/>
              <a:t>Your</a:t>
            </a:r>
            <a:r>
              <a:rPr lang="de-DE" dirty="0" smtClean="0"/>
              <a:t> Logo </a:t>
            </a:r>
            <a:r>
              <a:rPr lang="de-DE" dirty="0" err="1" smtClean="0"/>
              <a:t>or</a:t>
            </a:r>
            <a:r>
              <a:rPr lang="de-DE" dirty="0" smtClean="0"/>
              <a:t> Company Name</a:t>
            </a:r>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5A2E9-89E1-4605-85B7-FCAC8D801E55}" type="datetime1">
              <a:rPr lang="de-DE" smtClean="0"/>
              <a:pPr/>
              <a:t>02.10.2012</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E49DB-545E-46CA-A06F-217AEC04D591}" type="slidenum">
              <a:rPr lang="de-DE" smtClean="0"/>
              <a:pPr/>
              <a:t>‹#›</a:t>
            </a:fld>
            <a:endParaRPr lang="de-DE"/>
          </a:p>
        </p:txBody>
      </p:sp>
      <p:pic>
        <p:nvPicPr>
          <p:cNvPr id="7" name="Grafik 6" descr="light-001.gif"/>
          <p:cNvPicPr>
            <a:picLocks noChangeAspect="1"/>
          </p:cNvPicPr>
          <p:nvPr/>
        </p:nvPicPr>
        <p:blipFill>
          <a:blip r:embed="rId10" cstate="print"/>
          <a:stretch>
            <a:fillRect/>
          </a:stretch>
        </p:blipFill>
        <p:spPr>
          <a:xfrm>
            <a:off x="1" y="3107531"/>
            <a:ext cx="9143998" cy="3750467"/>
          </a:xfrm>
          <a:prstGeom prst="rect">
            <a:avLst/>
          </a:prstGeom>
        </p:spPr>
      </p:pic>
      <p:sp>
        <p:nvSpPr>
          <p:cNvPr id="11" name="Foliennummernplatzhalter 5"/>
          <p:cNvSpPr txBox="1">
            <a:spLocks/>
          </p:cNvSpPr>
          <p:nvPr userDrawn="1"/>
        </p:nvSpPr>
        <p:spPr>
          <a:xfrm>
            <a:off x="7020272" y="6165304"/>
            <a:ext cx="1008112" cy="432048"/>
          </a:xfrm>
          <a:prstGeom prst="rect">
            <a:avLst/>
          </a:prstGeom>
        </p:spPr>
        <p:txBody>
          <a:bodyPr vert="horz" lIns="91440" tIns="45720" rIns="91440" bIns="45720" rtlCol="0" anchor="t" anchorCtr="0"/>
          <a:lstStyle>
            <a:lvl1pPr algn="l">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600" b="0" i="1" u="none" strike="noStrike" kern="1200" cap="none" spc="0" normalizeH="0" baseline="0" noProof="0" dirty="0" smtClean="0">
                <a:ln>
                  <a:noFill/>
                </a:ln>
                <a:solidFill>
                  <a:schemeClr val="tx2"/>
                </a:solidFill>
                <a:effectLst/>
                <a:uLnTx/>
                <a:uFillTx/>
                <a:latin typeface="+mn-lt"/>
                <a:ea typeface="+mn-ea"/>
                <a:cs typeface="+mn-cs"/>
              </a:rPr>
              <a:t> </a:t>
            </a:r>
            <a:fld id="{02FE49DB-545E-46CA-A06F-217AEC04D591}" type="slidenum">
              <a:rPr kumimoji="0" lang="de-DE" sz="1600" b="1" i="0" u="none" strike="noStrike" kern="1200" cap="none" spc="0" normalizeH="0" baseline="0" noProof="0" smtClean="0">
                <a:ln>
                  <a:noFill/>
                </a:ln>
                <a:solidFill>
                  <a:schemeClr val="accent5"/>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r>
              <a:rPr kumimoji="0" lang="de-DE" sz="1600" b="1" i="0" u="none" strike="noStrike" kern="1200" cap="none" spc="0" normalizeH="0" baseline="0" noProof="0" dirty="0" smtClean="0">
                <a:ln>
                  <a:noFill/>
                </a:ln>
                <a:solidFill>
                  <a:schemeClr val="accent5"/>
                </a:solidFill>
                <a:effectLst/>
                <a:uLnTx/>
                <a:uFillTx/>
                <a:latin typeface="+mn-lt"/>
                <a:ea typeface="+mn-ea"/>
                <a:cs typeface="+mn-cs"/>
              </a:rPr>
              <a:t> </a:t>
            </a:r>
            <a:endParaRPr kumimoji="0" lang="de-DE" sz="1400" b="1" i="0" u="none" strike="noStrike" kern="1200" cap="none" spc="0" normalizeH="0" baseline="0" noProof="0" dirty="0" smtClean="0">
              <a:ln>
                <a:noFill/>
              </a:ln>
              <a:solidFill>
                <a:schemeClr val="accent5"/>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4" r:id="rId3"/>
    <p:sldLayoutId id="2147483663" r:id="rId4"/>
    <p:sldLayoutId id="2147483665" r:id="rId5"/>
    <p:sldLayoutId id="2147483662" r:id="rId6"/>
    <p:sldLayoutId id="2147483666" r:id="rId7"/>
    <p:sldLayoutId id="2147483667" r:id="rId8"/>
  </p:sldLayoutIdLst>
  <p:transition>
    <p:fade/>
  </p:transition>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a:xfrm>
            <a:off x="0" y="3789040"/>
            <a:ext cx="9144000" cy="821953"/>
          </a:xfrm>
        </p:spPr>
        <p:txBody>
          <a:bodyPr/>
          <a:lstStyle/>
          <a:p>
            <a:r>
              <a:rPr lang="de-DE" spc="0" dirty="0" smtClean="0">
                <a:effectLst>
                  <a:outerShdw blurRad="38100" dist="38100" dir="2700000" algn="tl">
                    <a:srgbClr val="000000">
                      <a:alpha val="43137"/>
                    </a:srgbClr>
                  </a:outerShdw>
                </a:effectLst>
              </a:rPr>
              <a:t>Soutenance de stage ouvrier</a:t>
            </a:r>
            <a:endParaRPr lang="de-DE" spc="0" dirty="0">
              <a:effectLst>
                <a:outerShdw blurRad="38100" dist="38100" dir="2700000" algn="tl">
                  <a:srgbClr val="000000">
                    <a:alpha val="43137"/>
                  </a:srgbClr>
                </a:outerShdw>
              </a:effectLst>
            </a:endParaRPr>
          </a:p>
        </p:txBody>
      </p:sp>
      <p:sp>
        <p:nvSpPr>
          <p:cNvPr id="9" name="Untertitel 8"/>
          <p:cNvSpPr>
            <a:spLocks noGrp="1"/>
          </p:cNvSpPr>
          <p:nvPr>
            <p:ph type="subTitle" idx="1"/>
          </p:nvPr>
        </p:nvSpPr>
        <p:spPr>
          <a:xfrm>
            <a:off x="0" y="6309320"/>
            <a:ext cx="9144000" cy="576064"/>
          </a:xfrm>
        </p:spPr>
        <p:txBody>
          <a:bodyPr/>
          <a:lstStyle/>
          <a:p>
            <a:r>
              <a:rPr lang="de-DE" dirty="0" smtClean="0">
                <a:effectLst>
                  <a:outerShdw blurRad="38100" dist="38100" dir="2700000" algn="tl">
                    <a:srgbClr val="000000">
                      <a:alpha val="43137"/>
                    </a:srgbClr>
                  </a:outerShdw>
                </a:effectLst>
              </a:rPr>
              <a:t>Année universitaire 2012-2013</a:t>
            </a:r>
            <a:endParaRPr lang="de-DE" dirty="0">
              <a:effectLst>
                <a:outerShdw blurRad="38100" dist="38100" dir="2700000" algn="tl">
                  <a:srgbClr val="000000">
                    <a:alpha val="43137"/>
                  </a:srgbClr>
                </a:outerShdw>
              </a:effectLst>
            </a:endParaRPr>
          </a:p>
        </p:txBody>
      </p:sp>
      <p:pic>
        <p:nvPicPr>
          <p:cNvPr id="6" name="Inhaltsplatzhalter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5838" y="617869"/>
            <a:ext cx="752323" cy="794907"/>
          </a:xfrm>
          <a:prstGeom prst="rect">
            <a:avLst/>
          </a:prstGeom>
        </p:spPr>
      </p:pic>
      <p:sp>
        <p:nvSpPr>
          <p:cNvPr id="10" name="Titel 7"/>
          <p:cNvSpPr txBox="1">
            <a:spLocks/>
          </p:cNvSpPr>
          <p:nvPr/>
        </p:nvSpPr>
        <p:spPr>
          <a:xfrm>
            <a:off x="324544" y="5127327"/>
            <a:ext cx="9144000" cy="821953"/>
          </a:xfrm>
          <a:prstGeom prst="rect">
            <a:avLst/>
          </a:prstGeom>
        </p:spPr>
        <p:txBody>
          <a:bodyPr vert="horz" lIns="0" tIns="0" rIns="0" bIns="0" rtlCol="0" anchor="t" anchorCtr="0">
            <a:noAutofit/>
          </a:bodyPr>
          <a:lstStyle>
            <a:lvl1pPr algn="ctr" defTabSz="914400" rtl="0" eaLnBrk="1" latinLnBrk="0" hangingPunct="1">
              <a:spcBef>
                <a:spcPct val="0"/>
              </a:spcBef>
              <a:buNone/>
              <a:defRPr sz="5400" b="0" kern="1200" spc="-150">
                <a:solidFill>
                  <a:schemeClr val="tx2"/>
                </a:solidFill>
                <a:effectLst>
                  <a:outerShdw dist="12700" dir="16200000" algn="t" rotWithShape="0">
                    <a:prstClr val="black">
                      <a:alpha val="40000"/>
                    </a:prstClr>
                  </a:outerShdw>
                </a:effectLst>
                <a:latin typeface="+mj-lt"/>
                <a:ea typeface="+mj-ea"/>
                <a:cs typeface="+mj-cs"/>
              </a:defRPr>
            </a:lvl1pPr>
          </a:lstStyle>
          <a:p>
            <a:pPr algn="l"/>
            <a:r>
              <a:rPr lang="de-DE" sz="2800" dirty="0">
                <a:effectLst>
                  <a:outerShdw blurRad="38100" dist="38100" dir="2700000" algn="tl">
                    <a:srgbClr val="000000">
                      <a:alpha val="43137"/>
                    </a:srgbClr>
                  </a:outerShdw>
                </a:effectLst>
              </a:rPr>
              <a:t>Elaboré par : MEGDICHE Mohamed </a:t>
            </a:r>
            <a:r>
              <a:rPr lang="de-DE" sz="2800" dirty="0" smtClean="0">
                <a:effectLst>
                  <a:outerShdw blurRad="38100" dist="38100" dir="2700000" algn="tl">
                    <a:srgbClr val="000000">
                      <a:alpha val="43137"/>
                    </a:srgbClr>
                  </a:outerShdw>
                </a:effectLst>
              </a:rPr>
              <a:t>Rafik</a:t>
            </a:r>
            <a:endParaRPr lang="de-DE" sz="2800" dirty="0">
              <a:effectLst>
                <a:outerShdw blurRad="38100" dist="38100" dir="2700000" algn="tl">
                  <a:srgbClr val="000000">
                    <a:alpha val="43137"/>
                  </a:srgbClr>
                </a:outerShdw>
              </a:effectLst>
            </a:endParaRPr>
          </a:p>
          <a:p>
            <a:pPr algn="l"/>
            <a:r>
              <a:rPr lang="de-DE" sz="2800" dirty="0" smtClean="0">
                <a:effectLst>
                  <a:outerShdw blurRad="38100" dist="38100" dir="2700000" algn="tl">
                    <a:srgbClr val="000000">
                      <a:alpha val="43137"/>
                    </a:srgbClr>
                  </a:outerShdw>
                </a:effectLst>
              </a:rPr>
              <a:t>Encadré par : MAALOUL Fakher</a:t>
            </a:r>
            <a:endParaRPr lang="de-DE" sz="2800" dirty="0">
              <a:effectLst>
                <a:outerShdw blurRad="38100" dist="38100" dir="2700000" algn="tl">
                  <a:srgbClr val="000000">
                    <a:alpha val="43137"/>
                  </a:srgbClr>
                </a:outerShdw>
              </a:effectLst>
            </a:endParaRPr>
          </a:p>
        </p:txBody>
      </p:sp>
      <p:sp>
        <p:nvSpPr>
          <p:cNvPr id="12" name="Titel 7"/>
          <p:cNvSpPr txBox="1">
            <a:spLocks/>
          </p:cNvSpPr>
          <p:nvPr/>
        </p:nvSpPr>
        <p:spPr>
          <a:xfrm>
            <a:off x="323528" y="5343351"/>
            <a:ext cx="9144000" cy="821953"/>
          </a:xfrm>
          <a:prstGeom prst="rect">
            <a:avLst/>
          </a:prstGeom>
        </p:spPr>
        <p:txBody>
          <a:bodyPr vert="horz" lIns="0" tIns="0" rIns="0" bIns="0" rtlCol="0" anchor="t" anchorCtr="0">
            <a:noAutofit/>
          </a:bodyPr>
          <a:lstStyle>
            <a:lvl1pPr algn="ctr" defTabSz="914400" rtl="0" eaLnBrk="1" latinLnBrk="0" hangingPunct="1">
              <a:spcBef>
                <a:spcPct val="0"/>
              </a:spcBef>
              <a:buNone/>
              <a:defRPr sz="5400" b="0" kern="1200" spc="-150">
                <a:solidFill>
                  <a:schemeClr val="tx2"/>
                </a:solidFill>
                <a:effectLst>
                  <a:outerShdw dist="12700" dir="16200000" algn="t" rotWithShape="0">
                    <a:prstClr val="black">
                      <a:alpha val="40000"/>
                    </a:prstClr>
                  </a:outerShdw>
                </a:effectLst>
                <a:latin typeface="+mj-lt"/>
                <a:ea typeface="+mj-ea"/>
                <a:cs typeface="+mj-cs"/>
              </a:defRPr>
            </a:lvl1pPr>
          </a:lstStyle>
          <a:p>
            <a:pPr algn="l"/>
            <a:endParaRPr lang="de-DE" sz="2800" dirty="0">
              <a:effectLst>
                <a:outerShdw blurRad="38100" dist="38100" dir="2700000" algn="tl">
                  <a:srgbClr val="000000">
                    <a:alpha val="43137"/>
                  </a:srgbClr>
                </a:outerShdw>
              </a:effectLst>
            </a:endParaRPr>
          </a:p>
        </p:txBody>
      </p:sp>
      <p:pic>
        <p:nvPicPr>
          <p:cNvPr id="14" name="Inhaltsplatzhalter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47741" y="1962706"/>
            <a:ext cx="1773910" cy="1049159"/>
          </a:xfrm>
          <a:prstGeom prst="rect">
            <a:avLst/>
          </a:prstGeom>
        </p:spPr>
      </p:pic>
      <p:sp>
        <p:nvSpPr>
          <p:cNvPr id="3" name="Rectangle 2"/>
          <p:cNvSpPr/>
          <p:nvPr/>
        </p:nvSpPr>
        <p:spPr>
          <a:xfrm>
            <a:off x="3552110" y="1474921"/>
            <a:ext cx="2069541" cy="369332"/>
          </a:xfrm>
          <a:prstGeom prst="rect">
            <a:avLst/>
          </a:prstGeom>
        </p:spPr>
        <p:txBody>
          <a:bodyPr wrap="none">
            <a:spAutoFit/>
          </a:bodyPr>
          <a:lstStyle/>
          <a:p>
            <a:r>
              <a:rPr lang="de-DE" dirty="0">
                <a:solidFill>
                  <a:schemeClr val="bg1"/>
                </a:solidFill>
              </a:rPr>
              <a:t>Organisme d‘acceuil</a:t>
            </a:r>
          </a:p>
        </p:txBody>
      </p:sp>
      <p:sp>
        <p:nvSpPr>
          <p:cNvPr id="15" name="Rectangle 14"/>
          <p:cNvSpPr/>
          <p:nvPr/>
        </p:nvSpPr>
        <p:spPr>
          <a:xfrm>
            <a:off x="3039207" y="176836"/>
            <a:ext cx="3065583" cy="369332"/>
          </a:xfrm>
          <a:prstGeom prst="rect">
            <a:avLst/>
          </a:prstGeom>
        </p:spPr>
        <p:txBody>
          <a:bodyPr wrap="none">
            <a:spAutoFit/>
          </a:bodyPr>
          <a:lstStyle/>
          <a:p>
            <a:r>
              <a:rPr lang="de-DE" dirty="0" smtClean="0">
                <a:solidFill>
                  <a:schemeClr val="bg1"/>
                </a:solidFill>
                <a:latin typeface="+mj-lt"/>
              </a:rPr>
              <a:t>Ecole Polytechnique de Tunisie</a:t>
            </a:r>
            <a:endParaRPr lang="de-DE" dirty="0">
              <a:solidFill>
                <a:schemeClr val="bg1"/>
              </a:solidFill>
              <a:latin typeface="+mj-lt"/>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0" y="4437112"/>
            <a:ext cx="9144000" cy="2088232"/>
          </a:xfrm>
          <a:effectLst/>
        </p:spPr>
        <p:txBody>
          <a:bodyPr/>
          <a:lstStyle/>
          <a:p>
            <a:r>
              <a:rPr lang="fr-FR" sz="4000" dirty="0">
                <a:effectLst>
                  <a:outerShdw blurRad="38100" dist="38100" dir="2700000" algn="tl">
                    <a:srgbClr val="000000">
                      <a:alpha val="43137"/>
                    </a:srgbClr>
                  </a:outerShdw>
                </a:effectLst>
              </a:rPr>
              <a:t>Service de maintenance</a:t>
            </a:r>
            <a:br>
              <a:rPr lang="fr-FR" sz="4000" dirty="0">
                <a:effectLst>
                  <a:outerShdw blurRad="38100" dist="38100" dir="2700000" algn="tl">
                    <a:srgbClr val="000000">
                      <a:alpha val="43137"/>
                    </a:srgbClr>
                  </a:outerShdw>
                </a:effectLst>
              </a:rPr>
            </a:br>
            <a:r>
              <a:rPr lang="fr-FR" sz="4000" dirty="0" smtClean="0">
                <a:effectLst>
                  <a:outerShdw blurRad="38100" dist="38100" dir="2700000" algn="tl">
                    <a:srgbClr val="000000">
                      <a:alpha val="43137"/>
                    </a:srgbClr>
                  </a:outerShdw>
                </a:effectLst>
              </a:rPr>
              <a:t>Tâches réalisées</a:t>
            </a:r>
            <a:r>
              <a:rPr lang="fr-FR" dirty="0" smtClean="0">
                <a:effectLst>
                  <a:outerShdw blurRad="38100" dist="38100" dir="2700000" algn="tl">
                    <a:srgbClr val="000000">
                      <a:alpha val="43137"/>
                    </a:srgbClr>
                  </a:outerShdw>
                </a:effectLst>
              </a:rPr>
              <a:t/>
            </a:r>
            <a:br>
              <a:rPr lang="fr-FR" dirty="0" smtClean="0">
                <a:effectLst>
                  <a:outerShdw blurRad="38100" dist="38100" dir="2700000" algn="tl">
                    <a:srgbClr val="000000">
                      <a:alpha val="43137"/>
                    </a:srgbClr>
                  </a:outerShdw>
                </a:effectLst>
              </a:rPr>
            </a:br>
            <a:endParaRPr lang="fr-FR" dirty="0">
              <a:effectLst>
                <a:outerShdw blurRad="38100" dist="38100" dir="2700000" algn="tl">
                  <a:srgbClr val="000000">
                    <a:alpha val="43137"/>
                  </a:srgbClr>
                </a:outerShdw>
              </a:effectLst>
            </a:endParaRPr>
          </a:p>
        </p:txBody>
      </p:sp>
      <p:sp>
        <p:nvSpPr>
          <p:cNvPr id="11" name="Content Placeholder 10"/>
          <p:cNvSpPr>
            <a:spLocks noGrp="1"/>
          </p:cNvSpPr>
          <p:nvPr>
            <p:ph idx="10"/>
          </p:nvPr>
        </p:nvSpPr>
        <p:spPr/>
        <p:txBody>
          <a:bodyPr/>
          <a:lstStyle/>
          <a:p>
            <a:r>
              <a:rPr lang="fr-FR" dirty="0" smtClean="0"/>
              <a:t>Tâches effectuées</a:t>
            </a:r>
            <a:endParaRPr lang="fr-FR" dirty="0"/>
          </a:p>
        </p:txBody>
      </p:sp>
    </p:spTree>
    <p:extLst>
      <p:ext uri="{BB962C8B-B14F-4D97-AF65-F5344CB8AC3E}">
        <p14:creationId xmlns:p14="http://schemas.microsoft.com/office/powerpoint/2010/main" val="164156301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smtClean="0"/>
              <a:t>Service de maintenance</a:t>
            </a:r>
            <a:endParaRPr lang="fr-FR" dirty="0"/>
          </a:p>
        </p:txBody>
      </p:sp>
      <p:sp>
        <p:nvSpPr>
          <p:cNvPr id="5" name="Content Placeholder 4"/>
          <p:cNvSpPr>
            <a:spLocks noGrp="1"/>
          </p:cNvSpPr>
          <p:nvPr>
            <p:ph idx="1"/>
          </p:nvPr>
        </p:nvSpPr>
        <p:spPr>
          <a:xfrm>
            <a:off x="611560" y="4365104"/>
            <a:ext cx="3528392" cy="3960440"/>
          </a:xfrm>
        </p:spPr>
        <p:txBody>
          <a:bodyPr/>
          <a:lstStyle/>
          <a:p>
            <a:pPr marL="162900" indent="-342900">
              <a:buBlip>
                <a:blip r:embed="rId3"/>
              </a:buBlip>
            </a:pPr>
            <a:r>
              <a:rPr lang="fr-FR" sz="2000" dirty="0" smtClean="0"/>
              <a:t>Mécanique</a:t>
            </a:r>
          </a:p>
          <a:p>
            <a:pPr marL="162900" indent="-342900">
              <a:buBlip>
                <a:blip r:embed="rId3"/>
              </a:buBlip>
            </a:pPr>
            <a:r>
              <a:rPr lang="fr-FR" sz="2000" dirty="0" smtClean="0"/>
              <a:t>Électromécanique</a:t>
            </a:r>
            <a:endParaRPr lang="fr-FR" sz="2000" dirty="0"/>
          </a:p>
          <a:p>
            <a:pPr marL="162900" indent="-342900">
              <a:buBlip>
                <a:blip r:embed="rId3"/>
              </a:buBlip>
            </a:pPr>
            <a:r>
              <a:rPr lang="fr-FR" sz="2000" dirty="0" smtClean="0"/>
              <a:t>Électrique</a:t>
            </a:r>
          </a:p>
          <a:p>
            <a:endParaRPr lang="fr-FR" sz="2000" dirty="0" smtClean="0"/>
          </a:p>
        </p:txBody>
      </p:sp>
      <p:sp>
        <p:nvSpPr>
          <p:cNvPr id="7" name="Content Placeholder 6"/>
          <p:cNvSpPr>
            <a:spLocks noGrp="1"/>
          </p:cNvSpPr>
          <p:nvPr>
            <p:ph idx="13"/>
          </p:nvPr>
        </p:nvSpPr>
        <p:spPr>
          <a:xfrm>
            <a:off x="5796136" y="4365104"/>
            <a:ext cx="3528392" cy="3960440"/>
          </a:xfrm>
        </p:spPr>
        <p:txBody>
          <a:bodyPr/>
          <a:lstStyle/>
          <a:p>
            <a:pPr marL="162900" indent="-342900">
              <a:buBlip>
                <a:blip r:embed="rId3"/>
              </a:buBlip>
            </a:pPr>
            <a:r>
              <a:rPr lang="fr-FR" sz="2000" dirty="0" smtClean="0"/>
              <a:t>Automatique </a:t>
            </a:r>
            <a:r>
              <a:rPr lang="fr-FR" sz="2000" dirty="0"/>
              <a:t>et régulation</a:t>
            </a:r>
          </a:p>
          <a:p>
            <a:pPr marL="162900" indent="-342900">
              <a:buBlip>
                <a:blip r:embed="rId3"/>
              </a:buBlip>
            </a:pPr>
            <a:r>
              <a:rPr lang="fr-FR" sz="2000" dirty="0" smtClean="0"/>
              <a:t>Chimie</a:t>
            </a:r>
            <a:endParaRPr lang="fr-FR" sz="2000" dirty="0"/>
          </a:p>
          <a:p>
            <a:pPr marL="162900" indent="-342900">
              <a:buBlip>
                <a:blip r:embed="rId3"/>
              </a:buBlip>
            </a:pPr>
            <a:r>
              <a:rPr lang="fr-FR" sz="2000" dirty="0" smtClean="0"/>
              <a:t>Informatique</a:t>
            </a:r>
            <a:endParaRPr lang="fr-FR" sz="2000" dirty="0"/>
          </a:p>
          <a:p>
            <a:endParaRPr lang="fr-FR" dirty="0"/>
          </a:p>
        </p:txBody>
      </p:sp>
      <p:sp>
        <p:nvSpPr>
          <p:cNvPr id="9" name="Content Placeholder 5"/>
          <p:cNvSpPr txBox="1">
            <a:spLocks/>
          </p:cNvSpPr>
          <p:nvPr/>
        </p:nvSpPr>
        <p:spPr>
          <a:xfrm>
            <a:off x="611560" y="3789040"/>
            <a:ext cx="7920880" cy="720080"/>
          </a:xfrm>
          <a:prstGeom prst="rect">
            <a:avLst/>
          </a:prstGeom>
        </p:spPr>
        <p:txBody>
          <a:bodyPr vert="horz" wrap="square" lIns="0" tIns="0" rIns="0" bIns="0" numCol="1" rtlCol="0" anchor="t" anchorCtr="0">
            <a:noAutofit/>
          </a:bodyPr>
          <a:lstStyle>
            <a:lvl1pPr marL="0" indent="-180000" algn="just" defTabSz="914400" rtl="0" eaLnBrk="1" latinLnBrk="0" hangingPunct="1">
              <a:lnSpc>
                <a:spcPct val="100000"/>
              </a:lnSpc>
              <a:spcBef>
                <a:spcPts val="100"/>
              </a:spcBef>
              <a:buFont typeface="Arial" pitchFamily="34" charset="0"/>
              <a:buNone/>
              <a:defRPr lang="de-DE" sz="1600" kern="1200" dirty="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7200" indent="-457200" algn="l">
              <a:buBlip>
                <a:blip r:embed="rId4"/>
              </a:buBlip>
            </a:pPr>
            <a:r>
              <a:rPr lang="fr-FR" sz="2000" dirty="0" smtClean="0"/>
              <a:t>Effectif du service </a:t>
            </a:r>
          </a:p>
          <a:p>
            <a:pPr marL="277200" indent="-457200" algn="l">
              <a:buFont typeface="+mj-lt"/>
              <a:buAutoNum type="arabicPeriod"/>
            </a:pPr>
            <a:endParaRPr lang="fr-FR" sz="2000" dirty="0"/>
          </a:p>
        </p:txBody>
      </p:sp>
      <p:sp>
        <p:nvSpPr>
          <p:cNvPr id="8" name="TextBox 7"/>
          <p:cNvSpPr txBox="1"/>
          <p:nvPr/>
        </p:nvSpPr>
        <p:spPr>
          <a:xfrm>
            <a:off x="467544" y="1628800"/>
            <a:ext cx="8208912" cy="1938992"/>
          </a:xfrm>
          <a:prstGeom prst="rect">
            <a:avLst/>
          </a:prstGeom>
          <a:noFill/>
        </p:spPr>
        <p:txBody>
          <a:bodyPr wrap="square" rtlCol="0">
            <a:spAutoFit/>
          </a:bodyPr>
          <a:lstStyle/>
          <a:p>
            <a:pPr marL="342900" indent="-342900">
              <a:lnSpc>
                <a:spcPct val="200000"/>
              </a:lnSpc>
              <a:buBlip>
                <a:blip r:embed="rId4"/>
              </a:buBlip>
            </a:pPr>
            <a:r>
              <a:rPr lang="fr-FR" sz="2000" dirty="0">
                <a:solidFill>
                  <a:schemeClr val="bg1"/>
                </a:solidFill>
              </a:rPr>
              <a:t>Fonction du service : </a:t>
            </a:r>
            <a:r>
              <a:rPr lang="fr-FR" sz="2000" dirty="0" smtClean="0">
                <a:solidFill>
                  <a:schemeClr val="bg1"/>
                </a:solidFill>
              </a:rPr>
              <a:t>Maintenir </a:t>
            </a:r>
            <a:r>
              <a:rPr lang="fr-FR" sz="2000" dirty="0">
                <a:solidFill>
                  <a:schemeClr val="bg1"/>
                </a:solidFill>
              </a:rPr>
              <a:t>en état, ou de rétablir l’état des </a:t>
            </a:r>
            <a:r>
              <a:rPr lang="fr-FR" sz="2000" dirty="0" smtClean="0">
                <a:solidFill>
                  <a:schemeClr val="bg1"/>
                </a:solidFill>
              </a:rPr>
              <a:t>biens</a:t>
            </a:r>
          </a:p>
          <a:p>
            <a:pPr marL="620100" lvl="1" indent="-342900">
              <a:lnSpc>
                <a:spcPct val="200000"/>
              </a:lnSpc>
              <a:buBlip>
                <a:blip r:embed="rId3"/>
              </a:buBlip>
            </a:pPr>
            <a:r>
              <a:rPr lang="fr-FR" sz="2000" dirty="0">
                <a:solidFill>
                  <a:schemeClr val="bg1"/>
                </a:solidFill>
              </a:rPr>
              <a:t>Maintenance corrective</a:t>
            </a:r>
          </a:p>
          <a:p>
            <a:pPr marL="620100" lvl="1" indent="-342900">
              <a:lnSpc>
                <a:spcPct val="200000"/>
              </a:lnSpc>
              <a:buBlip>
                <a:blip r:embed="rId3"/>
              </a:buBlip>
            </a:pPr>
            <a:r>
              <a:rPr lang="fr-FR" sz="2000" b="1" dirty="0">
                <a:solidFill>
                  <a:schemeClr val="bg1"/>
                </a:solidFill>
              </a:rPr>
              <a:t>Maintenance </a:t>
            </a:r>
            <a:r>
              <a:rPr lang="fr-FR" sz="2000" b="1" dirty="0" smtClean="0">
                <a:solidFill>
                  <a:schemeClr val="bg1"/>
                </a:solidFill>
              </a:rPr>
              <a:t>préventive</a:t>
            </a:r>
            <a:endParaRPr lang="fr-FR" sz="2000" b="1" dirty="0">
              <a:solidFill>
                <a:schemeClr val="bg1"/>
              </a:solidFill>
            </a:endParaRPr>
          </a:p>
        </p:txBody>
      </p:sp>
    </p:spTree>
    <p:extLst>
      <p:ext uri="{BB962C8B-B14F-4D97-AF65-F5344CB8AC3E}">
        <p14:creationId xmlns:p14="http://schemas.microsoft.com/office/powerpoint/2010/main" val="18949940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 calcmode="lin" valueType="num">
                                      <p:cBhvr additive="base">
                                        <p:cTn id="7"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additive="base">
                                        <p:cTn id="2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 calcmode="lin" valueType="num">
                                      <p:cBhvr additive="base">
                                        <p:cTn id="2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1" end="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anim calcmode="lin" valueType="num">
                                      <p:cBhvr additive="base">
                                        <p:cTn id="3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anim calcmode="lin" valueType="num">
                                      <p:cBhvr additive="base">
                                        <p:cTn id="3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
                                            <p:txEl>
                                              <p:pRg st="0" end="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7">
                                            <p:txEl>
                                              <p:pRg st="1" end="1"/>
                                            </p:txEl>
                                          </p:spTgt>
                                        </p:tgtEl>
                                        <p:attrNameLst>
                                          <p:attrName>style.visibility</p:attrName>
                                        </p:attrNameLst>
                                      </p:cBhvr>
                                      <p:to>
                                        <p:strVal val="visible"/>
                                      </p:to>
                                    </p:set>
                                    <p:anim calcmode="lin" valueType="num">
                                      <p:cBhvr additive="base">
                                        <p:cTn id="4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1" end="1"/>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7">
                                            <p:txEl>
                                              <p:pRg st="2" end="2"/>
                                            </p:txEl>
                                          </p:spTgt>
                                        </p:tgtEl>
                                        <p:attrNameLst>
                                          <p:attrName>style.visibility</p:attrName>
                                        </p:attrNameLst>
                                      </p:cBhvr>
                                      <p:to>
                                        <p:strVal val="visible"/>
                                      </p:to>
                                    </p:set>
                                    <p:anim calcmode="lin" valueType="num">
                                      <p:cBhvr additive="base">
                                        <p:cTn id="4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smtClean="0"/>
              <a:t>Tâches réalisées</a:t>
            </a:r>
            <a:endParaRPr lang="fr-FR" dirty="0"/>
          </a:p>
        </p:txBody>
      </p:sp>
      <p:sp>
        <p:nvSpPr>
          <p:cNvPr id="3" name="Content Placeholder 2"/>
          <p:cNvSpPr>
            <a:spLocks noGrp="1"/>
          </p:cNvSpPr>
          <p:nvPr>
            <p:ph idx="1"/>
          </p:nvPr>
        </p:nvSpPr>
        <p:spPr>
          <a:xfrm>
            <a:off x="611560" y="1556792"/>
            <a:ext cx="7920880" cy="3816424"/>
          </a:xfrm>
        </p:spPr>
        <p:txBody>
          <a:bodyPr anchor="ctr"/>
          <a:lstStyle/>
          <a:p>
            <a:pPr marL="277200" indent="-457200">
              <a:lnSpc>
                <a:spcPct val="90000"/>
              </a:lnSpc>
              <a:buBlip>
                <a:blip r:embed="rId3"/>
              </a:buBlip>
            </a:pPr>
            <a:r>
              <a:rPr lang="fr-FR" sz="2000" dirty="0" smtClean="0"/>
              <a:t>Inspection des tiroirs électriques</a:t>
            </a:r>
            <a:endParaRPr lang="en-US" sz="2000" dirty="0"/>
          </a:p>
          <a:p>
            <a:pPr lvl="1">
              <a:lnSpc>
                <a:spcPct val="90000"/>
              </a:lnSpc>
              <a:buBlip>
                <a:blip r:embed="rId4"/>
              </a:buBlip>
            </a:pPr>
            <a:r>
              <a:rPr lang="en-US" sz="2000" dirty="0">
                <a:solidFill>
                  <a:schemeClr val="bg1"/>
                </a:solidFill>
              </a:rPr>
              <a:t> </a:t>
            </a:r>
            <a:r>
              <a:rPr lang="fr-FR" sz="2000" dirty="0" smtClean="0">
                <a:solidFill>
                  <a:schemeClr val="bg1"/>
                </a:solidFill>
              </a:rPr>
              <a:t>Dépoussiérage</a:t>
            </a:r>
          </a:p>
          <a:p>
            <a:pPr lvl="1">
              <a:lnSpc>
                <a:spcPct val="90000"/>
              </a:lnSpc>
              <a:buBlip>
                <a:blip r:embed="rId4"/>
              </a:buBlip>
            </a:pPr>
            <a:r>
              <a:rPr lang="fr-FR" sz="2000" dirty="0" smtClean="0">
                <a:solidFill>
                  <a:schemeClr val="bg1"/>
                </a:solidFill>
              </a:rPr>
              <a:t>Serrage</a:t>
            </a:r>
          </a:p>
          <a:p>
            <a:pPr lvl="1">
              <a:lnSpc>
                <a:spcPct val="90000"/>
              </a:lnSpc>
              <a:buBlip>
                <a:blip r:embed="rId4"/>
              </a:buBlip>
            </a:pPr>
            <a:r>
              <a:rPr lang="fr-FR" sz="2000" dirty="0" smtClean="0">
                <a:solidFill>
                  <a:schemeClr val="bg1"/>
                </a:solidFill>
              </a:rPr>
              <a:t>Graissage</a:t>
            </a:r>
          </a:p>
          <a:p>
            <a:pPr marL="457200" lvl="1" indent="0">
              <a:lnSpc>
                <a:spcPct val="90000"/>
              </a:lnSpc>
              <a:buNone/>
            </a:pPr>
            <a:endParaRPr lang="fr-FR" sz="2000" dirty="0" smtClean="0">
              <a:solidFill>
                <a:schemeClr val="bg1"/>
              </a:solidFill>
            </a:endParaRPr>
          </a:p>
          <a:p>
            <a:pPr marL="277200" indent="-457200">
              <a:lnSpc>
                <a:spcPct val="90000"/>
              </a:lnSpc>
              <a:buBlip>
                <a:blip r:embed="rId3"/>
              </a:buBlip>
            </a:pPr>
            <a:r>
              <a:rPr lang="fr-FR" sz="2000" dirty="0"/>
              <a:t>Vérification des batteries du Groupe Diesel</a:t>
            </a:r>
            <a:endParaRPr lang="en-US" sz="2000" dirty="0"/>
          </a:p>
          <a:p>
            <a:pPr lvl="1">
              <a:lnSpc>
                <a:spcPct val="90000"/>
              </a:lnSpc>
              <a:buBlip>
                <a:blip r:embed="rId4"/>
              </a:buBlip>
            </a:pPr>
            <a:r>
              <a:rPr lang="en-US" sz="2000" dirty="0">
                <a:solidFill>
                  <a:schemeClr val="bg1"/>
                </a:solidFill>
              </a:rPr>
              <a:t> </a:t>
            </a:r>
            <a:r>
              <a:rPr lang="fr-FR" sz="2000" dirty="0" smtClean="0">
                <a:solidFill>
                  <a:schemeClr val="bg1"/>
                </a:solidFill>
              </a:rPr>
              <a:t>Mesure du voltage </a:t>
            </a:r>
          </a:p>
          <a:p>
            <a:pPr lvl="1">
              <a:lnSpc>
                <a:spcPct val="90000"/>
              </a:lnSpc>
              <a:buBlip>
                <a:blip r:embed="rId4"/>
              </a:buBlip>
            </a:pPr>
            <a:r>
              <a:rPr lang="fr-FR" sz="2000" dirty="0" smtClean="0">
                <a:solidFill>
                  <a:schemeClr val="bg1"/>
                </a:solidFill>
              </a:rPr>
              <a:t>Mesure de l’acidité</a:t>
            </a:r>
          </a:p>
          <a:p>
            <a:pPr marL="457200" lvl="1" indent="0">
              <a:lnSpc>
                <a:spcPct val="90000"/>
              </a:lnSpc>
              <a:buNone/>
            </a:pPr>
            <a:endParaRPr lang="fr-FR" sz="2400" dirty="0" smtClean="0">
              <a:solidFill>
                <a:schemeClr val="bg1"/>
              </a:solidFill>
            </a:endParaRPr>
          </a:p>
        </p:txBody>
      </p:sp>
    </p:spTree>
    <p:extLst>
      <p:ext uri="{BB962C8B-B14F-4D97-AF65-F5344CB8AC3E}">
        <p14:creationId xmlns:p14="http://schemas.microsoft.com/office/powerpoint/2010/main" val="17836964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a:t>Tâches réalisées</a:t>
            </a:r>
          </a:p>
        </p:txBody>
      </p:sp>
      <p:sp>
        <p:nvSpPr>
          <p:cNvPr id="3" name="Content Placeholder 2"/>
          <p:cNvSpPr>
            <a:spLocks noGrp="1"/>
          </p:cNvSpPr>
          <p:nvPr>
            <p:ph idx="1"/>
          </p:nvPr>
        </p:nvSpPr>
        <p:spPr>
          <a:xfrm>
            <a:off x="611560" y="1556792"/>
            <a:ext cx="7920880" cy="3816424"/>
          </a:xfrm>
        </p:spPr>
        <p:txBody>
          <a:bodyPr anchor="t"/>
          <a:lstStyle/>
          <a:p>
            <a:pPr marL="277200" indent="-457200">
              <a:lnSpc>
                <a:spcPct val="90000"/>
              </a:lnSpc>
              <a:buBlip>
                <a:blip r:embed="rId3"/>
              </a:buBlip>
            </a:pPr>
            <a:r>
              <a:rPr lang="fr-FR" sz="2000" dirty="0"/>
              <a:t>Analyse thermographique</a:t>
            </a:r>
            <a:endParaRPr lang="en-US" sz="2000" dirty="0"/>
          </a:p>
          <a:p>
            <a:pPr lvl="1">
              <a:lnSpc>
                <a:spcPct val="90000"/>
              </a:lnSpc>
              <a:buBlip>
                <a:blip r:embed="rId4"/>
              </a:buBlip>
            </a:pPr>
            <a:r>
              <a:rPr lang="en-US" sz="2000" dirty="0">
                <a:solidFill>
                  <a:schemeClr val="bg1"/>
                </a:solidFill>
              </a:rPr>
              <a:t> </a:t>
            </a:r>
            <a:r>
              <a:rPr lang="fr-FR" sz="2000" dirty="0">
                <a:solidFill>
                  <a:schemeClr val="bg1"/>
                </a:solidFill>
              </a:rPr>
              <a:t>Détection </a:t>
            </a:r>
            <a:r>
              <a:rPr lang="fr-FR" sz="2000" dirty="0" smtClean="0">
                <a:solidFill>
                  <a:schemeClr val="bg1"/>
                </a:solidFill>
              </a:rPr>
              <a:t>du sur-chauffage des </a:t>
            </a:r>
            <a:r>
              <a:rPr lang="fr-FR" sz="2000" dirty="0">
                <a:solidFill>
                  <a:schemeClr val="bg1"/>
                </a:solidFill>
              </a:rPr>
              <a:t>appareils </a:t>
            </a:r>
            <a:r>
              <a:rPr lang="fr-FR" sz="2000" dirty="0" smtClean="0">
                <a:solidFill>
                  <a:schemeClr val="bg1"/>
                </a:solidFill>
              </a:rPr>
              <a:t>électriques</a:t>
            </a:r>
            <a:endParaRPr lang="fr-FR" sz="2000" dirty="0">
              <a:solidFill>
                <a:schemeClr val="bg1"/>
              </a:solidFill>
            </a:endParaRPr>
          </a:p>
          <a:p>
            <a:pPr lvl="1">
              <a:lnSpc>
                <a:spcPct val="90000"/>
              </a:lnSpc>
              <a:buBlip>
                <a:blip r:embed="rId4"/>
              </a:buBlip>
            </a:pPr>
            <a:r>
              <a:rPr lang="fr-FR" sz="2000" dirty="0">
                <a:solidFill>
                  <a:schemeClr val="bg1"/>
                </a:solidFill>
              </a:rPr>
              <a:t> Mauvais sertissage ou </a:t>
            </a:r>
            <a:r>
              <a:rPr lang="fr-FR" sz="2000" dirty="0" smtClean="0">
                <a:solidFill>
                  <a:schemeClr val="bg1"/>
                </a:solidFill>
              </a:rPr>
              <a:t>calibrage</a:t>
            </a:r>
          </a:p>
          <a:p>
            <a:pPr indent="0">
              <a:lnSpc>
                <a:spcPct val="90000"/>
              </a:lnSpc>
            </a:pPr>
            <a:endParaRPr lang="fr-FR" sz="2000" dirty="0" smtClean="0"/>
          </a:p>
          <a:p>
            <a:pPr marL="457200" lvl="1" indent="0">
              <a:lnSpc>
                <a:spcPct val="90000"/>
              </a:lnSpc>
              <a:buNone/>
            </a:pPr>
            <a:endParaRPr lang="fr-FR" sz="2000" dirty="0"/>
          </a:p>
        </p:txBody>
      </p:sp>
      <p:sp>
        <p:nvSpPr>
          <p:cNvPr id="5" name="Down Arrow 4"/>
          <p:cNvSpPr/>
          <p:nvPr/>
        </p:nvSpPr>
        <p:spPr>
          <a:xfrm>
            <a:off x="702747" y="2046294"/>
            <a:ext cx="249673" cy="2520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 name="Image 3" descr="Image004"/>
          <p:cNvPicPr/>
          <p:nvPr/>
        </p:nvPicPr>
        <p:blipFill>
          <a:blip r:embed="rId5" cstate="print"/>
          <a:srcRect/>
          <a:stretch>
            <a:fillRect/>
          </a:stretch>
        </p:blipFill>
        <p:spPr bwMode="auto">
          <a:xfrm>
            <a:off x="4405368" y="2924944"/>
            <a:ext cx="2869524" cy="2015437"/>
          </a:xfrm>
          <a:prstGeom prst="rect">
            <a:avLst/>
          </a:prstGeom>
          <a:noFill/>
          <a:ln w="9525">
            <a:noFill/>
            <a:miter lim="800000"/>
            <a:headEnd/>
            <a:tailEnd/>
          </a:ln>
        </p:spPr>
      </p:pic>
      <p:pic>
        <p:nvPicPr>
          <p:cNvPr id="7" name="Image 4" descr="Image003"/>
          <p:cNvPicPr/>
          <p:nvPr/>
        </p:nvPicPr>
        <p:blipFill>
          <a:blip r:embed="rId6" cstate="print"/>
          <a:srcRect/>
          <a:stretch>
            <a:fillRect/>
          </a:stretch>
        </p:blipFill>
        <p:spPr bwMode="auto">
          <a:xfrm>
            <a:off x="1486661" y="2924944"/>
            <a:ext cx="2916395" cy="1984190"/>
          </a:xfrm>
          <a:prstGeom prst="rect">
            <a:avLst/>
          </a:prstGeom>
          <a:noFill/>
          <a:ln w="9525">
            <a:noFill/>
            <a:miter lim="800000"/>
            <a:headEnd/>
            <a:tailEnd/>
          </a:ln>
        </p:spPr>
      </p:pic>
    </p:spTree>
    <p:extLst>
      <p:ext uri="{BB962C8B-B14F-4D97-AF65-F5344CB8AC3E}">
        <p14:creationId xmlns:p14="http://schemas.microsoft.com/office/powerpoint/2010/main" val="7371698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par>
                                <p:cTn id="14" presetID="16" presetClass="entr" presetSubtype="21"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smtClean="0"/>
              <a:t>Tâches réalisées</a:t>
            </a:r>
            <a:endParaRPr lang="fr-FR" dirty="0"/>
          </a:p>
        </p:txBody>
      </p:sp>
      <p:sp>
        <p:nvSpPr>
          <p:cNvPr id="3" name="Content Placeholder 2"/>
          <p:cNvSpPr>
            <a:spLocks noGrp="1"/>
          </p:cNvSpPr>
          <p:nvPr>
            <p:ph idx="1"/>
          </p:nvPr>
        </p:nvSpPr>
        <p:spPr/>
        <p:txBody>
          <a:bodyPr/>
          <a:lstStyle/>
          <a:p>
            <a:pPr marL="277200" indent="-457200">
              <a:lnSpc>
                <a:spcPct val="90000"/>
              </a:lnSpc>
              <a:buBlip>
                <a:blip r:embed="rId3"/>
              </a:buBlip>
            </a:pPr>
            <a:r>
              <a:rPr lang="fr-FR" sz="2000" dirty="0"/>
              <a:t>Analyse d’énergie</a:t>
            </a:r>
            <a:r>
              <a:rPr lang="en-US" sz="2000" dirty="0"/>
              <a:t> </a:t>
            </a:r>
          </a:p>
          <a:p>
            <a:pPr lvl="1">
              <a:lnSpc>
                <a:spcPct val="90000"/>
              </a:lnSpc>
              <a:buBlip>
                <a:blip r:embed="rId4"/>
              </a:buBlip>
            </a:pPr>
            <a:r>
              <a:rPr lang="fr-FR" sz="2000" dirty="0">
                <a:solidFill>
                  <a:schemeClr val="bg1"/>
                </a:solidFill>
              </a:rPr>
              <a:t>Mesure du courant et du voltage</a:t>
            </a:r>
          </a:p>
          <a:p>
            <a:pPr lvl="1">
              <a:lnSpc>
                <a:spcPct val="90000"/>
              </a:lnSpc>
              <a:buBlip>
                <a:blip r:embed="rId4"/>
              </a:buBlip>
            </a:pPr>
            <a:r>
              <a:rPr lang="fr-FR" sz="2000" dirty="0">
                <a:solidFill>
                  <a:schemeClr val="bg1"/>
                </a:solidFill>
              </a:rPr>
              <a:t>Déséquilibre des </a:t>
            </a:r>
            <a:r>
              <a:rPr lang="fr-FR" sz="2000" dirty="0" smtClean="0">
                <a:solidFill>
                  <a:schemeClr val="bg1"/>
                </a:solidFill>
              </a:rPr>
              <a:t>phases</a:t>
            </a:r>
          </a:p>
          <a:p>
            <a:pPr lvl="1">
              <a:lnSpc>
                <a:spcPct val="90000"/>
              </a:lnSpc>
              <a:buBlip>
                <a:blip r:embed="rId4"/>
              </a:buBlip>
            </a:pPr>
            <a:r>
              <a:rPr lang="fr-FR" sz="2000" dirty="0" smtClean="0">
                <a:solidFill>
                  <a:schemeClr val="bg1"/>
                </a:solidFill>
              </a:rPr>
              <a:t>Analyse </a:t>
            </a:r>
            <a:r>
              <a:rPr lang="fr-FR" sz="2000" dirty="0">
                <a:solidFill>
                  <a:schemeClr val="bg1"/>
                </a:solidFill>
              </a:rPr>
              <a:t>sur long terme</a:t>
            </a:r>
          </a:p>
          <a:p>
            <a:endParaRPr lang="fr-FR" dirty="0"/>
          </a:p>
        </p:txBody>
      </p:sp>
      <p:sp>
        <p:nvSpPr>
          <p:cNvPr id="4" name="Content Placeholder 3"/>
          <p:cNvSpPr>
            <a:spLocks noGrp="1"/>
          </p:cNvSpPr>
          <p:nvPr>
            <p:ph idx="13"/>
          </p:nvPr>
        </p:nvSpPr>
        <p:spPr/>
        <p:txBody>
          <a:bodyPr/>
          <a:lstStyle/>
          <a:p>
            <a:endParaRPr lang="fr-FR" dirty="0"/>
          </a:p>
        </p:txBody>
      </p:sp>
      <p:pic>
        <p:nvPicPr>
          <p:cNvPr id="1026" name="Picture 2" descr="C:\Users\Rafik\Documents\GitHub\Stage_Ouvrier\Figures\analyseur_energie.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90787" y="3789040"/>
            <a:ext cx="1235075"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7" name="Picture 3" descr="C:\Users\Rafik\Documents\GitHub\Stage_Ouvrier\Figures\Ecran_analyseu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08728" y="3634051"/>
            <a:ext cx="2514275" cy="1883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15833616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barn(inVertical)">
                                      <p:cBhvr>
                                        <p:cTn id="13" dur="500"/>
                                        <p:tgtEl>
                                          <p:spTgt spid="1026"/>
                                        </p:tgtEl>
                                      </p:cBhvr>
                                    </p:animEffect>
                                  </p:childTnLst>
                                </p:cTn>
                              </p:par>
                              <p:par>
                                <p:cTn id="14" presetID="16" presetClass="entr" presetSubtype="21" fill="hold" nodeType="withEffect">
                                  <p:stCondLst>
                                    <p:cond delay="0"/>
                                  </p:stCondLst>
                                  <p:childTnLst>
                                    <p:set>
                                      <p:cBhvr>
                                        <p:cTn id="15" dur="1" fill="hold">
                                          <p:stCondLst>
                                            <p:cond delay="0"/>
                                          </p:stCondLst>
                                        </p:cTn>
                                        <p:tgtEl>
                                          <p:spTgt spid="1027"/>
                                        </p:tgtEl>
                                        <p:attrNameLst>
                                          <p:attrName>style.visibility</p:attrName>
                                        </p:attrNameLst>
                                      </p:cBhvr>
                                      <p:to>
                                        <p:strVal val="visible"/>
                                      </p:to>
                                    </p:set>
                                    <p:animEffect transition="in" filter="barn(inVertical)">
                                      <p:cBhvr>
                                        <p:cTn id="16" dur="500"/>
                                        <p:tgtEl>
                                          <p:spTgt spid="1027"/>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a:t>Tâches </a:t>
            </a:r>
            <a:r>
              <a:rPr lang="fr-FR" dirty="0" smtClean="0"/>
              <a:t>réalisées</a:t>
            </a:r>
            <a:endParaRPr lang="fr-FR" dirty="0"/>
          </a:p>
        </p:txBody>
      </p:sp>
      <p:sp>
        <p:nvSpPr>
          <p:cNvPr id="3" name="Content Placeholder 2"/>
          <p:cNvSpPr>
            <a:spLocks noGrp="1"/>
          </p:cNvSpPr>
          <p:nvPr>
            <p:ph idx="1"/>
          </p:nvPr>
        </p:nvSpPr>
        <p:spPr>
          <a:xfrm>
            <a:off x="611560" y="1556792"/>
            <a:ext cx="7920880" cy="3816424"/>
          </a:xfrm>
        </p:spPr>
        <p:txBody>
          <a:bodyPr anchor="ctr"/>
          <a:lstStyle/>
          <a:p>
            <a:pPr marL="105750" indent="-285750">
              <a:buBlip>
                <a:blip r:embed="rId3"/>
              </a:buBlip>
            </a:pPr>
            <a:r>
              <a:rPr lang="fr-FR" sz="2400" dirty="0" smtClean="0"/>
              <a:t>Base de donnée: Gestion de compétences</a:t>
            </a:r>
          </a:p>
          <a:p>
            <a:pPr lvl="1">
              <a:buBlip>
                <a:blip r:embed="rId4"/>
              </a:buBlip>
            </a:pPr>
            <a:r>
              <a:rPr lang="fr-FR" sz="2400" dirty="0" smtClean="0">
                <a:solidFill>
                  <a:schemeClr val="bg1"/>
                </a:solidFill>
              </a:rPr>
              <a:t>Conception sur MySQL </a:t>
            </a:r>
            <a:r>
              <a:rPr lang="fr-FR" sz="2400" dirty="0" smtClean="0">
                <a:solidFill>
                  <a:schemeClr val="bg1"/>
                </a:solidFill>
              </a:rPr>
              <a:t>Workbench</a:t>
            </a:r>
            <a:endParaRPr lang="fr-FR" sz="2400" dirty="0" smtClean="0">
              <a:solidFill>
                <a:schemeClr val="bg1"/>
              </a:solidFill>
            </a:endParaRPr>
          </a:p>
          <a:p>
            <a:pPr lvl="1">
              <a:buBlip>
                <a:blip r:embed="rId4"/>
              </a:buBlip>
            </a:pPr>
            <a:r>
              <a:rPr lang="fr-FR" sz="2400" dirty="0" smtClean="0">
                <a:solidFill>
                  <a:schemeClr val="bg1"/>
                </a:solidFill>
              </a:rPr>
              <a:t>Implémentation sur Excel avec programmation VBA</a:t>
            </a:r>
          </a:p>
          <a:p>
            <a:pPr lvl="1"/>
            <a:endParaRPr lang="fr-FR" dirty="0" smtClean="0"/>
          </a:p>
        </p:txBody>
      </p:sp>
    </p:spTree>
    <p:extLst>
      <p:ext uri="{BB962C8B-B14F-4D97-AF65-F5344CB8AC3E}">
        <p14:creationId xmlns:p14="http://schemas.microsoft.com/office/powerpoint/2010/main" val="27497576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0" y="4437112"/>
            <a:ext cx="9144000" cy="2088232"/>
          </a:xfrm>
        </p:spPr>
        <p:txBody>
          <a:bodyPr/>
          <a:lstStyle/>
          <a:p>
            <a:r>
              <a:rPr lang="fr-FR" sz="4000" dirty="0" smtClean="0">
                <a:effectLst>
                  <a:outerShdw blurRad="38100" dist="38100" dir="2700000" algn="tl">
                    <a:srgbClr val="000000">
                      <a:alpha val="43137"/>
                    </a:srgbClr>
                  </a:outerShdw>
                </a:effectLst>
              </a:rPr>
              <a:t>Environnement de travail</a:t>
            </a:r>
            <a:br>
              <a:rPr lang="fr-FR" sz="4000" dirty="0" smtClean="0">
                <a:effectLst>
                  <a:outerShdw blurRad="38100" dist="38100" dir="2700000" algn="tl">
                    <a:srgbClr val="000000">
                      <a:alpha val="43137"/>
                    </a:srgbClr>
                  </a:outerShdw>
                </a:effectLst>
              </a:rPr>
            </a:br>
            <a:r>
              <a:rPr lang="fr-FR" sz="4000" dirty="0" smtClean="0">
                <a:effectLst>
                  <a:outerShdw blurRad="38100" dist="38100" dir="2700000" algn="tl">
                    <a:srgbClr val="000000">
                      <a:alpha val="43137"/>
                    </a:srgbClr>
                  </a:outerShdw>
                </a:effectLst>
              </a:rPr>
              <a:t>Relations interpersonnelles</a:t>
            </a:r>
            <a:endParaRPr lang="fr-FR" sz="4000" dirty="0">
              <a:effectLst>
                <a:outerShdw blurRad="38100" dist="38100" dir="2700000" algn="tl">
                  <a:srgbClr val="000000">
                    <a:alpha val="43137"/>
                  </a:srgbClr>
                </a:outerShdw>
              </a:effectLst>
            </a:endParaRPr>
          </a:p>
        </p:txBody>
      </p:sp>
      <p:sp>
        <p:nvSpPr>
          <p:cNvPr id="11" name="Content Placeholder 10"/>
          <p:cNvSpPr>
            <a:spLocks noGrp="1"/>
          </p:cNvSpPr>
          <p:nvPr>
            <p:ph idx="10"/>
          </p:nvPr>
        </p:nvSpPr>
        <p:spPr/>
        <p:txBody>
          <a:bodyPr/>
          <a:lstStyle/>
          <a:p>
            <a:r>
              <a:rPr lang="fr-FR" dirty="0" smtClean="0"/>
              <a:t>Aspect social et sécurité</a:t>
            </a:r>
            <a:endParaRPr lang="fr-FR" dirty="0"/>
          </a:p>
        </p:txBody>
      </p:sp>
    </p:spTree>
    <p:extLst>
      <p:ext uri="{BB962C8B-B14F-4D97-AF65-F5344CB8AC3E}">
        <p14:creationId xmlns:p14="http://schemas.microsoft.com/office/powerpoint/2010/main" val="164156301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fr-FR" dirty="0" smtClean="0"/>
              <a:t>Environnement de travail</a:t>
            </a:r>
            <a:endParaRPr lang="fr-FR" dirty="0"/>
          </a:p>
        </p:txBody>
      </p:sp>
      <p:sp>
        <p:nvSpPr>
          <p:cNvPr id="6" name="Content Placeholder 5"/>
          <p:cNvSpPr>
            <a:spLocks noGrp="1"/>
          </p:cNvSpPr>
          <p:nvPr>
            <p:ph idx="1"/>
          </p:nvPr>
        </p:nvSpPr>
        <p:spPr>
          <a:xfrm>
            <a:off x="611560" y="1556792"/>
            <a:ext cx="7920880" cy="3960440"/>
          </a:xfrm>
        </p:spPr>
        <p:txBody>
          <a:bodyPr anchor="ctr"/>
          <a:lstStyle/>
          <a:p>
            <a:pPr marL="162900" indent="-342900">
              <a:buBlip>
                <a:blip r:embed="rId3"/>
              </a:buBlip>
            </a:pPr>
            <a:r>
              <a:rPr lang="fr-FR" sz="2000" dirty="0" smtClean="0"/>
              <a:t>Horaires</a:t>
            </a:r>
            <a:endParaRPr lang="fr-FR" sz="2000" dirty="0"/>
          </a:p>
          <a:p>
            <a:pPr marL="905850" lvl="1" indent="-342900">
              <a:buBlip>
                <a:blip r:embed="rId4"/>
              </a:buBlip>
            </a:pPr>
            <a:r>
              <a:rPr lang="fr-FR" sz="2000" dirty="0" smtClean="0">
                <a:solidFill>
                  <a:schemeClr val="bg1"/>
                </a:solidFill>
              </a:rPr>
              <a:t>7h à 15h:30 avec une pause déjeuner d’une demi heure</a:t>
            </a:r>
          </a:p>
          <a:p>
            <a:pPr marL="905850" lvl="1" indent="-342900">
              <a:buBlip>
                <a:blip r:embed="rId4"/>
              </a:buBlip>
            </a:pPr>
            <a:r>
              <a:rPr lang="fr-FR" sz="2000" dirty="0" smtClean="0">
                <a:solidFill>
                  <a:schemeClr val="bg1"/>
                </a:solidFill>
              </a:rPr>
              <a:t>Système de pointage électrique</a:t>
            </a:r>
          </a:p>
          <a:p>
            <a:pPr marL="562950" lvl="1" indent="0">
              <a:buNone/>
            </a:pPr>
            <a:endParaRPr lang="fr-FR" sz="2000" dirty="0">
              <a:solidFill>
                <a:schemeClr val="bg1"/>
              </a:solidFill>
            </a:endParaRPr>
          </a:p>
          <a:p>
            <a:pPr marL="162900" indent="-342900">
              <a:buBlip>
                <a:blip r:embed="rId3"/>
              </a:buBlip>
            </a:pPr>
            <a:r>
              <a:rPr lang="fr-FR" sz="2000" dirty="0" smtClean="0"/>
              <a:t>Sécurité</a:t>
            </a:r>
            <a:endParaRPr lang="fr-FR" sz="2000" dirty="0"/>
          </a:p>
          <a:p>
            <a:pPr marL="905850" lvl="1" indent="-342900">
              <a:buBlip>
                <a:blip r:embed="rId4"/>
              </a:buBlip>
            </a:pPr>
            <a:r>
              <a:rPr lang="fr-FR" sz="2000" dirty="0">
                <a:solidFill>
                  <a:schemeClr val="bg1"/>
                </a:solidFill>
              </a:rPr>
              <a:t>Contrôles </a:t>
            </a:r>
            <a:r>
              <a:rPr lang="fr-FR" sz="2000" dirty="0" smtClean="0">
                <a:solidFill>
                  <a:schemeClr val="bg1"/>
                </a:solidFill>
              </a:rPr>
              <a:t>périodiques</a:t>
            </a:r>
          </a:p>
          <a:p>
            <a:pPr marL="905850" lvl="1" indent="-342900">
              <a:buBlip>
                <a:blip r:embed="rId4"/>
              </a:buBlip>
            </a:pPr>
            <a:r>
              <a:rPr lang="fr-FR" sz="2000" dirty="0">
                <a:solidFill>
                  <a:schemeClr val="bg1"/>
                </a:solidFill>
              </a:rPr>
              <a:t>SAFE WORK </a:t>
            </a:r>
            <a:r>
              <a:rPr lang="fr-FR" sz="2000" dirty="0" smtClean="0">
                <a:solidFill>
                  <a:schemeClr val="bg1"/>
                </a:solidFill>
              </a:rPr>
              <a:t>PERMIT</a:t>
            </a:r>
            <a:endParaRPr lang="fr-FR" sz="2000" dirty="0">
              <a:solidFill>
                <a:schemeClr val="bg1"/>
              </a:solidFill>
            </a:endParaRPr>
          </a:p>
          <a:p>
            <a:pPr marL="905850" lvl="1" indent="-342900">
              <a:buBlip>
                <a:blip r:embed="rId4"/>
              </a:buBlip>
            </a:pPr>
            <a:r>
              <a:rPr lang="fr-FR" sz="2000" dirty="0" smtClean="0">
                <a:solidFill>
                  <a:schemeClr val="bg1"/>
                </a:solidFill>
              </a:rPr>
              <a:t>Equipements </a:t>
            </a:r>
            <a:r>
              <a:rPr lang="fr-FR" sz="2000" dirty="0">
                <a:solidFill>
                  <a:schemeClr val="bg1"/>
                </a:solidFill>
              </a:rPr>
              <a:t>de sécurité</a:t>
            </a:r>
          </a:p>
          <a:p>
            <a:pPr marL="905850" lvl="1" indent="-342900">
              <a:buBlip>
                <a:blip r:embed="rId4"/>
              </a:buBlip>
            </a:pPr>
            <a:r>
              <a:rPr lang="fr-FR" sz="2000" dirty="0">
                <a:solidFill>
                  <a:schemeClr val="bg1"/>
                </a:solidFill>
              </a:rPr>
              <a:t>Formation de </a:t>
            </a:r>
            <a:r>
              <a:rPr lang="fr-FR" sz="2000" dirty="0" smtClean="0">
                <a:solidFill>
                  <a:schemeClr val="bg1"/>
                </a:solidFill>
              </a:rPr>
              <a:t>sécurité</a:t>
            </a:r>
          </a:p>
          <a:p>
            <a:pPr marL="162900" indent="-342900">
              <a:buBlip>
                <a:blip r:embed="rId3"/>
              </a:buBlip>
            </a:pPr>
            <a:endParaRPr lang="fr-FR" sz="2400" dirty="0"/>
          </a:p>
        </p:txBody>
      </p:sp>
    </p:spTree>
    <p:extLst>
      <p:ext uri="{BB962C8B-B14F-4D97-AF65-F5344CB8AC3E}">
        <p14:creationId xmlns:p14="http://schemas.microsoft.com/office/powerpoint/2010/main" val="18176849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 calcmode="lin" valueType="num">
                                      <p:cBhvr additive="base">
                                        <p:cTn id="2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 calcmode="lin" valueType="num">
                                      <p:cBhvr additive="base">
                                        <p:cTn id="3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 calcmode="lin" valueType="num">
                                      <p:cBhvr additive="base">
                                        <p:cTn id="37"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anim calcmode="lin" valueType="num">
                                      <p:cBhvr additive="base">
                                        <p:cTn id="43"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fr-FR" dirty="0" smtClean="0"/>
              <a:t>Relations interpersonnelles</a:t>
            </a:r>
            <a:endParaRPr lang="fr-FR" dirty="0"/>
          </a:p>
        </p:txBody>
      </p:sp>
      <p:sp>
        <p:nvSpPr>
          <p:cNvPr id="6" name="Content Placeholder 5"/>
          <p:cNvSpPr>
            <a:spLocks noGrp="1"/>
          </p:cNvSpPr>
          <p:nvPr>
            <p:ph idx="1"/>
          </p:nvPr>
        </p:nvSpPr>
        <p:spPr>
          <a:xfrm>
            <a:off x="611560" y="1556792"/>
            <a:ext cx="7920880" cy="3744416"/>
          </a:xfrm>
        </p:spPr>
        <p:txBody>
          <a:bodyPr anchor="ctr"/>
          <a:lstStyle/>
          <a:p>
            <a:pPr marL="162900" indent="-342900">
              <a:buBlip>
                <a:blip r:embed="rId3"/>
              </a:buBlip>
            </a:pPr>
            <a:r>
              <a:rPr lang="fr-FR" sz="2000" dirty="0" smtClean="0"/>
              <a:t>Relations horizontales</a:t>
            </a:r>
          </a:p>
          <a:p>
            <a:pPr marL="905850" lvl="1" indent="-342900">
              <a:buBlip>
                <a:blip r:embed="rId4"/>
              </a:buBlip>
            </a:pPr>
            <a:r>
              <a:rPr lang="fr-FR" sz="2000" dirty="0" smtClean="0">
                <a:solidFill>
                  <a:schemeClr val="bg1"/>
                </a:solidFill>
              </a:rPr>
              <a:t>Environnement convivial</a:t>
            </a:r>
          </a:p>
          <a:p>
            <a:pPr marL="905850" lvl="1" indent="-342900">
              <a:buBlip>
                <a:blip r:embed="rId4"/>
              </a:buBlip>
            </a:pPr>
            <a:r>
              <a:rPr lang="fr-FR" sz="2000" dirty="0" smtClean="0">
                <a:solidFill>
                  <a:schemeClr val="bg1"/>
                </a:solidFill>
              </a:rPr>
              <a:t>Cohésion et esprit d’équipe </a:t>
            </a:r>
          </a:p>
          <a:p>
            <a:pPr indent="0"/>
            <a:endParaRPr lang="fr-FR" sz="2000" dirty="0" smtClean="0"/>
          </a:p>
          <a:p>
            <a:pPr marL="162900" indent="-342900">
              <a:buBlip>
                <a:blip r:embed="rId3"/>
              </a:buBlip>
            </a:pPr>
            <a:r>
              <a:rPr lang="fr-FR" sz="2000" dirty="0"/>
              <a:t>Relations verticales </a:t>
            </a:r>
          </a:p>
          <a:p>
            <a:pPr marL="905850" lvl="1" indent="-342900">
              <a:buBlip>
                <a:blip r:embed="rId4"/>
              </a:buBlip>
            </a:pPr>
            <a:r>
              <a:rPr lang="fr-FR" sz="2000" dirty="0">
                <a:solidFill>
                  <a:schemeClr val="bg1"/>
                </a:solidFill>
              </a:rPr>
              <a:t>Respect mutuel</a:t>
            </a:r>
          </a:p>
          <a:p>
            <a:pPr marL="905850" lvl="1" indent="-342900">
              <a:buBlip>
                <a:blip r:embed="rId4"/>
              </a:buBlip>
            </a:pPr>
            <a:r>
              <a:rPr lang="fr-FR" sz="2000" dirty="0">
                <a:solidFill>
                  <a:schemeClr val="bg1"/>
                </a:solidFill>
              </a:rPr>
              <a:t>Coopération avec les supérieurs hiérarchiques</a:t>
            </a:r>
          </a:p>
          <a:p>
            <a:pPr marL="162900" indent="-342900">
              <a:buBlip>
                <a:blip r:embed="rId3"/>
              </a:buBlip>
            </a:pPr>
            <a:endParaRPr lang="fr-FR" sz="2000" dirty="0" smtClean="0"/>
          </a:p>
        </p:txBody>
      </p:sp>
    </p:spTree>
    <p:extLst>
      <p:ext uri="{BB962C8B-B14F-4D97-AF65-F5344CB8AC3E}">
        <p14:creationId xmlns:p14="http://schemas.microsoft.com/office/powerpoint/2010/main" val="32968918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 calcmode="lin" valueType="num">
                                      <p:cBhvr additive="base">
                                        <p:cTn id="2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 calcmode="lin" valueType="num">
                                      <p:cBhvr additive="base">
                                        <p:cTn id="3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smtClean="0"/>
              <a:t>Conclusion</a:t>
            </a:r>
            <a:endParaRPr lang="fr-FR"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558738153"/>
              </p:ext>
            </p:extLst>
          </p:nvPr>
        </p:nvGraphicFramePr>
        <p:xfrm>
          <a:off x="611560" y="1772816"/>
          <a:ext cx="7920880" cy="3744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525614" y="1628800"/>
            <a:ext cx="8006825" cy="1446550"/>
          </a:xfrm>
          <a:prstGeom prst="rect">
            <a:avLst/>
          </a:prstGeom>
          <a:noFill/>
        </p:spPr>
        <p:txBody>
          <a:bodyPr wrap="square" rtlCol="0">
            <a:spAutoFit/>
          </a:bodyPr>
          <a:lstStyle/>
          <a:p>
            <a:pPr algn="ctr"/>
            <a:r>
              <a:rPr lang="fr-FR" sz="4400" b="1" dirty="0">
                <a:solidFill>
                  <a:schemeClr val="accent1"/>
                </a:solidFill>
                <a:latin typeface="+mj-lt"/>
                <a:ea typeface="+mj-ea"/>
                <a:cs typeface="+mj-cs"/>
              </a:rPr>
              <a:t>Apports de stage</a:t>
            </a:r>
          </a:p>
          <a:p>
            <a:endParaRPr lang="fr-FR" sz="4400" b="1" dirty="0">
              <a:solidFill>
                <a:schemeClr val="accent1"/>
              </a:solidFill>
              <a:latin typeface="+mj-lt"/>
              <a:ea typeface="+mj-ea"/>
              <a:cs typeface="+mj-cs"/>
            </a:endParaRPr>
          </a:p>
        </p:txBody>
      </p:sp>
    </p:spTree>
    <p:extLst>
      <p:ext uri="{BB962C8B-B14F-4D97-AF65-F5344CB8AC3E}">
        <p14:creationId xmlns:p14="http://schemas.microsoft.com/office/powerpoint/2010/main" val="275709284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fr-FR" dirty="0" smtClean="0"/>
              <a:t>Plan</a:t>
            </a:r>
            <a:endParaRPr lang="fr-FR" dirty="0"/>
          </a:p>
        </p:txBody>
      </p:sp>
      <p:sp>
        <p:nvSpPr>
          <p:cNvPr id="9" name="Inhaltsplatzhalter 46"/>
          <p:cNvSpPr>
            <a:spLocks noGrp="1"/>
          </p:cNvSpPr>
          <p:nvPr>
            <p:ph idx="1"/>
          </p:nvPr>
        </p:nvSpPr>
        <p:spPr>
          <a:xfrm>
            <a:off x="574334" y="1556404"/>
            <a:ext cx="8174130" cy="3960440"/>
          </a:xfrm>
        </p:spPr>
        <p:txBody>
          <a:bodyPr/>
          <a:lstStyle/>
          <a:p>
            <a:pPr marL="342900" indent="-342900" algn="l">
              <a:lnSpc>
                <a:spcPct val="250000"/>
              </a:lnSpc>
              <a:buBlip>
                <a:blip r:embed="rId3"/>
              </a:buBlip>
            </a:pPr>
            <a:r>
              <a:rPr lang="fr-FR" sz="2400" dirty="0" smtClean="0"/>
              <a:t>Présentation de Carthage Power Company</a:t>
            </a:r>
          </a:p>
          <a:p>
            <a:pPr marL="342900" indent="-342900" algn="l">
              <a:lnSpc>
                <a:spcPct val="250000"/>
              </a:lnSpc>
              <a:buBlip>
                <a:blip r:embed="rId3"/>
              </a:buBlip>
            </a:pPr>
            <a:r>
              <a:rPr lang="fr-FR" sz="2400" dirty="0" smtClean="0"/>
              <a:t>Production de l’énergie électrique</a:t>
            </a:r>
          </a:p>
          <a:p>
            <a:pPr marL="342900" indent="-342900" algn="l">
              <a:lnSpc>
                <a:spcPct val="250000"/>
              </a:lnSpc>
              <a:buBlip>
                <a:blip r:embed="rId3"/>
              </a:buBlip>
            </a:pPr>
            <a:r>
              <a:rPr lang="fr-FR" sz="2400" dirty="0" smtClean="0"/>
              <a:t>Tâches effectuées</a:t>
            </a:r>
          </a:p>
          <a:p>
            <a:pPr marL="342900" indent="-342900" algn="l">
              <a:lnSpc>
                <a:spcPct val="250000"/>
              </a:lnSpc>
              <a:buBlip>
                <a:blip r:embed="rId3"/>
              </a:buBlip>
            </a:pPr>
            <a:r>
              <a:rPr lang="fr-FR" sz="2400" dirty="0" smtClean="0"/>
              <a:t>Aspect </a:t>
            </a:r>
            <a:r>
              <a:rPr lang="fr-FR" sz="2400" dirty="0"/>
              <a:t>social et </a:t>
            </a:r>
            <a:r>
              <a:rPr lang="fr-FR" sz="2400" dirty="0" smtClean="0"/>
              <a:t>sécurité</a:t>
            </a:r>
            <a:endParaRPr lang="fr-FR" sz="2400" dirty="0"/>
          </a:p>
        </p:txBody>
      </p:sp>
    </p:spTree>
    <p:extLst>
      <p:ext uri="{BB962C8B-B14F-4D97-AF65-F5344CB8AC3E}">
        <p14:creationId xmlns:p14="http://schemas.microsoft.com/office/powerpoint/2010/main" val="51093782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p:txBody>
          <a:bodyPr/>
          <a:lstStyle/>
          <a:p>
            <a:r>
              <a:rPr lang="de-DE" dirty="0" smtClean="0"/>
              <a:t>Merci de votre attention</a:t>
            </a:r>
            <a:endParaRPr lang="de-DE" dirty="0"/>
          </a:p>
        </p:txBody>
      </p:sp>
      <p:sp>
        <p:nvSpPr>
          <p:cNvPr id="7" name="Untertitel 6"/>
          <p:cNvSpPr>
            <a:spLocks noGrp="1"/>
          </p:cNvSpPr>
          <p:nvPr>
            <p:ph type="subTitle" idx="1"/>
          </p:nvPr>
        </p:nvSpPr>
        <p:spPr/>
        <p:txBody>
          <a:bodyPr/>
          <a:lstStyle/>
          <a:p>
            <a:endParaRPr lang="de-DE" dirty="0"/>
          </a:p>
        </p:txBody>
      </p:sp>
      <p:sp>
        <p:nvSpPr>
          <p:cNvPr id="2" name="Content Placeholder 1"/>
          <p:cNvSpPr>
            <a:spLocks noGrp="1"/>
          </p:cNvSpPr>
          <p:nvPr>
            <p:ph idx="10"/>
          </p:nvPr>
        </p:nvSpPr>
        <p:spPr/>
        <p:txBody>
          <a:bodyPr/>
          <a:lstStyle/>
          <a:p>
            <a:endParaRPr lang="fr-FR"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0" y="4437112"/>
            <a:ext cx="9144000" cy="2016224"/>
          </a:xfrm>
        </p:spPr>
        <p:txBody>
          <a:bodyPr/>
          <a:lstStyle/>
          <a:p>
            <a:r>
              <a:rPr lang="fr-FR" sz="4000" dirty="0" smtClean="0">
                <a:effectLst>
                  <a:outerShdw blurRad="38100" dist="38100" dir="2700000" algn="tl">
                    <a:srgbClr val="000000">
                      <a:alpha val="43137"/>
                    </a:srgbClr>
                  </a:outerShdw>
                </a:effectLst>
              </a:rPr>
              <a:t>Historique</a:t>
            </a:r>
            <a:br>
              <a:rPr lang="fr-FR" sz="4000" dirty="0" smtClean="0">
                <a:effectLst>
                  <a:outerShdw blurRad="38100" dist="38100" dir="2700000" algn="tl">
                    <a:srgbClr val="000000">
                      <a:alpha val="43137"/>
                    </a:srgbClr>
                  </a:outerShdw>
                </a:effectLst>
              </a:rPr>
            </a:br>
            <a:r>
              <a:rPr lang="fr-FR" sz="4000" dirty="0" smtClean="0">
                <a:effectLst>
                  <a:outerShdw blurRad="38100" dist="38100" dir="2700000" algn="tl">
                    <a:srgbClr val="000000">
                      <a:alpha val="43137"/>
                    </a:srgbClr>
                  </a:outerShdw>
                </a:effectLst>
              </a:rPr>
              <a:t>Organisation hiérarchique</a:t>
            </a:r>
            <a:r>
              <a:rPr lang="fr-FR" dirty="0" smtClean="0">
                <a:effectLst>
                  <a:outerShdw blurRad="38100" dist="38100" dir="2700000" algn="tl">
                    <a:srgbClr val="000000">
                      <a:alpha val="43137"/>
                    </a:srgbClr>
                  </a:outerShdw>
                </a:effectLst>
              </a:rPr>
              <a:t/>
            </a:r>
            <a:br>
              <a:rPr lang="fr-FR" dirty="0" smtClean="0">
                <a:effectLst>
                  <a:outerShdw blurRad="38100" dist="38100" dir="2700000" algn="tl">
                    <a:srgbClr val="000000">
                      <a:alpha val="43137"/>
                    </a:srgbClr>
                  </a:outerShdw>
                </a:effectLst>
              </a:rPr>
            </a:br>
            <a:r>
              <a:rPr lang="fr-FR" dirty="0" smtClean="0">
                <a:effectLst>
                  <a:outerShdw blurRad="38100" dist="38100" dir="2700000" algn="tl">
                    <a:srgbClr val="000000">
                      <a:alpha val="43137"/>
                    </a:srgbClr>
                  </a:outerShdw>
                </a:effectLst>
              </a:rPr>
              <a:t/>
            </a:r>
            <a:br>
              <a:rPr lang="fr-FR" dirty="0" smtClean="0">
                <a:effectLst>
                  <a:outerShdw blurRad="38100" dist="38100" dir="2700000" algn="tl">
                    <a:srgbClr val="000000">
                      <a:alpha val="43137"/>
                    </a:srgbClr>
                  </a:outerShdw>
                </a:effectLst>
              </a:rPr>
            </a:br>
            <a:r>
              <a:rPr lang="fr-FR" dirty="0" smtClean="0"/>
              <a:t/>
            </a:r>
            <a:br>
              <a:rPr lang="fr-FR" dirty="0" smtClean="0"/>
            </a:br>
            <a:endParaRPr lang="fr-FR" dirty="0"/>
          </a:p>
        </p:txBody>
      </p:sp>
      <p:sp>
        <p:nvSpPr>
          <p:cNvPr id="7" name="Content Placeholder 6"/>
          <p:cNvSpPr>
            <a:spLocks noGrp="1"/>
          </p:cNvSpPr>
          <p:nvPr>
            <p:ph idx="10"/>
          </p:nvPr>
        </p:nvSpPr>
        <p:spPr/>
        <p:txBody>
          <a:bodyPr/>
          <a:lstStyle/>
          <a:p>
            <a:r>
              <a:rPr lang="fr-FR" dirty="0" smtClean="0"/>
              <a:t>Présentation de Carthage Power Company</a:t>
            </a:r>
            <a:endParaRPr lang="fr-FR" dirty="0"/>
          </a:p>
        </p:txBody>
      </p:sp>
    </p:spTree>
    <p:extLst>
      <p:ext uri="{BB962C8B-B14F-4D97-AF65-F5344CB8AC3E}">
        <p14:creationId xmlns:p14="http://schemas.microsoft.com/office/powerpoint/2010/main" val="326551569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de-DE" dirty="0" smtClean="0"/>
              <a:t>Historique</a:t>
            </a:r>
            <a:endParaRPr lang="fr-FR" dirty="0"/>
          </a:p>
        </p:txBody>
      </p:sp>
      <p:sp>
        <p:nvSpPr>
          <p:cNvPr id="6" name="Content Placeholder 5"/>
          <p:cNvSpPr>
            <a:spLocks noGrp="1"/>
          </p:cNvSpPr>
          <p:nvPr>
            <p:ph idx="1"/>
          </p:nvPr>
        </p:nvSpPr>
        <p:spPr>
          <a:xfrm>
            <a:off x="611560" y="1556792"/>
            <a:ext cx="7920880" cy="3888432"/>
          </a:xfrm>
        </p:spPr>
        <p:txBody>
          <a:bodyPr/>
          <a:lstStyle/>
          <a:p>
            <a:pPr marL="162900" indent="-342900">
              <a:lnSpc>
                <a:spcPct val="200000"/>
              </a:lnSpc>
              <a:buBlip>
                <a:blip r:embed="rId3"/>
              </a:buBlip>
            </a:pPr>
            <a:r>
              <a:rPr lang="fr-FR" sz="2000" dirty="0"/>
              <a:t>1</a:t>
            </a:r>
            <a:r>
              <a:rPr lang="fr-FR" sz="2000" baseline="30000" dirty="0"/>
              <a:t>er</a:t>
            </a:r>
            <a:r>
              <a:rPr lang="fr-FR" sz="2000" dirty="0"/>
              <a:t> producteur privé d’électricité avec 23 % de la production </a:t>
            </a:r>
            <a:r>
              <a:rPr lang="fr-FR" sz="2000" dirty="0" smtClean="0"/>
              <a:t>nationale</a:t>
            </a:r>
          </a:p>
          <a:p>
            <a:pPr marL="162900" indent="-342900">
              <a:lnSpc>
                <a:spcPct val="200000"/>
              </a:lnSpc>
              <a:buBlip>
                <a:blip r:embed="rId3"/>
              </a:buBlip>
            </a:pPr>
            <a:r>
              <a:rPr lang="fr-FR" sz="2000" dirty="0" smtClean="0"/>
              <a:t>Fondée </a:t>
            </a:r>
            <a:r>
              <a:rPr lang="fr-FR" sz="2000" dirty="0"/>
              <a:t>en 1996 sous la forme d’une </a:t>
            </a:r>
            <a:r>
              <a:rPr lang="fr-FR" sz="2000" dirty="0" smtClean="0"/>
              <a:t>SARL</a:t>
            </a:r>
            <a:endParaRPr lang="fr-FR" sz="2000" dirty="0"/>
          </a:p>
          <a:p>
            <a:pPr marL="162900" indent="-342900">
              <a:lnSpc>
                <a:spcPct val="200000"/>
              </a:lnSpc>
              <a:buBlip>
                <a:blip r:embed="rId3"/>
              </a:buBlip>
            </a:pPr>
            <a:r>
              <a:rPr lang="fr-FR" sz="2000" dirty="0" smtClean="0"/>
              <a:t>Capital </a:t>
            </a:r>
            <a:r>
              <a:rPr lang="fr-FR" sz="2000" dirty="0"/>
              <a:t>réparti sur deux </a:t>
            </a:r>
            <a:r>
              <a:rPr lang="fr-FR" sz="2000" dirty="0" smtClean="0"/>
              <a:t>associés </a:t>
            </a:r>
            <a:endParaRPr lang="fr-FR" sz="2000" dirty="0"/>
          </a:p>
          <a:p>
            <a:pPr lvl="1" algn="just">
              <a:buBlip>
                <a:blip r:embed="rId4"/>
              </a:buBlip>
            </a:pPr>
            <a:r>
              <a:rPr lang="fr-FR" sz="2000" dirty="0">
                <a:solidFill>
                  <a:schemeClr val="bg1"/>
                </a:solidFill>
              </a:rPr>
              <a:t>60 % BTU</a:t>
            </a:r>
          </a:p>
          <a:p>
            <a:pPr lvl="1" algn="just">
              <a:buBlip>
                <a:blip r:embed="rId4"/>
              </a:buBlip>
            </a:pPr>
            <a:r>
              <a:rPr lang="fr-FR" sz="2000" dirty="0">
                <a:solidFill>
                  <a:schemeClr val="bg1"/>
                </a:solidFill>
              </a:rPr>
              <a:t>40 % </a:t>
            </a:r>
            <a:r>
              <a:rPr lang="fr-FR" sz="2000" dirty="0" smtClean="0">
                <a:solidFill>
                  <a:schemeClr val="bg1"/>
                </a:solidFill>
              </a:rPr>
              <a:t>Marubeni</a:t>
            </a:r>
            <a:endParaRPr lang="fr-FR" sz="2000" dirty="0" smtClean="0"/>
          </a:p>
          <a:p>
            <a:pPr marL="342900" indent="-342900">
              <a:lnSpc>
                <a:spcPct val="200000"/>
              </a:lnSpc>
              <a:buBlip>
                <a:blip r:embed="rId3"/>
              </a:buBlip>
            </a:pPr>
            <a:r>
              <a:rPr lang="fr-FR" sz="2000" dirty="0" smtClean="0"/>
              <a:t>Chargée de construire une centrale électrique à cycle combiné</a:t>
            </a:r>
          </a:p>
        </p:txBody>
      </p:sp>
    </p:spTree>
    <p:extLst>
      <p:ext uri="{BB962C8B-B14F-4D97-AF65-F5344CB8AC3E}">
        <p14:creationId xmlns:p14="http://schemas.microsoft.com/office/powerpoint/2010/main" val="18191324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 calcmode="lin" valueType="num">
                                      <p:cBhvr additive="base">
                                        <p:cTn id="3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a:t>Organisation hiérarchique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1374290"/>
              </p:ext>
            </p:extLst>
          </p:nvPr>
        </p:nvGraphicFramePr>
        <p:xfrm>
          <a:off x="611188" y="1557338"/>
          <a:ext cx="7921625" cy="38158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404990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0" y="4437112"/>
            <a:ext cx="9144000" cy="2016224"/>
          </a:xfrm>
        </p:spPr>
        <p:txBody>
          <a:bodyPr/>
          <a:lstStyle/>
          <a:p>
            <a:r>
              <a:rPr lang="fr-FR" sz="4000" dirty="0" smtClean="0">
                <a:effectLst>
                  <a:outerShdw blurRad="38100" dist="38100" dir="2700000" algn="tl">
                    <a:srgbClr val="000000">
                      <a:alpha val="43137"/>
                    </a:srgbClr>
                  </a:outerShdw>
                </a:effectLst>
              </a:rPr>
              <a:t>Description</a:t>
            </a:r>
            <a:r>
              <a:rPr lang="fr-FR" sz="4000" dirty="0" smtClean="0">
                <a:effectLst>
                  <a:outerShdw blurRad="38100" dist="38100" dir="2700000" algn="tl" rotWithShape="0">
                    <a:srgbClr val="000000">
                      <a:alpha val="43137"/>
                    </a:srgbClr>
                  </a:outerShdw>
                </a:effectLst>
              </a:rPr>
              <a:t> de la centrale</a:t>
            </a:r>
            <a:br>
              <a:rPr lang="fr-FR" sz="4000" dirty="0" smtClean="0">
                <a:effectLst>
                  <a:outerShdw blurRad="38100" dist="38100" dir="2700000" algn="tl" rotWithShape="0">
                    <a:srgbClr val="000000">
                      <a:alpha val="43137"/>
                    </a:srgbClr>
                  </a:outerShdw>
                </a:effectLst>
              </a:rPr>
            </a:br>
            <a:r>
              <a:rPr lang="fr-FR" sz="4000" dirty="0" smtClean="0">
                <a:effectLst>
                  <a:outerShdw blurRad="38100" dist="38100" dir="2700000" algn="tl" rotWithShape="0">
                    <a:srgbClr val="000000">
                      <a:alpha val="43137"/>
                    </a:srgbClr>
                  </a:outerShdw>
                </a:effectLst>
              </a:rPr>
              <a:t>Compartiments</a:t>
            </a:r>
            <a:br>
              <a:rPr lang="fr-FR" sz="4000" dirty="0" smtClean="0">
                <a:effectLst>
                  <a:outerShdw blurRad="38100" dist="38100" dir="2700000" algn="tl" rotWithShape="0">
                    <a:srgbClr val="000000">
                      <a:alpha val="43137"/>
                    </a:srgbClr>
                  </a:outerShdw>
                </a:effectLst>
              </a:rPr>
            </a:br>
            <a:r>
              <a:rPr lang="fr-FR" sz="4000" dirty="0" smtClean="0">
                <a:effectLst>
                  <a:outerShdw blurRad="38100" dist="38100" dir="2700000" algn="tl" rotWithShape="0">
                    <a:srgbClr val="000000">
                      <a:alpha val="43137"/>
                    </a:srgbClr>
                  </a:outerShdw>
                </a:effectLst>
              </a:rPr>
              <a:t>Cycle de production</a:t>
            </a:r>
            <a:r>
              <a:rPr lang="fr-FR" dirty="0" smtClean="0">
                <a:effectLst>
                  <a:outerShdw blurRad="38100" dist="38100" dir="2700000" algn="tl" rotWithShape="0">
                    <a:srgbClr val="000000">
                      <a:alpha val="43137"/>
                    </a:srgbClr>
                  </a:outerShdw>
                </a:effectLst>
              </a:rPr>
              <a:t/>
            </a:r>
            <a:br>
              <a:rPr lang="fr-FR" dirty="0" smtClean="0">
                <a:effectLst>
                  <a:outerShdw blurRad="38100" dist="38100" dir="2700000" algn="tl" rotWithShape="0">
                    <a:srgbClr val="000000">
                      <a:alpha val="43137"/>
                    </a:srgbClr>
                  </a:outerShdw>
                </a:effectLst>
              </a:rPr>
            </a:br>
            <a:r>
              <a:rPr lang="fr-FR" dirty="0" smtClean="0">
                <a:effectLst>
                  <a:outerShdw blurRad="38100" dist="38100" dir="2700000" algn="tl" rotWithShape="0">
                    <a:srgbClr val="000000">
                      <a:alpha val="43137"/>
                    </a:srgbClr>
                  </a:outerShdw>
                </a:effectLst>
              </a:rPr>
              <a:t/>
            </a:r>
            <a:br>
              <a:rPr lang="fr-FR" dirty="0" smtClean="0">
                <a:effectLst>
                  <a:outerShdw blurRad="38100" dist="38100" dir="2700000" algn="tl" rotWithShape="0">
                    <a:srgbClr val="000000">
                      <a:alpha val="43137"/>
                    </a:srgbClr>
                  </a:outerShdw>
                </a:effectLst>
              </a:rPr>
            </a:br>
            <a:endParaRPr lang="fr-FR" dirty="0">
              <a:effectLst>
                <a:outerShdw blurRad="38100" dist="38100" dir="2700000" algn="tl" rotWithShape="0">
                  <a:srgbClr val="000000">
                    <a:alpha val="43137"/>
                  </a:srgbClr>
                </a:outerShdw>
              </a:effectLst>
            </a:endParaRPr>
          </a:p>
        </p:txBody>
      </p:sp>
      <p:sp>
        <p:nvSpPr>
          <p:cNvPr id="7" name="Content Placeholder 6"/>
          <p:cNvSpPr>
            <a:spLocks noGrp="1"/>
          </p:cNvSpPr>
          <p:nvPr>
            <p:ph idx="10"/>
          </p:nvPr>
        </p:nvSpPr>
        <p:spPr/>
        <p:txBody>
          <a:bodyPr/>
          <a:lstStyle/>
          <a:p>
            <a:r>
              <a:rPr lang="fr-FR" dirty="0" smtClean="0"/>
              <a:t>Production de l’énergie électrique</a:t>
            </a:r>
            <a:endParaRPr lang="fr-FR" dirty="0"/>
          </a:p>
        </p:txBody>
      </p:sp>
    </p:spTree>
    <p:extLst>
      <p:ext uri="{BB962C8B-B14F-4D97-AF65-F5344CB8AC3E}">
        <p14:creationId xmlns:p14="http://schemas.microsoft.com/office/powerpoint/2010/main" val="206593442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fr-FR" dirty="0" smtClean="0"/>
              <a:t>Description de la centrale</a:t>
            </a:r>
            <a:endParaRPr lang="fr-FR" dirty="0"/>
          </a:p>
        </p:txBody>
      </p:sp>
      <p:sp>
        <p:nvSpPr>
          <p:cNvPr id="6" name="Content Placeholder 5"/>
          <p:cNvSpPr>
            <a:spLocks noGrp="1"/>
          </p:cNvSpPr>
          <p:nvPr>
            <p:ph idx="1"/>
          </p:nvPr>
        </p:nvSpPr>
        <p:spPr>
          <a:xfrm>
            <a:off x="611560" y="1772816"/>
            <a:ext cx="7920880" cy="3816424"/>
          </a:xfrm>
        </p:spPr>
        <p:txBody>
          <a:bodyPr anchor="ctr"/>
          <a:lstStyle/>
          <a:p>
            <a:pPr marL="277200" indent="-457200">
              <a:lnSpc>
                <a:spcPct val="200000"/>
              </a:lnSpc>
              <a:buBlip>
                <a:blip r:embed="rId3"/>
              </a:buBlip>
            </a:pPr>
            <a:r>
              <a:rPr lang="fr-FR" sz="2000" dirty="0" smtClean="0"/>
              <a:t>Centrale à cycle combiné</a:t>
            </a:r>
          </a:p>
          <a:p>
            <a:pPr marL="277200" indent="-457200">
              <a:lnSpc>
                <a:spcPct val="200000"/>
              </a:lnSpc>
              <a:buBlip>
                <a:blip r:embed="rId3"/>
              </a:buBlip>
            </a:pPr>
            <a:r>
              <a:rPr lang="fr-FR" sz="2000" dirty="0" smtClean="0"/>
              <a:t>Puissance brute en pleine charge </a:t>
            </a:r>
          </a:p>
          <a:p>
            <a:pPr indent="0">
              <a:lnSpc>
                <a:spcPct val="200000"/>
              </a:lnSpc>
            </a:pPr>
            <a:endParaRPr lang="fr-FR" sz="2000" dirty="0" smtClean="0"/>
          </a:p>
          <a:p>
            <a:pPr indent="0">
              <a:lnSpc>
                <a:spcPct val="200000"/>
              </a:lnSpc>
            </a:pPr>
            <a:endParaRPr lang="fr-FR" sz="2000" dirty="0" smtClean="0"/>
          </a:p>
          <a:p>
            <a:pPr marL="277200" indent="-457200">
              <a:lnSpc>
                <a:spcPct val="200000"/>
              </a:lnSpc>
              <a:buBlip>
                <a:blip r:embed="rId3"/>
              </a:buBlip>
            </a:pPr>
            <a:r>
              <a:rPr lang="fr-FR" sz="2000" dirty="0" smtClean="0"/>
              <a:t>Combustible principal : gaz naturel</a:t>
            </a:r>
          </a:p>
          <a:p>
            <a:pPr marL="277200" indent="-457200">
              <a:lnSpc>
                <a:spcPct val="200000"/>
              </a:lnSpc>
              <a:buBlip>
                <a:blip r:embed="rId3"/>
              </a:buBlip>
            </a:pPr>
            <a:r>
              <a:rPr lang="fr-FR" sz="2000" dirty="0" smtClean="0"/>
              <a:t>Combustible de secours : </a:t>
            </a:r>
            <a:r>
              <a:rPr lang="fr-FR" sz="2000" dirty="0" smtClean="0"/>
              <a:t>fuel(Gasoil)</a:t>
            </a:r>
            <a:endParaRPr lang="fr-FR" sz="2000" dirty="0" smtClean="0"/>
          </a:p>
          <a:p>
            <a:endParaRPr lang="fr-FR" dirty="0" smtClean="0"/>
          </a:p>
          <a:p>
            <a:endParaRPr lang="fr-FR" dirty="0" smtClean="0"/>
          </a:p>
          <a:p>
            <a:r>
              <a:rPr lang="fr-FR" dirty="0"/>
              <a:t>	</a:t>
            </a:r>
          </a:p>
        </p:txBody>
      </p:sp>
      <p:sp>
        <p:nvSpPr>
          <p:cNvPr id="10" name="TextBox 9"/>
          <p:cNvSpPr txBox="1"/>
          <p:nvPr/>
        </p:nvSpPr>
        <p:spPr>
          <a:xfrm>
            <a:off x="1403648" y="2636912"/>
            <a:ext cx="5184576" cy="1237262"/>
          </a:xfrm>
          <a:prstGeom prst="rect">
            <a:avLst/>
          </a:prstGeom>
          <a:noFill/>
        </p:spPr>
        <p:txBody>
          <a:bodyPr wrap="square" rtlCol="0">
            <a:spAutoFit/>
          </a:bodyPr>
          <a:lstStyle/>
          <a:p>
            <a:pPr marL="342900" indent="-342900">
              <a:lnSpc>
                <a:spcPct val="200000"/>
              </a:lnSpc>
              <a:buBlip>
                <a:blip r:embed="rId4"/>
              </a:buBlip>
            </a:pPr>
            <a:r>
              <a:rPr lang="fr-FR" sz="2000" dirty="0">
                <a:solidFill>
                  <a:schemeClr val="bg1"/>
                </a:solidFill>
              </a:rPr>
              <a:t>364,4 MW Sans feux additionnels</a:t>
            </a:r>
          </a:p>
          <a:p>
            <a:pPr marL="342900" indent="-342900">
              <a:lnSpc>
                <a:spcPct val="200000"/>
              </a:lnSpc>
              <a:buBlip>
                <a:blip r:embed="rId4"/>
              </a:buBlip>
            </a:pPr>
            <a:r>
              <a:rPr lang="fr-FR" sz="2000" dirty="0">
                <a:solidFill>
                  <a:schemeClr val="bg1"/>
                </a:solidFill>
              </a:rPr>
              <a:t>461,8 MW Avec feux additionnels</a:t>
            </a:r>
          </a:p>
        </p:txBody>
      </p:sp>
    </p:spTree>
    <p:extLst>
      <p:ext uri="{BB962C8B-B14F-4D97-AF65-F5344CB8AC3E}">
        <p14:creationId xmlns:p14="http://schemas.microsoft.com/office/powerpoint/2010/main" val="2597282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additive="base">
                                        <p:cTn id="13"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anim calcmode="lin" valueType="num">
                                      <p:cBhvr additive="base">
                                        <p:cTn id="19"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 calcmode="lin" valueType="num">
                                      <p:cBhvr additive="base">
                                        <p:cTn id="3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smtClean="0"/>
              <a:t>Compartiments</a:t>
            </a:r>
            <a:endParaRPr lang="fr-FR" dirty="0"/>
          </a:p>
        </p:txBody>
      </p:sp>
      <p:sp>
        <p:nvSpPr>
          <p:cNvPr id="3" name="Content Placeholder 2"/>
          <p:cNvSpPr>
            <a:spLocks noGrp="1"/>
          </p:cNvSpPr>
          <p:nvPr>
            <p:ph idx="1"/>
          </p:nvPr>
        </p:nvSpPr>
        <p:spPr>
          <a:xfrm>
            <a:off x="611560" y="1556792"/>
            <a:ext cx="7920880" cy="3888432"/>
          </a:xfrm>
        </p:spPr>
        <p:txBody>
          <a:bodyPr anchor="ctr"/>
          <a:lstStyle/>
          <a:p>
            <a:pPr marL="162900" indent="-342900">
              <a:lnSpc>
                <a:spcPct val="150000"/>
              </a:lnSpc>
              <a:buBlip>
                <a:blip r:embed="rId3"/>
              </a:buBlip>
            </a:pPr>
            <a:r>
              <a:rPr lang="fr-FR" sz="2000" dirty="0" smtClean="0"/>
              <a:t>Turbines à Gaz 115 MW (General Electric)</a:t>
            </a:r>
          </a:p>
          <a:p>
            <a:pPr marL="162900" indent="-342900">
              <a:lnSpc>
                <a:spcPct val="150000"/>
              </a:lnSpc>
              <a:buBlip>
                <a:blip r:embed="rId3"/>
              </a:buBlip>
            </a:pPr>
            <a:r>
              <a:rPr lang="fr-FR" sz="2000" dirty="0" smtClean="0"/>
              <a:t>Turbine </a:t>
            </a:r>
            <a:r>
              <a:rPr lang="fr-FR" sz="2000" dirty="0"/>
              <a:t>à Vapeur 240 MW (ALESTOM</a:t>
            </a:r>
            <a:r>
              <a:rPr lang="fr-FR" sz="2000" dirty="0" smtClean="0"/>
              <a:t>)</a:t>
            </a:r>
          </a:p>
          <a:p>
            <a:pPr marL="162900" indent="-342900">
              <a:lnSpc>
                <a:spcPct val="150000"/>
              </a:lnSpc>
              <a:buBlip>
                <a:blip r:embed="rId3"/>
              </a:buBlip>
            </a:pPr>
            <a:r>
              <a:rPr lang="fr-FR" sz="2000" dirty="0" smtClean="0"/>
              <a:t>Chaudières à récupération</a:t>
            </a:r>
          </a:p>
          <a:p>
            <a:pPr marL="162900" indent="-342900">
              <a:lnSpc>
                <a:spcPct val="150000"/>
              </a:lnSpc>
              <a:buBlip>
                <a:blip r:embed="rId3"/>
              </a:buBlip>
            </a:pPr>
            <a:r>
              <a:rPr lang="fr-FR" sz="2000" dirty="0" smtClean="0"/>
              <a:t>Condenseur</a:t>
            </a:r>
          </a:p>
          <a:p>
            <a:pPr marL="162900" indent="-342900">
              <a:lnSpc>
                <a:spcPct val="150000"/>
              </a:lnSpc>
              <a:buBlip>
                <a:blip r:embed="rId3"/>
              </a:buBlip>
            </a:pPr>
            <a:r>
              <a:rPr lang="fr-FR" sz="2000" dirty="0" smtClean="0"/>
              <a:t>Alternateurs</a:t>
            </a:r>
          </a:p>
          <a:p>
            <a:pPr marL="162900" indent="-342900">
              <a:lnSpc>
                <a:spcPct val="150000"/>
              </a:lnSpc>
              <a:buBlip>
                <a:blip r:embed="rId3"/>
              </a:buBlip>
            </a:pPr>
            <a:r>
              <a:rPr lang="fr-FR" sz="2000" dirty="0" smtClean="0"/>
              <a:t>Transformateurs </a:t>
            </a:r>
          </a:p>
          <a:p>
            <a:pPr marL="162900" indent="-342900">
              <a:lnSpc>
                <a:spcPct val="150000"/>
              </a:lnSpc>
              <a:buBlip>
                <a:blip r:embed="rId3"/>
              </a:buBlip>
            </a:pPr>
            <a:r>
              <a:rPr lang="fr-FR" sz="2000" dirty="0" smtClean="0"/>
              <a:t>Station de traitement d’eau</a:t>
            </a:r>
          </a:p>
          <a:p>
            <a:pPr marL="162900" indent="-342900">
              <a:lnSpc>
                <a:spcPct val="150000"/>
              </a:lnSpc>
              <a:buBlip>
                <a:blip r:embed="rId3"/>
              </a:buBlip>
            </a:pPr>
            <a:r>
              <a:rPr lang="fr-FR" sz="2000" dirty="0" smtClean="0"/>
              <a:t>Station de pompage</a:t>
            </a:r>
          </a:p>
          <a:p>
            <a:pPr marL="162900" indent="-342900">
              <a:buBlip>
                <a:blip r:embed="rId3"/>
              </a:buBlip>
            </a:pPr>
            <a:endParaRPr lang="fr-FR" sz="2000" dirty="0" smtClean="0"/>
          </a:p>
        </p:txBody>
      </p:sp>
    </p:spTree>
    <p:extLst>
      <p:ext uri="{BB962C8B-B14F-4D97-AF65-F5344CB8AC3E}">
        <p14:creationId xmlns:p14="http://schemas.microsoft.com/office/powerpoint/2010/main" val="378371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2">
            <a:alpha val="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1560" y="317788"/>
            <a:ext cx="576064" cy="5199444"/>
          </a:xfrm>
        </p:spPr>
        <p:txBody>
          <a:bodyPr vert="vert270"/>
          <a:lstStyle/>
          <a:p>
            <a:r>
              <a:rPr lang="fr-FR" dirty="0" smtClean="0"/>
              <a:t>Cycle de production</a:t>
            </a:r>
            <a:endParaRPr lang="fr-FR" dirty="0"/>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763688" y="176456"/>
            <a:ext cx="5653585" cy="6669360"/>
          </a:xfrm>
          <a:prstGeom prst="rect">
            <a:avLst/>
          </a:prstGeom>
          <a:noFill/>
          <a:ln>
            <a:noFill/>
          </a:ln>
        </p:spPr>
      </p:pic>
    </p:spTree>
    <p:extLst>
      <p:ext uri="{BB962C8B-B14F-4D97-AF65-F5344CB8AC3E}">
        <p14:creationId xmlns:p14="http://schemas.microsoft.com/office/powerpoint/2010/main" val="131387330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LightsOn">
  <a:themeElements>
    <a:clrScheme name="Blue_Moving_Lights">
      <a:dk1>
        <a:srgbClr val="3C3C3C"/>
      </a:dk1>
      <a:lt1>
        <a:srgbClr val="64645A"/>
      </a:lt1>
      <a:dk2>
        <a:srgbClr val="FFFFF0"/>
      </a:dk2>
      <a:lt2>
        <a:srgbClr val="D2D2BE"/>
      </a:lt2>
      <a:accent1>
        <a:srgbClr val="0F4D78"/>
      </a:accent1>
      <a:accent2>
        <a:srgbClr val="82BEE6"/>
      </a:accent2>
      <a:accent3>
        <a:srgbClr val="647300"/>
      </a:accent3>
      <a:accent4>
        <a:srgbClr val="AF8700"/>
      </a:accent4>
      <a:accent5>
        <a:srgbClr val="B4DCF5"/>
      </a:accent5>
      <a:accent6>
        <a:srgbClr val="006464"/>
      </a:accent6>
      <a:hlink>
        <a:srgbClr val="FFA000"/>
      </a:hlink>
      <a:folHlink>
        <a:srgbClr val="006EFF"/>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1687</TotalTime>
  <Words>1131</Words>
  <Application>Microsoft Office PowerPoint</Application>
  <PresentationFormat>On-screen Show (4:3)</PresentationFormat>
  <Paragraphs>165</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LightsOn</vt:lpstr>
      <vt:lpstr>Soutenance de stage ouvrier</vt:lpstr>
      <vt:lpstr>Plan</vt:lpstr>
      <vt:lpstr>Historique Organisation hiérarchique   </vt:lpstr>
      <vt:lpstr>Historique</vt:lpstr>
      <vt:lpstr>Organisation hiérarchique</vt:lpstr>
      <vt:lpstr>Description de la centrale Compartiments Cycle de production  </vt:lpstr>
      <vt:lpstr>Description de la centrale</vt:lpstr>
      <vt:lpstr>Compartiments</vt:lpstr>
      <vt:lpstr>Cycle de production</vt:lpstr>
      <vt:lpstr>Service de maintenance Tâches réalisées </vt:lpstr>
      <vt:lpstr>Service de maintenance</vt:lpstr>
      <vt:lpstr>Tâches réalisées</vt:lpstr>
      <vt:lpstr>Tâches réalisées</vt:lpstr>
      <vt:lpstr>Tâches réalisées</vt:lpstr>
      <vt:lpstr>Tâches réalisées</vt:lpstr>
      <vt:lpstr>Environnement de travail Relations interpersonnelles</vt:lpstr>
      <vt:lpstr>Environnement de travail</vt:lpstr>
      <vt:lpstr>Relations interpersonnelles</vt:lpstr>
      <vt:lpstr>Conclusion</vt:lpstr>
      <vt:lpstr>Merci de votre attention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booboo</dc:creator>
  <cp:lastModifiedBy>Rafik</cp:lastModifiedBy>
  <cp:revision>523</cp:revision>
  <dcterms:created xsi:type="dcterms:W3CDTF">2011-04-28T14:24:50Z</dcterms:created>
  <dcterms:modified xsi:type="dcterms:W3CDTF">2012-10-02T16:27:40Z</dcterms:modified>
</cp:coreProperties>
</file>