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2A3B7D-CEDE-4818-B511-597AD07B4C47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5D22F46-B5A1-4BEE-99F0-490E6308676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t-magazin.de/wp-content/uploads/2022/09/237-720x540.jpg" TargetMode="External"/><Relationship Id="rId2" Type="http://schemas.openxmlformats.org/officeDocument/2006/relationships/hyperlink" Target="https://www.bosch-mobility-solutions.com/media/global/highlights/powertrain-systems-and-electrified-mobility/bosch-performance/motorsports/performace_motorsport_hochzwei_61187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ndelsblatt.com/images/formel-1-start-im-saudi-arabischen-dschidda-ende-maerz/28235574/3-formatOriginal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MEBE V1.0.0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Motorsportmeisterschaftsberechnungsprogramm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6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7326516" cy="46085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…und Speichern					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607008"/>
            <a:ext cx="4104456" cy="60616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83568" y="3058664"/>
            <a:ext cx="374441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20072" y="2204864"/>
            <a:ext cx="3528392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99592" y="4725144"/>
            <a:ext cx="3888432" cy="14401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220072" y="4509120"/>
            <a:ext cx="3168352" cy="136815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67544" y="2348880"/>
            <a:ext cx="4392488" cy="43198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6056" y="1700808"/>
            <a:ext cx="3672408" cy="47525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9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68960"/>
            <a:ext cx="3816424" cy="290923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Reflektion/Updates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4733326" cy="3888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1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816423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„Python 3 Schnelleinstieg“, Michael </a:t>
            </a:r>
            <a:r>
              <a:rPr lang="de-DE" dirty="0" err="1" smtClean="0"/>
              <a:t>Weigend</a:t>
            </a:r>
            <a:r>
              <a:rPr lang="de-DE" dirty="0" smtClean="0"/>
              <a:t>, </a:t>
            </a:r>
            <a:r>
              <a:rPr lang="de-DE" dirty="0" err="1" smtClean="0"/>
              <a:t>mitp</a:t>
            </a:r>
            <a:r>
              <a:rPr lang="de-DE" dirty="0" smtClean="0"/>
              <a:t>-Verlag, 2021</a:t>
            </a:r>
          </a:p>
          <a:p>
            <a:endParaRPr lang="de-DE" dirty="0" smtClean="0"/>
          </a:p>
          <a:p>
            <a:r>
              <a:rPr lang="de-DE" dirty="0" smtClean="0"/>
              <a:t>Bildquellen (Abruf 11. September 2022):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www.bosch-mobility-solutions.com/media/global/highlights/powertrain-systems-and-electrified-mobility/bosch-performance/motorsports/performace_motorsport_hochzwei_611871.jpg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www.kart-magazin.de/wp-content/uploads/2022/09/237-720x540.jpg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www.handelsblatt.com/images/formel-1-start-im-saudi-arabischen-dschidda-ende-maerz/28235574/3-formatOriginal.jpg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http://www.ipb.uni-tuebingen.de/kurs/comp/12_bioinformatic/python/img/part_gui/tkinter_hello.png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852936"/>
            <a:ext cx="3621894" cy="20493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bist Du? - Aufgaben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3223253" cy="24174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365104"/>
            <a:ext cx="3491616" cy="23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" y="116632"/>
            <a:ext cx="4965401" cy="230425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24328"/>
            <a:ext cx="8837401" cy="41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5" y="2636912"/>
            <a:ext cx="8822423" cy="29160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Wie? – Die Idee: Berechnung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2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6467068" cy="38139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Speichersystem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8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Speichersystem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15516" y="2132856"/>
            <a:ext cx="190821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Meisterschaft</a:t>
            </a:r>
            <a:endParaRPr lang="de-DE" dirty="0"/>
          </a:p>
        </p:txBody>
      </p:sp>
      <p:sp>
        <p:nvSpPr>
          <p:cNvPr id="9" name="Pfeil nach rechts 8"/>
          <p:cNvSpPr/>
          <p:nvPr/>
        </p:nvSpPr>
        <p:spPr>
          <a:xfrm>
            <a:off x="2303748" y="2312876"/>
            <a:ext cx="1944216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699330" y="3320988"/>
            <a:ext cx="936104" cy="15841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355976" y="2168860"/>
            <a:ext cx="1800200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Fahrerliste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9294" y="5085184"/>
            <a:ext cx="1728192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Streckenliste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1907704" y="4063058"/>
            <a:ext cx="396044" cy="1022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2020086" y="4473116"/>
            <a:ext cx="1399786" cy="9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2020086" y="5203452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508104" y="3000940"/>
            <a:ext cx="1512168" cy="154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6076414" y="2931228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156176" y="2528900"/>
            <a:ext cx="1216382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763688" y="3486994"/>
            <a:ext cx="1512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Blitzring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3275856" y="3908039"/>
            <a:ext cx="187220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Salventhal</a:t>
            </a:r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3419872" y="4907299"/>
            <a:ext cx="25202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DSR-Seehafen</a:t>
            </a:r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7372558" y="2456892"/>
            <a:ext cx="16196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Oliver </a:t>
            </a:r>
            <a:r>
              <a:rPr lang="de-DE" dirty="0" err="1" smtClean="0"/>
              <a:t>Neward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7258270" y="3573016"/>
            <a:ext cx="191596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Eric Neuenburg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6742488" y="4473116"/>
            <a:ext cx="1260140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Luna Storm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28" idx="3"/>
          </p:cNvCxnSpPr>
          <p:nvPr/>
        </p:nvCxnSpPr>
        <p:spPr>
          <a:xfrm>
            <a:off x="3788958" y="5276075"/>
            <a:ext cx="134970" cy="601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8" idx="5"/>
          </p:cNvCxnSpPr>
          <p:nvPr/>
        </p:nvCxnSpPr>
        <p:spPr>
          <a:xfrm>
            <a:off x="5571066" y="5276075"/>
            <a:ext cx="158734" cy="500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aute 41"/>
          <p:cNvSpPr/>
          <p:nvPr/>
        </p:nvSpPr>
        <p:spPr>
          <a:xfrm>
            <a:off x="3143836" y="5877272"/>
            <a:ext cx="1560184" cy="55104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schnell</a:t>
            </a:r>
            <a:endParaRPr lang="de-DE" sz="1600" dirty="0"/>
          </a:p>
        </p:txBody>
      </p:sp>
      <p:sp>
        <p:nvSpPr>
          <p:cNvPr id="43" name="Raute 42"/>
          <p:cNvSpPr/>
          <p:nvPr/>
        </p:nvSpPr>
        <p:spPr>
          <a:xfrm>
            <a:off x="5252890" y="5733256"/>
            <a:ext cx="1647048" cy="57606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schwer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639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7704850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Crashkurs Speichern und Laden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2216"/>
            <a:ext cx="7200800" cy="1800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0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704856" cy="424642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Das Speichersystem im Programm: Laden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75</Words>
  <Application>Microsoft Office PowerPoint</Application>
  <PresentationFormat>Bildschirmpräsentation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Wellenform</vt:lpstr>
      <vt:lpstr>MEBE V1.0.0</vt:lpstr>
      <vt:lpstr>Was bist Du? - Aufgaben</vt:lpstr>
      <vt:lpstr>PowerPoint-Präsentation</vt:lpstr>
      <vt:lpstr>Das Programm</vt:lpstr>
      <vt:lpstr>Wie? – Die Idee: Berechnung</vt:lpstr>
      <vt:lpstr>Das Speichersystem</vt:lpstr>
      <vt:lpstr>Das Speichersystem</vt:lpstr>
      <vt:lpstr>Crashkurs Speichern und Laden</vt:lpstr>
      <vt:lpstr>Das Speichersystem im Programm: Laden</vt:lpstr>
      <vt:lpstr>…und Speichern     </vt:lpstr>
      <vt:lpstr>Reflektion/Updates</vt:lpstr>
      <vt:lpstr>PowerPoint-Präsentation</vt:lpstr>
      <vt:lpstr>Quellen: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MEBE V1.0.0</dc:title>
  <dc:creator>Teuçaj</dc:creator>
  <cp:lastModifiedBy>Teuçaj</cp:lastModifiedBy>
  <cp:revision>10</cp:revision>
  <dcterms:created xsi:type="dcterms:W3CDTF">2022-09-11T10:37:13Z</dcterms:created>
  <dcterms:modified xsi:type="dcterms:W3CDTF">2022-09-11T12:25:35Z</dcterms:modified>
</cp:coreProperties>
</file>