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81" r:id="rId11"/>
    <p:sldId id="282" r:id="rId12"/>
    <p:sldId id="273" r:id="rId13"/>
    <p:sldId id="274" r:id="rId14"/>
    <p:sldId id="275" r:id="rId15"/>
    <p:sldId id="276" r:id="rId16"/>
    <p:sldId id="279" r:id="rId17"/>
    <p:sldId id="280" r:id="rId18"/>
    <p:sldId id="277" r:id="rId19"/>
    <p:sldId id="278" r:id="rId20"/>
    <p:sldId id="27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cOx+DX1vJ+AabFf/cNFl+/rol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350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98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21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be22fb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be22fb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be22fb5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be22fb5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53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be22fb5e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be22fb5e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53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be22fb5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be22fb5e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07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be22fb5e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be22fb5e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033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be22fb5e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be22fb5e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5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766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wgen-win.sourceforge.io/download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ortswigger.net/burp/communitydownloa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Presented by Md. Abdul Hai Al Hadi</a:t>
            </a:r>
            <a:endParaRPr sz="2200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March 11, 2023</a:t>
            </a:r>
            <a:endParaRPr sz="22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2031352" y="1074529"/>
            <a:ext cx="8129295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Cyber Attacks &amp; 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Cybersecurity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i="0" u="none" strike="noStrike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Tools: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 Overview</a:t>
            </a:r>
            <a:endParaRPr lang="en-US" sz="6000" b="1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88B20-A2C8-0CF5-1B9E-9C2D8E8C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What is </a:t>
            </a:r>
            <a:r>
              <a:rPr lang="en-US" sz="6000" dirty="0" smtClean="0"/>
              <a:t>Burp Suite?</a:t>
            </a:r>
            <a:endParaRPr lang="en-US" sz="6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5208D5B-0273-23C5-906C-7FFDDDC95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Burp Suite is an integrated platform and graphical tool for performing security testing of web </a:t>
            </a:r>
            <a:r>
              <a:rPr lang="en-US" b="1" dirty="0" smtClean="0"/>
              <a:t>applications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/>
              <a:t>It supports the entire testing process, from initial mapping and analysis of an application's attack surface, through to finding and exploiting security vulnerabilities.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88B20-A2C8-0CF5-1B9E-9C2D8E8C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Burp Suite: </a:t>
            </a:r>
            <a:r>
              <a:rPr lang="en-US" sz="6000" dirty="0"/>
              <a:t>how to launch your first automated vulnerability </a:t>
            </a:r>
            <a:r>
              <a:rPr lang="en-US" sz="6000" dirty="0" smtClean="0"/>
              <a:t>scan</a:t>
            </a:r>
            <a:endParaRPr lang="en-US" sz="6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5208D5B-0273-23C5-906C-7FFDDDC9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789693" cy="4351338"/>
          </a:xfrm>
        </p:spPr>
        <p:txBody>
          <a:bodyPr/>
          <a:lstStyle/>
          <a:p>
            <a:r>
              <a:rPr lang="en-US" dirty="0"/>
              <a:t>Step 1: Open the scan launcher. Go to the Dashboard tab and select New scan. ...</a:t>
            </a:r>
          </a:p>
          <a:p>
            <a:r>
              <a:rPr lang="en-US" dirty="0"/>
              <a:t>Step 2: Enter the URL of the target site. ...</a:t>
            </a:r>
          </a:p>
          <a:p>
            <a:r>
              <a:rPr lang="en-US" dirty="0"/>
              <a:t>Step 3: Configure the scan. ...</a:t>
            </a:r>
          </a:p>
          <a:p>
            <a:r>
              <a:rPr lang="en-US" dirty="0"/>
              <a:t>Step 4: Launch the scan. ...</a:t>
            </a:r>
          </a:p>
          <a:p>
            <a:r>
              <a:rPr lang="en-US" dirty="0"/>
              <a:t>Step 5: See the crawl in action. ...</a:t>
            </a:r>
          </a:p>
          <a:p>
            <a:r>
              <a:rPr lang="en-US" dirty="0"/>
              <a:t>Step 6: View the identified issues.</a:t>
            </a:r>
          </a:p>
          <a:p>
            <a:pPr marL="11430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7380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7226-5316-B2DE-4A60-B493ED0E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Cyber Security Tool: </a:t>
            </a:r>
            <a:r>
              <a:rPr lang="en-US" sz="6000" dirty="0" err="1"/>
              <a:t>PWGen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0CA4BF-FA89-EAC7-3EEF-32813DC7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525588"/>
            <a:ext cx="665401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2FA94C-4438-3BC4-C8BB-4FFFF34F17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76382" y="1825625"/>
            <a:ext cx="3896750" cy="4351338"/>
          </a:xfrm>
        </p:spPr>
        <p:txBody>
          <a:bodyPr/>
          <a:lstStyle/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 link,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"/>
              </a:rPr>
              <a:t>https://pwgen-win.sourceforge.io/download/</a:t>
            </a:r>
            <a:endParaRPr lang="en-US" b="0" dirty="0">
              <a:effectLst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install and open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A66EA2-45F9-5CDB-C692-2829C24C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5588"/>
            <a:ext cx="6730218" cy="53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4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BA672-F8DD-2AAB-D616-00473EB6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 User Name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1AFDC3-9BCC-384D-8F49-765A4C67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658" y="1954213"/>
            <a:ext cx="5924663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9D3313-52A4-D894-3764-8AFBB860A09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46388" y="1825625"/>
            <a:ext cx="4923692" cy="435133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PWGen</a:t>
            </a:r>
            <a:r>
              <a:rPr lang="en-US" dirty="0"/>
              <a:t> for Cyber Attacks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A08F72E-699A-97C0-8925-5ECCD7E9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8" y="1954213"/>
            <a:ext cx="59246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6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F44CD-DFA9-E232-0985-46BF7AC5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Generate Password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A170B9-088C-BA93-4C59-FEA42D91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981" y="1848583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231A33-598B-72C5-5878-E9AFF452CA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55545" y="1825625"/>
            <a:ext cx="4798255" cy="435133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PWGen</a:t>
            </a:r>
            <a:r>
              <a:rPr lang="en-US" dirty="0"/>
              <a:t> for Cyber Attacks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DFCB6D-9961-553B-FB1E-FE68109D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1" y="1445725"/>
            <a:ext cx="5434820" cy="5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9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02EEB-AB8F-5F9D-F2E9-80A16745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Payloads, Load User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2A02D0-07DA-9896-4871-B5F5EBB81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9A264D0-FD39-033B-625C-765CFB05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05156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00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215E0-7445-5092-0482-CC6D7DF1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Payloads, Load User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763F71-5216-6DD5-805C-C1FE4194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19087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ABFF6D-BC1A-82CF-D2C1-5300E1C1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25624"/>
            <a:ext cx="1019087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3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7846E-C138-9C95-82B9-33FAF4B7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Start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56086C-3121-65C4-E327-66BD0A7A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997985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FAA2F4-12FC-3C30-E210-CB206AEC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25624"/>
            <a:ext cx="997985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FCFB4-B539-D482-6A99-862BAA46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Output of the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B699E9-95CB-E2F2-40A7-90F536324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61439D-AE71-995B-C762-FF609C9512C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074854" y="1825625"/>
            <a:ext cx="3278945" cy="4351338"/>
          </a:xfrm>
        </p:spPr>
        <p:txBody>
          <a:bodyPr/>
          <a:lstStyle/>
          <a:p>
            <a:r>
              <a:rPr lang="en-US" dirty="0"/>
              <a:t>If you get successful in your attack then the status will be 302.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36BFAC-D84B-0B35-4EFA-BEDE96F39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74" y="1825625"/>
            <a:ext cx="692431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48627-7815-DE50-8317-4936D544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Successful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01CF23-5763-A284-0C7C-B0F413277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989544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0DE2FAC-A6AB-31C2-FCD6-2A7AA0A7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0" y="1825625"/>
            <a:ext cx="98954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Different types of cyber-attacks</a:t>
            </a:r>
            <a:endParaRPr b="1"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5558900" y="1825625"/>
            <a:ext cx="5794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There are many varieties of cyber attacks that happen in the world today. </a:t>
            </a:r>
            <a:endParaRPr sz="2500" dirty="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If we know the various types of cyber attacks, it becomes easier for us to protect our networks and systems against them. </a:t>
            </a:r>
            <a:endParaRPr sz="2500" dirty="0"/>
          </a:p>
        </p:txBody>
      </p:sp>
      <p:pic>
        <p:nvPicPr>
          <p:cNvPr id="142" name="Google Shape;1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088"/>
            <a:ext cx="5254100" cy="315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b="1"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6000" b="1" dirty="0">
              <a:solidFill>
                <a:schemeClr val="accent1"/>
              </a:solidFill>
            </a:endParaRPr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accent1"/>
                </a:solidFill>
              </a:rPr>
              <a:t>Thanks</a:t>
            </a:r>
            <a:endParaRPr sz="6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be22fb5e0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SQL Injection Attack</a:t>
            </a:r>
            <a:endParaRPr/>
          </a:p>
        </p:txBody>
      </p:sp>
      <p:sp>
        <p:nvSpPr>
          <p:cNvPr id="148" name="Google Shape;148;g1bbe22fb5e0_0_5"/>
          <p:cNvSpPr txBox="1">
            <a:spLocks noGrp="1"/>
          </p:cNvSpPr>
          <p:nvPr>
            <p:ph type="body" idx="1"/>
          </p:nvPr>
        </p:nvSpPr>
        <p:spPr>
          <a:xfrm>
            <a:off x="5604225" y="1825625"/>
            <a:ext cx="5749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SQL is the code used to communicate with a database. </a:t>
            </a: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In an SQL injection attack, the hacker writes vindictive SQL code and inserts it into a victim’s database, in order to access private information.</a:t>
            </a:r>
            <a:endParaRPr sz="2500" dirty="0"/>
          </a:p>
        </p:txBody>
      </p:sp>
      <p:pic>
        <p:nvPicPr>
          <p:cNvPr id="149" name="Google Shape;149;g1bbe22fb5e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5299426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be22fb5e0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Cross-site scripting (XSS)</a:t>
            </a:r>
            <a:endParaRPr/>
          </a:p>
        </p:txBody>
      </p:sp>
      <p:sp>
        <p:nvSpPr>
          <p:cNvPr id="155" name="Google Shape;155;g1bbe22fb5e0_0_11"/>
          <p:cNvSpPr txBox="1">
            <a:spLocks noGrp="1"/>
          </p:cNvSpPr>
          <p:nvPr>
            <p:ph type="body" idx="1"/>
          </p:nvPr>
        </p:nvSpPr>
        <p:spPr>
          <a:xfrm>
            <a:off x="5574025" y="1593613"/>
            <a:ext cx="6617975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400" dirty="0"/>
              <a:t>This is another type of injection attack in which an attacker injects data, such as a malicious script, into content from otherwise trusted websites. </a:t>
            </a: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400" dirty="0"/>
              <a:t>This allows an attacker to execute malicious scripts written in various languages, like JavaScript, Java, Ajax, Flash and HTML, in another user's browser.</a:t>
            </a: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endParaRPr sz="24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400" dirty="0"/>
              <a:t>XSS enables an attacker to steal session cookies, allowing the attacker to pretend to be the user, but it can also be used to spread malware</a:t>
            </a:r>
            <a:endParaRPr sz="2400" dirty="0"/>
          </a:p>
          <a:p>
            <a:pPr marL="12573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2400" dirty="0"/>
          </a:p>
        </p:txBody>
      </p:sp>
      <p:pic>
        <p:nvPicPr>
          <p:cNvPr id="156" name="Google Shape;156;g1bbe22fb5e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50958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be22fb5e0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Phishing Attack</a:t>
            </a:r>
            <a:endParaRPr b="1" dirty="0"/>
          </a:p>
        </p:txBody>
      </p:sp>
      <p:sp>
        <p:nvSpPr>
          <p:cNvPr id="162" name="Google Shape;162;g1bbe22fb5e0_0_17"/>
          <p:cNvSpPr txBox="1">
            <a:spLocks noGrp="1"/>
          </p:cNvSpPr>
          <p:nvPr>
            <p:ph type="body" idx="1"/>
          </p:nvPr>
        </p:nvSpPr>
        <p:spPr>
          <a:xfrm>
            <a:off x="5604225" y="1825625"/>
            <a:ext cx="5749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When a cyber-criminal poses as a legitimate institution and emails a victim to gain personal details like login credentials, home address, credit card information.</a:t>
            </a:r>
            <a:endParaRPr sz="2500" dirty="0"/>
          </a:p>
        </p:txBody>
      </p:sp>
      <p:pic>
        <p:nvPicPr>
          <p:cNvPr id="163" name="Google Shape;163;g1bbe22fb5e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5299425" cy="344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be22fb5e0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Denial of Service Attack (DoS)</a:t>
            </a:r>
            <a:endParaRPr b="1"/>
          </a:p>
        </p:txBody>
      </p:sp>
      <p:sp>
        <p:nvSpPr>
          <p:cNvPr id="169" name="Google Shape;169;g1bbe22fb5e0_0_23"/>
          <p:cNvSpPr txBox="1">
            <a:spLocks noGrp="1"/>
          </p:cNvSpPr>
          <p:nvPr>
            <p:ph type="body" idx="1"/>
          </p:nvPr>
        </p:nvSpPr>
        <p:spPr>
          <a:xfrm>
            <a:off x="5639100" y="1825625"/>
            <a:ext cx="5714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This involves flooding a victim’s system with traffic, to the point where their network is inaccessible. </a:t>
            </a: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The hacker doesn’t gain any valuable information from this style of attack.</a:t>
            </a:r>
            <a:endParaRPr sz="2500" dirty="0"/>
          </a:p>
        </p:txBody>
      </p:sp>
      <p:pic>
        <p:nvPicPr>
          <p:cNvPr id="170" name="Google Shape;170;g1bbe22fb5e0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5334301" cy="26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be22fb5e0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Malware Attack</a:t>
            </a:r>
            <a:endParaRPr b="1"/>
          </a:p>
        </p:txBody>
      </p:sp>
      <p:sp>
        <p:nvSpPr>
          <p:cNvPr id="176" name="Google Shape;176;g1bbe22fb5e0_0_29"/>
          <p:cNvSpPr txBox="1">
            <a:spLocks noGrp="1"/>
          </p:cNvSpPr>
          <p:nvPr>
            <p:ph type="body" idx="1"/>
          </p:nvPr>
        </p:nvSpPr>
        <p:spPr>
          <a:xfrm>
            <a:off x="5574025" y="1825625"/>
            <a:ext cx="6354118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A malware attack is a common cyber attack where malware (normally malicious software) executes unauthorized actions on the victim’s system.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Cyber attackers create, use and sell malware for many different reasons, but it is most frequently used to steal personal, financial or business information.</a:t>
            </a:r>
            <a:endParaRPr sz="2500" dirty="0"/>
          </a:p>
          <a:p>
            <a:pPr marL="800100" lvl="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2500" dirty="0"/>
          </a:p>
        </p:txBody>
      </p:sp>
      <p:pic>
        <p:nvPicPr>
          <p:cNvPr id="177" name="Google Shape;177;g1bbe22fb5e0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5269224" cy="316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be22fb5e0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Ransomware</a:t>
            </a:r>
            <a:r>
              <a:rPr lang="en-US" b="1" dirty="0"/>
              <a:t> Attack</a:t>
            </a:r>
            <a:endParaRPr b="1" dirty="0"/>
          </a:p>
        </p:txBody>
      </p:sp>
      <p:sp>
        <p:nvSpPr>
          <p:cNvPr id="183" name="Google Shape;183;g1bbe22fb5e0_0_37"/>
          <p:cNvSpPr txBox="1">
            <a:spLocks noGrp="1"/>
          </p:cNvSpPr>
          <p:nvPr>
            <p:ph type="body" idx="1"/>
          </p:nvPr>
        </p:nvSpPr>
        <p:spPr>
          <a:xfrm>
            <a:off x="5634425" y="1825625"/>
            <a:ext cx="5719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 err="1"/>
              <a:t>Ransomware</a:t>
            </a:r>
            <a:r>
              <a:rPr lang="en-US" sz="2500" dirty="0"/>
              <a:t> is a malware designed to deny a user or organization access to files on their computer. </a:t>
            </a:r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Font typeface="Wingdings" panose="05000000000000000000" pitchFamily="2" charset="2"/>
              <a:buChar char="q"/>
            </a:pPr>
            <a:r>
              <a:rPr lang="en-US" sz="2500" dirty="0"/>
              <a:t>By encrypting these files and demanding a ransom payment for the decryption key</a:t>
            </a:r>
            <a:endParaRPr sz="2500" dirty="0"/>
          </a:p>
        </p:txBody>
      </p:sp>
      <p:pic>
        <p:nvPicPr>
          <p:cNvPr id="184" name="Google Shape;184;g1bbe22fb5e0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5329626" cy="376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88B20-A2C8-0CF5-1B9E-9C2D8E8C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/>
              <a:t>Cyber Security Tool: Burp </a:t>
            </a:r>
            <a:r>
              <a:rPr lang="en-US" sz="6000" dirty="0"/>
              <a:t>Suite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5208D5B-0273-23C5-906C-7FFDDDC95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C1D3BEE-C6A8-887B-A898-BAB6BC61AA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908365" y="1825625"/>
            <a:ext cx="3133579" cy="4351338"/>
          </a:xfrm>
        </p:spPr>
        <p:txBody>
          <a:bodyPr/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 link,</a:t>
            </a:r>
            <a:endParaRPr lang="en-US" b="0" dirty="0">
              <a:effectLst/>
            </a:endParaRPr>
          </a:p>
          <a:p>
            <a:r>
              <a:rPr lang="en-US" dirty="0">
                <a:hlinkClick r:id="rId2"/>
              </a:rPr>
              <a:t>https://portswigger.net/burp/communitydownload</a:t>
            </a:r>
            <a:endParaRPr lang="en-US" dirty="0"/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install and open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787F44-14C1-4262-16C3-366193D1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070166" cy="47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535</Words>
  <Application>Microsoft Office PowerPoint</Application>
  <PresentationFormat>Widescreen</PresentationFormat>
  <Paragraphs>67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Different types of cyber-attacks</vt:lpstr>
      <vt:lpstr>SQL Injection Attack</vt:lpstr>
      <vt:lpstr>Cross-site scripting (XSS)</vt:lpstr>
      <vt:lpstr>Phishing Attack</vt:lpstr>
      <vt:lpstr>Denial of Service Attack (DoS)</vt:lpstr>
      <vt:lpstr>Malware Attack</vt:lpstr>
      <vt:lpstr>Ransomware Attack</vt:lpstr>
      <vt:lpstr>Cyber Security Tool: Burp Suite</vt:lpstr>
      <vt:lpstr>What is Burp Suite?</vt:lpstr>
      <vt:lpstr>Burp Suite: how to launch your first automated vulnerability scan</vt:lpstr>
      <vt:lpstr>Cyber Security Tool: PWGen</vt:lpstr>
      <vt:lpstr>Generate User Name</vt:lpstr>
      <vt:lpstr>Generate Password</vt:lpstr>
      <vt:lpstr>Payloads, Load User Name</vt:lpstr>
      <vt:lpstr>Payloads, Load User Name</vt:lpstr>
      <vt:lpstr>Start attack</vt:lpstr>
      <vt:lpstr>Output of the Attack</vt:lpstr>
      <vt:lpstr>Successful Attack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65</cp:revision>
  <dcterms:created xsi:type="dcterms:W3CDTF">2022-12-16T12:06:20Z</dcterms:created>
  <dcterms:modified xsi:type="dcterms:W3CDTF">2023-03-11T10:27:52Z</dcterms:modified>
</cp:coreProperties>
</file>