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9B4A-062A-481E-B404-BC74AD0E5CCE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1CB9-D4F5-42AC-A32B-1C93164074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28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9B4A-062A-481E-B404-BC74AD0E5CCE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1CB9-D4F5-42AC-A32B-1C93164074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262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9B4A-062A-481E-B404-BC74AD0E5CCE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1CB9-D4F5-42AC-A32B-1C93164074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18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9B4A-062A-481E-B404-BC74AD0E5CCE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1CB9-D4F5-42AC-A32B-1C93164074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258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9B4A-062A-481E-B404-BC74AD0E5CCE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1CB9-D4F5-42AC-A32B-1C93164074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799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9B4A-062A-481E-B404-BC74AD0E5CCE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1CB9-D4F5-42AC-A32B-1C93164074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175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9B4A-062A-481E-B404-BC74AD0E5CCE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1CB9-D4F5-42AC-A32B-1C93164074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338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9B4A-062A-481E-B404-BC74AD0E5CCE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1CB9-D4F5-42AC-A32B-1C93164074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716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9B4A-062A-481E-B404-BC74AD0E5CCE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1CB9-D4F5-42AC-A32B-1C93164074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625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9B4A-062A-481E-B404-BC74AD0E5CCE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1CB9-D4F5-42AC-A32B-1C93164074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04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9B4A-062A-481E-B404-BC74AD0E5CCE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1CB9-D4F5-42AC-A32B-1C93164074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020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39B4A-062A-481E-B404-BC74AD0E5CCE}" type="datetimeFigureOut">
              <a:rPr lang="en-SG" smtClean="0"/>
              <a:t>19/1/2022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81CB9-D4F5-42AC-A32B-1C93164074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13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 smtClean="0"/>
              <a:t>Github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188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Github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HP</dc:creator>
  <cp:lastModifiedBy>HP</cp:lastModifiedBy>
  <cp:revision>1</cp:revision>
  <dcterms:created xsi:type="dcterms:W3CDTF">2022-01-19T17:28:05Z</dcterms:created>
  <dcterms:modified xsi:type="dcterms:W3CDTF">2022-01-19T17:29:14Z</dcterms:modified>
</cp:coreProperties>
</file>