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CA73C-124B-5D4B-B972-9765F3741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CPS109: Computer Science 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7329F5-8806-9042-986E-973BD7313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Tutorial 08</a:t>
            </a:r>
          </a:p>
        </p:txBody>
      </p:sp>
    </p:spTree>
    <p:extLst>
      <p:ext uri="{BB962C8B-B14F-4D97-AF65-F5344CB8AC3E}">
        <p14:creationId xmlns:p14="http://schemas.microsoft.com/office/powerpoint/2010/main" val="32860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B2FE-6715-874B-BB17-B8CF15BF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Checking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16B6-F394-B54D-AC0D-6114E11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287"/>
            <a:ext cx="9601200" cy="442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‘‘‘Return whether the given number is prime or not,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where n is the given number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the current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divisor to check.’’’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Base Cases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n &lt;= 2: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 if n == 2 else False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False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** 2 &gt; n: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Recurse and check the next divisor.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9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D73D-67C1-3F44-9F02-57F469BA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Visual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35C0-420B-7740-8043-2BE9383F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0382"/>
            <a:ext cx="6778487" cy="517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‘‘‘Print the node values in the tree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in order.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(left child, root, right child).’’’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If the given root node is not None.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root: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Recurse on the left subtree/child.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Print out the root’s value.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Recurse on the right subtree/child.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052" name="Picture 4" descr="Example Tree">
            <a:extLst>
              <a:ext uri="{FF2B5EF4-FFF2-40B4-BE49-F238E27FC236}">
                <a16:creationId xmlns:a16="http://schemas.microsoft.com/office/drawing/2014/main" id="{C22063BF-7090-104E-B92C-2227E9CF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6" y="2196548"/>
            <a:ext cx="3465481" cy="20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A6AFC-4BCA-EC43-ABFB-561B66B65C19}"/>
              </a:ext>
            </a:extLst>
          </p:cNvPr>
          <p:cNvSpPr txBox="1"/>
          <p:nvPr/>
        </p:nvSpPr>
        <p:spPr>
          <a:xfrm>
            <a:off x="8128569" y="4364288"/>
            <a:ext cx="3965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InOrder (Left, Root, Right): 4 2 5 1 3</a:t>
            </a:r>
            <a:br>
              <a:rPr lang="en-US" dirty="0"/>
            </a:br>
            <a:r>
              <a:rPr lang="en-US" dirty="0"/>
              <a:t>PreOrder (Root, Left, Right): 1 2 4 5 3</a:t>
            </a:r>
            <a:br>
              <a:rPr lang="en-US" dirty="0"/>
            </a:br>
            <a:r>
              <a:rPr lang="en-US" dirty="0" err="1"/>
              <a:t>PostOrder</a:t>
            </a:r>
            <a:r>
              <a:rPr lang="en-US" dirty="0"/>
              <a:t> (Left, Right, Root): 4 5 2 3 1</a:t>
            </a:r>
          </a:p>
        </p:txBody>
      </p:sp>
    </p:spTree>
    <p:extLst>
      <p:ext uri="{BB962C8B-B14F-4D97-AF65-F5344CB8AC3E}">
        <p14:creationId xmlns:p14="http://schemas.microsoft.com/office/powerpoint/2010/main" val="41258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AA6-E0FC-8F43-8FCD-F37CAEEF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ED32-F3B3-8645-94E7-28C20BC1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8922"/>
            <a:ext cx="9601200" cy="3955774"/>
          </a:xfrm>
        </p:spPr>
        <p:txBody>
          <a:bodyPr>
            <a:normAutofit/>
          </a:bodyPr>
          <a:lstStyle/>
          <a:p>
            <a:r>
              <a:rPr lang="en-US" dirty="0"/>
              <a:t>List Data Type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/>
              <a:t>Remove/Pop</a:t>
            </a:r>
          </a:p>
          <a:p>
            <a:r>
              <a:rPr lang="en-US" dirty="0"/>
              <a:t>Dictionary Data Type</a:t>
            </a:r>
          </a:p>
          <a:p>
            <a:pPr lvl="1"/>
            <a:r>
              <a:rPr lang="en-US" dirty="0"/>
              <a:t>Adding key, value pairs</a:t>
            </a:r>
          </a:p>
          <a:p>
            <a:pPr lvl="1"/>
            <a:r>
              <a:rPr lang="en-US" dirty="0"/>
              <a:t>Accessing values that keys map to</a:t>
            </a:r>
          </a:p>
          <a:p>
            <a:pPr lvl="1"/>
            <a:r>
              <a:rPr lang="en-US" dirty="0"/>
              <a:t>Removing key, value pairs</a:t>
            </a:r>
          </a:p>
          <a:p>
            <a:r>
              <a:rPr lang="en-US" dirty="0"/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1474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67FC-E6D2-B046-878F-24E4C523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AB97-219A-EE4E-8838-089793C8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2286000"/>
            <a:ext cx="10565296" cy="3581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 = {‘key1’: ‘data1’, ‘key2’: ‘data2’}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print(dictionary[‘key2’])	# This will print data2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dictionary[‘key3’] = ‘data3’	# Adds new key-value pair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dictionary[‘key1’] = ‘data4’	# Update existing key’s value</a:t>
            </a:r>
          </a:p>
          <a:p>
            <a:pPr marL="530352" lvl="1" indent="0">
              <a:buNone/>
            </a:pP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del dictionary[‘key2’]		# Delete an existing key (key must exit)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print(dictionary)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# This will print out 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{‘key1’: ‘data4’, ‘key3’: ‘data3’}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7C-E9E4-2B45-B008-CC86413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A5B-082D-EC4F-9534-09BB4930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useful way of working with lists</a:t>
            </a:r>
          </a:p>
          <a:p>
            <a:r>
              <a:rPr lang="en-US" dirty="0"/>
              <a:t>Utilizes the map and lambda functionality in Python and programming languages</a:t>
            </a:r>
          </a:p>
          <a:p>
            <a:r>
              <a:rPr lang="en-US" dirty="0"/>
              <a:t>Writing code in a more mathematical way, similar to discrete math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2505CF8-5B57-2C43-B113-F93C1E2D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0" y="4250479"/>
            <a:ext cx="2451100" cy="1181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599B75-36F5-A042-A12A-B657B8EF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4119459"/>
            <a:ext cx="5578710" cy="14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CD826-BA51-784C-AAE8-431593C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D2C-2D10-0F47-BF5C-316DB948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888435"/>
            <a:ext cx="5958837" cy="4164496"/>
          </a:xfrm>
        </p:spPr>
        <p:txBody>
          <a:bodyPr>
            <a:normAutofit/>
          </a:bodyPr>
          <a:lstStyle/>
          <a:p>
            <a:r>
              <a:rPr lang="en-US" dirty="0"/>
              <a:t>The process in which a function calls itself to use solutions of smaller instances of the same problem</a:t>
            </a:r>
          </a:p>
          <a:p>
            <a:r>
              <a:rPr lang="en-US" dirty="0"/>
              <a:t>All programs that can be solved with iteration (loops) also have an equivalent recursive solution</a:t>
            </a:r>
          </a:p>
          <a:p>
            <a:r>
              <a:rPr lang="en-US" dirty="0"/>
              <a:t>Approach recursive problems by:</a:t>
            </a:r>
          </a:p>
          <a:p>
            <a:pPr lvl="1"/>
            <a:r>
              <a:rPr lang="en-US" dirty="0"/>
              <a:t>Identifying a base case</a:t>
            </a:r>
          </a:p>
          <a:p>
            <a:pPr lvl="1"/>
            <a:r>
              <a:rPr lang="en-US" dirty="0"/>
              <a:t>Identifying the recursive case</a:t>
            </a:r>
          </a:p>
          <a:p>
            <a:r>
              <a:rPr lang="en-US" dirty="0"/>
              <a:t>Based on mathematical induction which you will have seen in your discrete math course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cursion - Wikipedia">
            <a:extLst>
              <a:ext uri="{FF2B5EF4-FFF2-40B4-BE49-F238E27FC236}">
                <a16:creationId xmlns:a16="http://schemas.microsoft.com/office/drawing/2014/main" id="{A26E72E6-5C3B-3F4F-B821-BBBFE5FE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2340" y="1996607"/>
            <a:ext cx="3299579" cy="286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13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ECFC-AFFB-3641-9544-BF03865D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8B1D-45E3-9B45-B703-1AC86AC8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want to keep recursing forever</a:t>
            </a:r>
          </a:p>
          <a:p>
            <a:r>
              <a:rPr lang="en-US" dirty="0"/>
              <a:t>This base case is the simplest case that is usually at the bottom of recursion</a:t>
            </a:r>
          </a:p>
          <a:p>
            <a:r>
              <a:rPr lang="en-US" dirty="0"/>
              <a:t>This case returns the solution without making a recursive call</a:t>
            </a:r>
          </a:p>
          <a:p>
            <a:r>
              <a:rPr lang="en-US" dirty="0"/>
              <a:t>The solution is usually trivial to compute</a:t>
            </a:r>
          </a:p>
          <a:p>
            <a:r>
              <a:rPr lang="en-US" dirty="0"/>
              <a:t>There must always be at least one base case for recursive functions, but there can be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36705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62E-107A-B74E-A915-27113F32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87D6-6CB2-1F42-93B3-DAC43045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case (also called the general case) is the case where we utilize recursive calls so that we can use smaller solutions all the way until the base case</a:t>
            </a:r>
          </a:p>
          <a:p>
            <a:r>
              <a:rPr lang="en-US" dirty="0"/>
              <a:t>We have to write this so that it always approaches the base case, otherwise we will go into infinite recursion</a:t>
            </a:r>
          </a:p>
          <a:p>
            <a:r>
              <a:rPr lang="en-US" dirty="0"/>
              <a:t>A function can have multiple recursive cases but each case must be going in the general direction of the base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F7CB-FC27-7D49-93B9-3273C4C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our Factorial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36FB9-426C-D14C-ADD6-5D820BC4198F}"/>
              </a:ext>
            </a:extLst>
          </p:cNvPr>
          <p:cNvSpPr/>
          <p:nvPr/>
        </p:nvSpPr>
        <p:spPr>
          <a:xfrm>
            <a:off x="1371600" y="1742952"/>
            <a:ext cx="3597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2CCD-9871-754C-9922-C0622ABC2BB9}"/>
              </a:ext>
            </a:extLst>
          </p:cNvPr>
          <p:cNvSpPr/>
          <p:nvPr/>
        </p:nvSpPr>
        <p:spPr>
          <a:xfrm>
            <a:off x="6096000" y="1742952"/>
            <a:ext cx="472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Recursive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8E0AF7-6F61-DB41-A982-F66A1CEB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73" y="4084003"/>
            <a:ext cx="4223854" cy="20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792C-B901-2E40-8200-9B0B6BF6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E754-2460-B148-B80F-43E94DF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‘‘‘Return the 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Fibonacci number’’’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Base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n &lt;= 1: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Recursive Case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- 1)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- 2)</a:t>
            </a:r>
          </a:p>
        </p:txBody>
      </p:sp>
    </p:spTree>
    <p:extLst>
      <p:ext uri="{BB962C8B-B14F-4D97-AF65-F5344CB8AC3E}">
        <p14:creationId xmlns:p14="http://schemas.microsoft.com/office/powerpoint/2010/main" val="14575758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78</TotalTime>
  <Words>760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Crop</vt:lpstr>
      <vt:lpstr>CPS109: Computer Science 1</vt:lpstr>
      <vt:lpstr>Recap</vt:lpstr>
      <vt:lpstr>Dictionaries Example</vt:lpstr>
      <vt:lpstr>List Comprehension</vt:lpstr>
      <vt:lpstr>Recursion</vt:lpstr>
      <vt:lpstr>Base Case</vt:lpstr>
      <vt:lpstr>Recursive Case</vt:lpstr>
      <vt:lpstr>Revisiting our Factorial Example</vt:lpstr>
      <vt:lpstr>Another Example: Fibonacci</vt:lpstr>
      <vt:lpstr>Another Example: Checking Primes</vt:lpstr>
      <vt:lpstr>A More Visual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1</dc:title>
  <dc:creator>Raiyan Rahman</dc:creator>
  <cp:lastModifiedBy>Raiyan Rahman</cp:lastModifiedBy>
  <cp:revision>11</cp:revision>
  <dcterms:created xsi:type="dcterms:W3CDTF">2021-11-09T00:52:37Z</dcterms:created>
  <dcterms:modified xsi:type="dcterms:W3CDTF">2021-11-09T15:46:30Z</dcterms:modified>
</cp:coreProperties>
</file>