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D59E-448C-EA48-B0E9-E96E8756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4650"/>
            <a:ext cx="8361229" cy="1332433"/>
          </a:xfrm>
        </p:spPr>
        <p:txBody>
          <a:bodyPr/>
          <a:lstStyle/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CPS109: Computer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0C9CFB-0CFD-1B45-AF05-C6314FF40754}"/>
              </a:ext>
            </a:extLst>
          </p:cNvPr>
          <p:cNvSpPr txBox="1">
            <a:spLocks/>
          </p:cNvSpPr>
          <p:nvPr/>
        </p:nvSpPr>
        <p:spPr>
          <a:xfrm>
            <a:off x="2679905" y="4506244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Tutorial 05</a:t>
            </a:r>
          </a:p>
        </p:txBody>
      </p:sp>
    </p:spTree>
    <p:extLst>
      <p:ext uri="{BB962C8B-B14F-4D97-AF65-F5344CB8AC3E}">
        <p14:creationId xmlns:p14="http://schemas.microsoft.com/office/powerpoint/2010/main" val="423528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11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954C-2947-CC42-9657-F1516C62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63BC-CC2B-DB42-9D81-ABE0268D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function, </a:t>
            </a:r>
            <a:r>
              <a:rPr lang="en-US" b="1" i="1" dirty="0"/>
              <a:t>flatten</a:t>
            </a:r>
            <a:r>
              <a:rPr lang="en-US" dirty="0"/>
              <a:t>, that takes in a list containing </a:t>
            </a:r>
            <a:r>
              <a:rPr lang="en-US" dirty="0" err="1"/>
              <a:t>ints</a:t>
            </a:r>
            <a:r>
              <a:rPr lang="en-US" dirty="0"/>
              <a:t>, floats, strings, and lists of </a:t>
            </a:r>
            <a:r>
              <a:rPr lang="en-US" dirty="0" err="1"/>
              <a:t>ints</a:t>
            </a:r>
            <a:r>
              <a:rPr lang="en-US" dirty="0"/>
              <a:t>, floats, and strings, and returns a list containing the same elements in the same order but “flattened” into one dimension. The nested lists in the provided list will not have further nested lists.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[0, [1, 2], 3, [], 4, [5, 6, ‘7’], ‘8’, [9]]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flatten will return: [0, 1, 2, 3, 4, 5, 6, ‘7’, ‘8’, 9]</a:t>
            </a:r>
          </a:p>
        </p:txBody>
      </p:sp>
    </p:spTree>
    <p:extLst>
      <p:ext uri="{BB962C8B-B14F-4D97-AF65-F5344CB8AC3E}">
        <p14:creationId xmlns:p14="http://schemas.microsoft.com/office/powerpoint/2010/main" val="49028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AA6-E0FC-8F43-8FCD-F37CAEEF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ED32-F3B3-8645-94E7-28C20BC1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values for function params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greeting(name, msg=‘Hello’):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r>
              <a:rPr lang="en-US" dirty="0"/>
              <a:t>Bisection Search</a:t>
            </a:r>
          </a:p>
          <a:p>
            <a:r>
              <a:rPr lang="en-US" dirty="0"/>
              <a:t>Mentioned the Math library</a:t>
            </a:r>
          </a:p>
          <a:p>
            <a:r>
              <a:rPr lang="en-US" dirty="0"/>
              <a:t>Factorial implementation with loops</a:t>
            </a:r>
          </a:p>
        </p:txBody>
      </p:sp>
    </p:spTree>
    <p:extLst>
      <p:ext uri="{BB962C8B-B14F-4D97-AF65-F5344CB8AC3E}">
        <p14:creationId xmlns:p14="http://schemas.microsoft.com/office/powerpoint/2010/main" val="31474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A527-5B69-0A4F-8642-1AA91B75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5055-90DC-7744-90EE-0BB16CA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take in arguments but what if none or only some are provided?</a:t>
            </a:r>
          </a:p>
          <a:p>
            <a:r>
              <a:rPr lang="en-US" dirty="0"/>
              <a:t>Can set default values for these parameters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greet(name, msg=‘Good morning!’):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‘Hello ’ + name + ‘, ‘ + msg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greet(‘Bob’)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greet(‘Bob’, ‘How are you?’)</a:t>
            </a:r>
          </a:p>
        </p:txBody>
      </p:sp>
    </p:spTree>
    <p:extLst>
      <p:ext uri="{BB962C8B-B14F-4D97-AF65-F5344CB8AC3E}">
        <p14:creationId xmlns:p14="http://schemas.microsoft.com/office/powerpoint/2010/main" val="1056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6577-1399-0B4F-AA61-C9CCD74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DF62-0A14-B749-B10B-C5FA18E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8496"/>
            <a:ext cx="9601200" cy="39889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scope </a:t>
            </a:r>
            <a:r>
              <a:rPr lang="en-US" dirty="0"/>
              <a:t>of a variable is where this variable exists/is present, and can be used.</a:t>
            </a:r>
          </a:p>
          <a:p>
            <a:r>
              <a:rPr lang="en-US" b="1" i="1" dirty="0"/>
              <a:t>Global scope</a:t>
            </a:r>
            <a:r>
              <a:rPr lang="en-US" dirty="0"/>
              <a:t> is the scope of the whole Python file. Variables in the global scope are accessible anywhere. These are called </a:t>
            </a:r>
            <a:r>
              <a:rPr lang="en-US" b="1" i="1" dirty="0"/>
              <a:t>global variables </a:t>
            </a:r>
            <a:r>
              <a:rPr lang="en-US" dirty="0"/>
              <a:t>and are defined in the main body of the code.</a:t>
            </a:r>
          </a:p>
          <a:p>
            <a:r>
              <a:rPr lang="en-US" b="1" i="1" dirty="0"/>
              <a:t>Local scope</a:t>
            </a:r>
            <a:r>
              <a:rPr lang="en-US" dirty="0"/>
              <a:t> is the scope that is inside a specific location such as a specific function, but not outside of it. Variables in this scope are called </a:t>
            </a:r>
            <a:r>
              <a:rPr lang="en-US" b="1" i="1" dirty="0"/>
              <a:t>local variables </a:t>
            </a:r>
            <a:r>
              <a:rPr lang="en-US" dirty="0"/>
              <a:t>and are only usable in the scope they are defined in.</a:t>
            </a:r>
          </a:p>
        </p:txBody>
      </p:sp>
    </p:spTree>
    <p:extLst>
      <p:ext uri="{BB962C8B-B14F-4D97-AF65-F5344CB8AC3E}">
        <p14:creationId xmlns:p14="http://schemas.microsoft.com/office/powerpoint/2010/main" val="20036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11FE-6A81-4744-BD00-55189065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0791-D978-D548-9212-F4E464DF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# What will this print?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	# Result is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x^y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+ 1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What will this print?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7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182-0EEA-304E-83EF-3DD680E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3613-911A-344E-8E81-507BF6C7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send in functions as arguments to other functions!</a:t>
            </a:r>
          </a:p>
          <a:p>
            <a:r>
              <a:rPr lang="en-US" dirty="0"/>
              <a:t>We would refer to the function that we want to send by its name just like a variable.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greet(name):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’Hi, ’ + name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print_greeting(f):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print(f(‘Bob’))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print_greeting(greet)</a:t>
            </a:r>
          </a:p>
        </p:txBody>
      </p:sp>
    </p:spTree>
    <p:extLst>
      <p:ext uri="{BB962C8B-B14F-4D97-AF65-F5344CB8AC3E}">
        <p14:creationId xmlns:p14="http://schemas.microsoft.com/office/powerpoint/2010/main" val="36694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B8E1-7379-1941-A65F-EA90C96E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9824-8B26-3B4E-9C3C-F0D178F3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Mutability is the property of whether or not something can be changed or mutated.</a:t>
            </a:r>
          </a:p>
          <a:p>
            <a:r>
              <a:rPr lang="en-US" dirty="0"/>
              <a:t>In Python, lists, sets, dictionaries are </a:t>
            </a:r>
            <a:r>
              <a:rPr lang="en-US" b="1" i="1" dirty="0"/>
              <a:t>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 change specific elements, add and remove elements, etc.</a:t>
            </a:r>
          </a:p>
          <a:p>
            <a:r>
              <a:rPr lang="en-US" dirty="0"/>
              <a:t>In Python, numbers, strings, tuples, frozen sets are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can’t change specific elements, if we add or remove elements then a new 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61784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E94D-D714-2845-8C5B-BB23992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4AA929-505E-9149-B27E-806EA0EF6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6889749" cy="3080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ED5CB7-ADFB-284D-91D9-E1A9BE857541}"/>
              </a:ext>
            </a:extLst>
          </p:cNvPr>
          <p:cNvSpPr txBox="1"/>
          <p:nvPr/>
        </p:nvSpPr>
        <p:spPr>
          <a:xfrm>
            <a:off x="1371600" y="1802368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Example:</a:t>
            </a:r>
          </a:p>
        </p:txBody>
      </p:sp>
    </p:spTree>
    <p:extLst>
      <p:ext uri="{BB962C8B-B14F-4D97-AF65-F5344CB8AC3E}">
        <p14:creationId xmlns:p14="http://schemas.microsoft.com/office/powerpoint/2010/main" val="114361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C013-15FE-FF44-ABB1-B28D5B26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Example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7636D73-5873-7C4E-B0F0-3C2B205F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215" y="2171700"/>
            <a:ext cx="2540000" cy="31369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D13AB1D-90C4-844E-B993-D917F25B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20" y="2171700"/>
            <a:ext cx="6718300" cy="292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FA1D5-1627-104D-9A8A-C51FDCDDE592}"/>
              </a:ext>
            </a:extLst>
          </p:cNvPr>
          <p:cNvSpPr txBox="1"/>
          <p:nvPr/>
        </p:nvSpPr>
        <p:spPr>
          <a:xfrm>
            <a:off x="1462215" y="18023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3555-A1D9-8747-97CD-190DEE541E2F}"/>
              </a:ext>
            </a:extLst>
          </p:cNvPr>
          <p:cNvSpPr txBox="1"/>
          <p:nvPr/>
        </p:nvSpPr>
        <p:spPr>
          <a:xfrm>
            <a:off x="4652147" y="18023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Tuple Example:</a:t>
            </a:r>
          </a:p>
        </p:txBody>
      </p:sp>
    </p:spTree>
    <p:extLst>
      <p:ext uri="{BB962C8B-B14F-4D97-AF65-F5344CB8AC3E}">
        <p14:creationId xmlns:p14="http://schemas.microsoft.com/office/powerpoint/2010/main" val="25622795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130</TotalTime>
  <Words>551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Crop</vt:lpstr>
      <vt:lpstr>CPS109: Computer Science</vt:lpstr>
      <vt:lpstr>Recap of Last Tutorial</vt:lpstr>
      <vt:lpstr>Default Arguments</vt:lpstr>
      <vt:lpstr>Variable Space</vt:lpstr>
      <vt:lpstr>Variable Scope Example</vt:lpstr>
      <vt:lpstr>Functions as Arguments</vt:lpstr>
      <vt:lpstr>Mutability</vt:lpstr>
      <vt:lpstr>Mutability Example</vt:lpstr>
      <vt:lpstr>Mutability Example</vt:lpstr>
      <vt:lpstr>PowerPoint Presentation</vt:lpstr>
      <vt:lpstr>Quiz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CPS109: Computer Science</dc:title>
  <dc:creator>Raiyan Rahman</dc:creator>
  <cp:lastModifiedBy>Raiyan Rahman</cp:lastModifiedBy>
  <cp:revision>15</cp:revision>
  <dcterms:created xsi:type="dcterms:W3CDTF">2021-10-19T02:32:29Z</dcterms:created>
  <dcterms:modified xsi:type="dcterms:W3CDTF">2021-10-19T14:49:24Z</dcterms:modified>
</cp:coreProperties>
</file>