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9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593F-D121-844E-B56A-E4E49B8F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13267"/>
          </a:xfrm>
        </p:spPr>
        <p:txBody>
          <a:bodyPr/>
          <a:lstStyle/>
          <a:p>
            <a:r>
              <a:rPr lang="en-US" sz="4400" dirty="0">
                <a:solidFill>
                  <a:srgbClr val="191B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CPS109: Computer Science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AA330-0CE3-FC4B-8454-2BD19561E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Tutorial 02</a:t>
            </a:r>
          </a:p>
        </p:txBody>
      </p:sp>
    </p:spTree>
    <p:extLst>
      <p:ext uri="{BB962C8B-B14F-4D97-AF65-F5344CB8AC3E}">
        <p14:creationId xmlns:p14="http://schemas.microsoft.com/office/powerpoint/2010/main" val="229277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7AF0-36D5-3041-B144-1936397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(Elemental)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0DF2-7F43-4841-9C50-D1B8A1D9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a set number of times corresponding to the elements that you are looping over.</a:t>
            </a:r>
          </a:p>
          <a:p>
            <a:r>
              <a:rPr lang="en-US" dirty="0"/>
              <a:t>Automatically assigns the iterator to be the elements.</a:t>
            </a:r>
          </a:p>
          <a:p>
            <a:r>
              <a:rPr lang="en-US" dirty="0"/>
              <a:t>Perfect for quickly and easily looping over a list of elements, while getting access to those elements.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b="1" i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-code-</a:t>
            </a:r>
          </a:p>
          <a:p>
            <a:r>
              <a:rPr lang="en-US" dirty="0">
                <a:cs typeface="Consolas" panose="020B0609020204030204" pitchFamily="49" charset="0"/>
              </a:rPr>
              <a:t>The block of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cs typeface="Consolas" panose="020B0609020204030204" pitchFamily="49" charset="0"/>
              </a:rPr>
              <a:t> is executed once for each element in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cs typeface="Consolas" panose="020B0609020204030204" pitchFamily="49" charset="0"/>
              </a:rPr>
              <a:t>, where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dirty="0">
                <a:cs typeface="Consolas" panose="020B0609020204030204" pitchFamily="49" charset="0"/>
              </a:rPr>
              <a:t> will contain the </a:t>
            </a:r>
            <a:r>
              <a:rPr lang="en-US" i="1" dirty="0">
                <a:cs typeface="Consolas" panose="020B0609020204030204" pitchFamily="49" charset="0"/>
              </a:rPr>
              <a:t>element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9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EAF8-F20E-0C47-860C-D12277CE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(Elemental)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6C30-0943-8B44-9CDE-893C7FE4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garage = [‘Toyota’, ‘Honda’, ‘Chevrolet’, ‘Mazda’]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car in garage: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print(car)</a:t>
            </a:r>
          </a:p>
        </p:txBody>
      </p:sp>
    </p:spTree>
    <p:extLst>
      <p:ext uri="{BB962C8B-B14F-4D97-AF65-F5344CB8AC3E}">
        <p14:creationId xmlns:p14="http://schemas.microsoft.com/office/powerpoint/2010/main" val="172208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97D9-BF61-FC47-9785-2E91EB5A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4A6A-11D7-A348-AB04-AA298CE3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104"/>
            <a:ext cx="10515600" cy="4641574"/>
          </a:xfrm>
        </p:spPr>
        <p:txBody>
          <a:bodyPr/>
          <a:lstStyle/>
          <a:p>
            <a:r>
              <a:rPr lang="en-US" dirty="0"/>
              <a:t>You can have loops inside of another loop!</a:t>
            </a:r>
          </a:p>
          <a:p>
            <a:r>
              <a:rPr lang="en-US" dirty="0"/>
              <a:t>This can be very convenient in different scenarios, like traversing through 2D arrays/matrices.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Checking if two lists have a common element.</a:t>
            </a:r>
            <a:br>
              <a:rPr lang="en-US" dirty="0"/>
            </a:br>
            <a:br>
              <a:rPr lang="en-US" dirty="0"/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l1 = [‘a’, ‘b’, ‘c’]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l2 = [‘c’, ‘d’, ‘e’]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(l1)):	# Looping from 0 to 2.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   for j in l2:		# The type of loop can be different!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       if l1[</a:t>
            </a:r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] == j:	# Check if the elements are the same.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           print(j + ‘ is the same’)</a:t>
            </a:r>
          </a:p>
        </p:txBody>
      </p:sp>
    </p:spTree>
    <p:extLst>
      <p:ext uri="{BB962C8B-B14F-4D97-AF65-F5344CB8AC3E}">
        <p14:creationId xmlns:p14="http://schemas.microsoft.com/office/powerpoint/2010/main" val="258493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D020-4E09-184C-9B0E-FEF7158E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Week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11A1-C5DD-EB46-A686-53991176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Data Types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bool, str, int, float, NoneType</a:t>
            </a:r>
            <a:r>
              <a:rPr lang="en-US" dirty="0"/>
              <a:t>)</a:t>
            </a:r>
          </a:p>
          <a:p>
            <a:r>
              <a:rPr lang="en-US" dirty="0"/>
              <a:t>Commenting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Preceding code or text</a:t>
            </a:r>
            <a:r>
              <a:rPr lang="en-US" dirty="0"/>
              <a:t>)</a:t>
            </a:r>
          </a:p>
          <a:p>
            <a:r>
              <a:rPr lang="en-US" dirty="0"/>
              <a:t>Printing (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print(‘Hello World’)</a:t>
            </a:r>
            <a:r>
              <a:rPr lang="en-US" dirty="0"/>
              <a:t> )</a:t>
            </a:r>
          </a:p>
          <a:p>
            <a:r>
              <a:rPr lang="en-US" dirty="0"/>
              <a:t>Mathematical Operators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+, -, *, /, **, %, //</a:t>
            </a:r>
            <a:r>
              <a:rPr lang="en-US" dirty="0"/>
              <a:t>)</a:t>
            </a:r>
          </a:p>
          <a:p>
            <a:r>
              <a:rPr lang="en-US" dirty="0"/>
              <a:t>Boolean Operators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&lt;, &lt;=, &gt;, &gt;=, ==, and, or, not</a:t>
            </a:r>
            <a:r>
              <a:rPr lang="en-US" dirty="0"/>
              <a:t>)</a:t>
            </a:r>
          </a:p>
          <a:p>
            <a:r>
              <a:rPr lang="en-US" dirty="0"/>
              <a:t>Variables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2, y = 3.14, z = ‘hello there’</a:t>
            </a:r>
            <a:r>
              <a:rPr lang="en-US" dirty="0"/>
              <a:t>)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8722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ED1A-05F6-724F-BA42-7462BA2D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2355-4B7E-9047-B7A6-88E87973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0017"/>
            <a:ext cx="9601200" cy="4850296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(grade &gt;= 80):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print(‘You got an A’)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elif (grade &gt;= 70):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print(‘You got a B’)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elif (grade &gt;= 60):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print(‘You got a C’)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elif (grade &gt;= 50):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print(‘You passed’)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print(‘Unsatisfactory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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58140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2D3D-3965-3D49-997E-4B59DB06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8135-BF44-3C45-84C4-89802343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5939"/>
            <a:ext cx="10475843" cy="358140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def greeting(name):		# the greeting function takes in a name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 ‘Hi, ’ + name	# we are returning a concatenated string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 print(greeting(‘Bob’))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‘Hi, Bob’</a:t>
            </a:r>
          </a:p>
        </p:txBody>
      </p:sp>
    </p:spTree>
    <p:extLst>
      <p:ext uri="{BB962C8B-B14F-4D97-AF65-F5344CB8AC3E}">
        <p14:creationId xmlns:p14="http://schemas.microsoft.com/office/powerpoint/2010/main" val="16775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5DDF-6B51-5C44-A51D-D5A7B94B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8693-A5FC-E548-8515-27DE7BDF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specific code until a condition is met</a:t>
            </a:r>
          </a:p>
          <a:p>
            <a:r>
              <a:rPr lang="en-US" dirty="0"/>
              <a:t>Reduces copying and pasting</a:t>
            </a:r>
          </a:p>
          <a:p>
            <a:r>
              <a:rPr lang="en-US" dirty="0"/>
              <a:t>Allows for a more variable number of iterations based on dynamic conditions</a:t>
            </a:r>
          </a:p>
          <a:p>
            <a:r>
              <a:rPr lang="en-US" dirty="0"/>
              <a:t>Three types of loops: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loops:</a:t>
            </a:r>
          </a:p>
          <a:p>
            <a:pPr lvl="2"/>
            <a:r>
              <a:rPr lang="en-US" i="1" dirty="0"/>
              <a:t>Indexed</a:t>
            </a:r>
          </a:p>
          <a:p>
            <a:pPr lvl="2"/>
            <a:r>
              <a:rPr lang="en-US" i="1" dirty="0"/>
              <a:t>Elemental</a:t>
            </a:r>
          </a:p>
          <a:p>
            <a:r>
              <a:rPr lang="en-US" dirty="0"/>
              <a:t>Which to use? It will depend on the task.</a:t>
            </a:r>
          </a:p>
        </p:txBody>
      </p:sp>
    </p:spTree>
    <p:extLst>
      <p:ext uri="{BB962C8B-B14F-4D97-AF65-F5344CB8AC3E}">
        <p14:creationId xmlns:p14="http://schemas.microsoft.com/office/powerpoint/2010/main" val="329680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66F6-453E-4A41-836A-DD11A0A5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BB29-EABA-4145-AA26-EA17FCDE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type of loops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b="1" i="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code-</a:t>
            </a:r>
          </a:p>
          <a:p>
            <a:r>
              <a:rPr lang="en-US" i="0" dirty="0">
                <a:cs typeface="Consolas" panose="020B0609020204030204" pitchFamily="49" charset="0"/>
              </a:rPr>
              <a:t>While the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cs typeface="Consolas" panose="020B0609020204030204" pitchFamily="49" charset="0"/>
              </a:rPr>
              <a:t> evaluates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cs typeface="Consolas" panose="020B0609020204030204" pitchFamily="49" charset="0"/>
              </a:rPr>
              <a:t>, the block of code will continue to be executed</a:t>
            </a:r>
          </a:p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cs typeface="Consolas" panose="020B0609020204030204" pitchFamily="49" charset="0"/>
              </a:rPr>
              <a:t> is checked </a:t>
            </a:r>
            <a:r>
              <a:rPr lang="en-US" b="1" dirty="0">
                <a:cs typeface="Consolas" panose="020B0609020204030204" pitchFamily="49" charset="0"/>
              </a:rPr>
              <a:t>before </a:t>
            </a:r>
            <a:r>
              <a:rPr lang="en-US" dirty="0">
                <a:cs typeface="Consolas" panose="020B0609020204030204" pitchFamily="49" charset="0"/>
              </a:rPr>
              <a:t>each iteration</a:t>
            </a:r>
          </a:p>
          <a:p>
            <a:r>
              <a:rPr lang="en-US" dirty="0">
                <a:cs typeface="Consolas" panose="020B0609020204030204" pitchFamily="49" charset="0"/>
              </a:rPr>
              <a:t>If the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i="1" dirty="0"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is never falsified, it will lead to an </a:t>
            </a:r>
            <a:r>
              <a:rPr lang="en-US" b="1" dirty="0">
                <a:cs typeface="Consolas" panose="020B0609020204030204" pitchFamily="49" charset="0"/>
              </a:rPr>
              <a:t>infinite loop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5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268-1EF0-F440-9F24-30A27B1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30A8-8DB2-CE4D-9D7C-950BFED3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= 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= 10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(start &lt; end):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print(start)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start += 1</a:t>
            </a:r>
          </a:p>
        </p:txBody>
      </p:sp>
    </p:spTree>
    <p:extLst>
      <p:ext uri="{BB962C8B-B14F-4D97-AF65-F5344CB8AC3E}">
        <p14:creationId xmlns:p14="http://schemas.microsoft.com/office/powerpoint/2010/main" val="211359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7AF0-36D5-3041-B144-1936397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(Indexed)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0DF2-7F43-4841-9C50-D1B8A1D9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Loops for a specified number of times.</a:t>
            </a:r>
          </a:p>
          <a:p>
            <a:r>
              <a:rPr lang="en-US" dirty="0"/>
              <a:t>Can use the iterator as a variable inside of the loop’s block of code.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b="1" i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range(start, end, skip):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-code-</a:t>
            </a:r>
          </a:p>
          <a:p>
            <a:r>
              <a:rPr lang="en-US" dirty="0">
                <a:cs typeface="Consolas" panose="020B0609020204030204" pitchFamily="49" charset="0"/>
              </a:rPr>
              <a:t>For each number in the range between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cs typeface="Consolas" panose="020B0609020204030204" pitchFamily="49" charset="0"/>
              </a:rPr>
              <a:t> (including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dirty="0">
                <a:cs typeface="Consolas" panose="020B0609020204030204" pitchFamily="49" charset="0"/>
              </a:rPr>
              <a:t>but not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cs typeface="Consolas" panose="020B0609020204030204" pitchFamily="49" charset="0"/>
              </a:rPr>
              <a:t>), the </a:t>
            </a:r>
            <a:r>
              <a:rPr lang="en-US" i="1" dirty="0">
                <a:cs typeface="Consolas" panose="020B0609020204030204" pitchFamily="49" charset="0"/>
              </a:rPr>
              <a:t>code</a:t>
            </a:r>
            <a:r>
              <a:rPr lang="en-US" dirty="0">
                <a:cs typeface="Consolas" panose="020B0609020204030204" pitchFamily="49" charset="0"/>
              </a:rPr>
              <a:t> block will execute </a:t>
            </a:r>
            <a:r>
              <a:rPr lang="en-US" b="1" dirty="0">
                <a:cs typeface="Consolas" panose="020B0609020204030204" pitchFamily="49" charset="0"/>
              </a:rPr>
              <a:t>once</a:t>
            </a:r>
            <a:r>
              <a:rPr lang="en-US" dirty="0">
                <a:cs typeface="Consolas" panose="020B0609020204030204" pitchFamily="49" charset="0"/>
              </a:rPr>
              <a:t> with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-US" dirty="0">
                <a:cs typeface="Consolas" panose="020B0609020204030204" pitchFamily="49" charset="0"/>
              </a:rPr>
              <a:t> being set to that specific number.</a:t>
            </a:r>
          </a:p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cs typeface="Consolas" panose="020B0609020204030204" pitchFamily="49" charset="0"/>
              </a:rPr>
              <a:t> argument is optional, and if not provided will default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The argument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en-US" dirty="0">
                <a:cs typeface="Consolas" panose="020B0609020204030204" pitchFamily="49" charset="0"/>
              </a:rPr>
              <a:t> is </a:t>
            </a:r>
            <a:r>
              <a:rPr lang="en-US" b="1" dirty="0">
                <a:cs typeface="Consolas" panose="020B0609020204030204" pitchFamily="49" charset="0"/>
              </a:rPr>
              <a:t>optional</a:t>
            </a:r>
            <a:r>
              <a:rPr lang="en-US" dirty="0">
                <a:cs typeface="Consolas" panose="020B0609020204030204" pitchFamily="49" charset="0"/>
              </a:rPr>
              <a:t> and allows you to make increments of a specific value to the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35774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4760-FD98-0841-8B75-780972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  <a:r>
              <a:rPr lang="en-US"/>
              <a:t>(Indexed)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B817-8578-CF42-A139-68A88A4D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range(0, 20, 2):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2635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199</TotalTime>
  <Words>703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Consolas</vt:lpstr>
      <vt:lpstr>Franklin Gothic Book</vt:lpstr>
      <vt:lpstr>Crop</vt:lpstr>
      <vt:lpstr>CPS109: Computer Science I</vt:lpstr>
      <vt:lpstr>Recap of Week 01</vt:lpstr>
      <vt:lpstr>If Statements Example</vt:lpstr>
      <vt:lpstr>Functions (Example)</vt:lpstr>
      <vt:lpstr>Iteration</vt:lpstr>
      <vt:lpstr>While Loops</vt:lpstr>
      <vt:lpstr>While Loop Example</vt:lpstr>
      <vt:lpstr>For Loops (Indexed)</vt:lpstr>
      <vt:lpstr>For Loop (Indexed) Example</vt:lpstr>
      <vt:lpstr>For Loops (Elemental)</vt:lpstr>
      <vt:lpstr>For Loops (Elemental) Examples</vt:lpstr>
      <vt:lpstr>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CPS109: Computer Science I</dc:title>
  <dc:creator>Raiyan Rahman</dc:creator>
  <cp:lastModifiedBy>Raiyan Rahman</cp:lastModifiedBy>
  <cp:revision>21</cp:revision>
  <dcterms:created xsi:type="dcterms:W3CDTF">2021-09-18T23:33:38Z</dcterms:created>
  <dcterms:modified xsi:type="dcterms:W3CDTF">2021-09-26T22:23:14Z</dcterms:modified>
</cp:coreProperties>
</file>