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CA73C-124B-5D4B-B972-9765F3741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CPS109: Computer Science 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7329F5-8806-9042-986E-973BD7313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Tutorial 06</a:t>
            </a:r>
          </a:p>
        </p:txBody>
      </p:sp>
    </p:spTree>
    <p:extLst>
      <p:ext uri="{BB962C8B-B14F-4D97-AF65-F5344CB8AC3E}">
        <p14:creationId xmlns:p14="http://schemas.microsoft.com/office/powerpoint/2010/main" val="32860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67FC-E6D2-B046-878F-24E4C523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AB97-219A-EE4E-8838-089793C8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2286000"/>
            <a:ext cx="10565296" cy="3581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 = {‘key1’: ‘data1’, ‘key2’: ‘data2’}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print(dictionary[‘key2’])	# This will print data2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dictionary[‘key3’] = ‘data3’	# Adds new key-value pair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dictionary[‘key1’] = ‘data4’	# Update existing key’s value</a:t>
            </a:r>
          </a:p>
          <a:p>
            <a:pPr marL="530352" lvl="1" indent="0">
              <a:buNone/>
            </a:pP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del dictionary[‘key2’]		# Delete an existing key (key must exit)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print(dictionary)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# This will print out 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{‘key1’: ‘data4’, ‘key3’: ‘data3’}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8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87C-E9E4-2B45-B008-CC86413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A5B-082D-EC4F-9534-09BB4930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useful way of working with lists</a:t>
            </a:r>
          </a:p>
          <a:p>
            <a:r>
              <a:rPr lang="en-US" dirty="0"/>
              <a:t>Utilizes the map and lambda functionality in Python and programming languages</a:t>
            </a:r>
          </a:p>
          <a:p>
            <a:r>
              <a:rPr lang="en-US" dirty="0"/>
              <a:t>Writing code in a more mathematical way, similar to discrete math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2505CF8-5B57-2C43-B113-F93C1E2D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0" y="4250479"/>
            <a:ext cx="2451100" cy="1181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F599B75-36F5-A042-A12A-B657B8EF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4119459"/>
            <a:ext cx="5578710" cy="14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F808-D874-3748-AB3B-827A238C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Example</a:t>
            </a:r>
          </a:p>
        </p:txBody>
      </p:sp>
      <p:pic>
        <p:nvPicPr>
          <p:cNvPr id="4" name="Picture 3" descr="Text, application&#10;&#10;Description automatically generated">
            <a:extLst>
              <a:ext uri="{FF2B5EF4-FFF2-40B4-BE49-F238E27FC236}">
                <a16:creationId xmlns:a16="http://schemas.microsoft.com/office/drawing/2014/main" id="{A97AE21C-A50C-B74A-8458-3179109A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11" y="2984500"/>
            <a:ext cx="8938578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AA6-E0FC-8F43-8FCD-F37CAEEF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ED32-F3B3-8645-94E7-28C20BC1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Local Scope</a:t>
            </a:r>
          </a:p>
          <a:p>
            <a:r>
              <a:rPr lang="en-US" dirty="0"/>
              <a:t>Functions as Arguments</a:t>
            </a:r>
          </a:p>
          <a:p>
            <a:r>
              <a:rPr lang="en-US" dirty="0"/>
              <a:t>Mutability</a:t>
            </a:r>
          </a:p>
          <a:p>
            <a:pPr lvl="1"/>
            <a:r>
              <a:rPr lang="en-US" dirty="0"/>
              <a:t>Mutable Data Types vs Immutable Data Types</a:t>
            </a:r>
          </a:p>
          <a:p>
            <a:pPr lvl="1"/>
            <a:r>
              <a:rPr lang="en-US" dirty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31474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1FE-6A81-4744-BD00-55189065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0791-D978-D548-9212-F4E464DF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# What will this print?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	# Result is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x^y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What will this print?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7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182-0EEA-304E-83EF-3DD680E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613-911A-344E-8E81-507BF6C7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97765"/>
          </a:xfrm>
        </p:spPr>
        <p:txBody>
          <a:bodyPr/>
          <a:lstStyle/>
          <a:p>
            <a:pPr marL="53035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greet(name):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’Hi, ’ + name</a:t>
            </a:r>
          </a:p>
          <a:p>
            <a:pPr marL="53035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print_greeting(f):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print(f(‘Bob’))</a:t>
            </a:r>
          </a:p>
          <a:p>
            <a:pPr marL="53035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print_greeting(greet)</a:t>
            </a:r>
          </a:p>
        </p:txBody>
      </p:sp>
    </p:spTree>
    <p:extLst>
      <p:ext uri="{BB962C8B-B14F-4D97-AF65-F5344CB8AC3E}">
        <p14:creationId xmlns:p14="http://schemas.microsoft.com/office/powerpoint/2010/main" val="366940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B8E1-7379-1941-A65F-EA90C96E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9824-8B26-3B4E-9C3C-F0D178F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Mutability is the property of whether or not something can be changed or mutated.</a:t>
            </a:r>
          </a:p>
          <a:p>
            <a:r>
              <a:rPr lang="en-US" dirty="0"/>
              <a:t>In Python, lists, sets, dictionaries are </a:t>
            </a:r>
            <a:r>
              <a:rPr lang="en-US" b="1" i="1" dirty="0"/>
              <a:t>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change specific elements, add and remove elements, etc.</a:t>
            </a:r>
          </a:p>
          <a:p>
            <a:r>
              <a:rPr lang="en-US" dirty="0"/>
              <a:t>In Python, numbers, strings, tuples, frozen sets are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can’t change specific elements, if we add or remove elements then a new 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61784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E94D-D714-2845-8C5B-BB23992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Example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4AA929-505E-9149-B27E-806EA0EF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6889749" cy="3080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D5CB7-ADFB-284D-91D9-E1A9BE857541}"/>
              </a:ext>
            </a:extLst>
          </p:cNvPr>
          <p:cNvSpPr txBox="1"/>
          <p:nvPr/>
        </p:nvSpPr>
        <p:spPr>
          <a:xfrm>
            <a:off x="1371600" y="1802368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Example:</a:t>
            </a:r>
          </a:p>
        </p:txBody>
      </p:sp>
    </p:spTree>
    <p:extLst>
      <p:ext uri="{BB962C8B-B14F-4D97-AF65-F5344CB8AC3E}">
        <p14:creationId xmlns:p14="http://schemas.microsoft.com/office/powerpoint/2010/main" val="114361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C013-15FE-FF44-ABB1-B28D5B26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Example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7636D73-5873-7C4E-B0F0-3C2B205F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15" y="2171700"/>
            <a:ext cx="2540000" cy="3136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D13AB1D-90C4-844E-B993-D917F25B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20" y="2171700"/>
            <a:ext cx="6718300" cy="292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FA1D5-1627-104D-9A8A-C51FDCDDE592}"/>
              </a:ext>
            </a:extLst>
          </p:cNvPr>
          <p:cNvSpPr txBox="1"/>
          <p:nvPr/>
        </p:nvSpPr>
        <p:spPr>
          <a:xfrm>
            <a:off x="1462215" y="18023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 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3555-A1D9-8747-97CD-190DEE541E2F}"/>
              </a:ext>
            </a:extLst>
          </p:cNvPr>
          <p:cNvSpPr txBox="1"/>
          <p:nvPr/>
        </p:nvSpPr>
        <p:spPr>
          <a:xfrm>
            <a:off x="4652147" y="18023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 Example:</a:t>
            </a:r>
          </a:p>
        </p:txBody>
      </p:sp>
    </p:spTree>
    <p:extLst>
      <p:ext uri="{BB962C8B-B14F-4D97-AF65-F5344CB8AC3E}">
        <p14:creationId xmlns:p14="http://schemas.microsoft.com/office/powerpoint/2010/main" val="256227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D794-4FA3-E748-9A3F-C423161F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DD98-444D-2244-B814-3C0C88BA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173"/>
            <a:ext cx="9601200" cy="5088836"/>
          </a:xfrm>
        </p:spPr>
        <p:txBody>
          <a:bodyPr>
            <a:normAutofit/>
          </a:bodyPr>
          <a:lstStyle/>
          <a:p>
            <a:r>
              <a:rPr lang="en-US" dirty="0"/>
              <a:t>Sequential collection of values stored between []</a:t>
            </a:r>
          </a:p>
          <a:p>
            <a:r>
              <a:rPr lang="en-US" dirty="0"/>
              <a:t>Very similar to strings</a:t>
            </a:r>
          </a:p>
          <a:p>
            <a:r>
              <a:rPr lang="en-US" dirty="0"/>
              <a:t>Can use indexing to access individual elements and </a:t>
            </a:r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 err="1"/>
              <a:t>my_list</a:t>
            </a:r>
            <a:r>
              <a:rPr lang="en-US" dirty="0"/>
              <a:t>[2] or </a:t>
            </a:r>
            <a:r>
              <a:rPr lang="en-US" dirty="0" err="1"/>
              <a:t>my_list</a:t>
            </a:r>
            <a:r>
              <a:rPr lang="en-US" dirty="0"/>
              <a:t>[2: 4]</a:t>
            </a:r>
          </a:p>
          <a:p>
            <a:r>
              <a:rPr lang="en-US" dirty="0"/>
              <a:t>Mutable data type</a:t>
            </a:r>
          </a:p>
          <a:p>
            <a:r>
              <a:rPr lang="en-US" dirty="0"/>
              <a:t>Can store a mixture of types</a:t>
            </a:r>
          </a:p>
          <a:p>
            <a:r>
              <a:rPr lang="en-US" dirty="0"/>
              <a:t>Add to list with .append(x) to add x to the end of the list</a:t>
            </a:r>
          </a:p>
          <a:p>
            <a:pPr lvl="1"/>
            <a:r>
              <a:rPr lang="en-US" dirty="0" err="1"/>
              <a:t>my_list.append</a:t>
            </a:r>
            <a:r>
              <a:rPr lang="en-US" dirty="0"/>
              <a:t>(5)</a:t>
            </a:r>
          </a:p>
          <a:p>
            <a:r>
              <a:rPr lang="en-US" dirty="0"/>
              <a:t>Can remove first instance of an element x using .remove(x)</a:t>
            </a:r>
          </a:p>
          <a:p>
            <a:pPr lvl="1"/>
            <a:r>
              <a:rPr lang="en-US" dirty="0" err="1"/>
              <a:t>my_list.remove</a:t>
            </a:r>
            <a:r>
              <a:rPr lang="en-US" dirty="0"/>
              <a:t>(5)</a:t>
            </a:r>
          </a:p>
          <a:p>
            <a:r>
              <a:rPr lang="en-US" dirty="0"/>
              <a:t>Can remove last element or element at index </a:t>
            </a:r>
            <a:r>
              <a:rPr lang="en-US" dirty="0" err="1"/>
              <a:t>i</a:t>
            </a:r>
            <a:r>
              <a:rPr lang="en-US" dirty="0"/>
              <a:t> using .pop() or .pop(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my_list.pop</a:t>
            </a:r>
            <a:r>
              <a:rPr lang="en-US" dirty="0"/>
              <a:t>() or </a:t>
            </a:r>
            <a:r>
              <a:rPr lang="en-US" dirty="0" err="1"/>
              <a:t>my_list.pop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88377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8C31-B461-6E44-A8AA-84685AFF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1A-4F1F-B147-9D64-A7B1805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091" y="2315817"/>
            <a:ext cx="9173818" cy="3627783"/>
          </a:xfrm>
        </p:spPr>
        <p:txBody>
          <a:bodyPr>
            <a:normAutofit/>
          </a:bodyPr>
          <a:lstStyle/>
          <a:p>
            <a:r>
              <a:rPr lang="en-US" dirty="0"/>
              <a:t>Strings, Lists and Tuples order elements in them</a:t>
            </a:r>
          </a:p>
          <a:p>
            <a:pPr lvl="1"/>
            <a:r>
              <a:rPr lang="en-US" dirty="0"/>
              <a:t>Elements are usually accessed by moving left to right</a:t>
            </a:r>
          </a:p>
          <a:p>
            <a:r>
              <a:rPr lang="en-US" dirty="0"/>
              <a:t>Dictionaries map elements</a:t>
            </a:r>
          </a:p>
          <a:p>
            <a:pPr lvl="1"/>
            <a:r>
              <a:rPr lang="en-US" dirty="0"/>
              <a:t>We use keys to access the values they map to</a:t>
            </a:r>
          </a:p>
          <a:p>
            <a:pPr lvl="1"/>
            <a:r>
              <a:rPr lang="en-US" dirty="0"/>
              <a:t>Keys are unique</a:t>
            </a:r>
          </a:p>
          <a:p>
            <a:r>
              <a:rPr lang="en-US" dirty="0"/>
              <a:t>As of Python 3.6+, they are ordered, but in questions, we consider them unordered</a:t>
            </a:r>
          </a:p>
        </p:txBody>
      </p:sp>
    </p:spTree>
    <p:extLst>
      <p:ext uri="{BB962C8B-B14F-4D97-AF65-F5344CB8AC3E}">
        <p14:creationId xmlns:p14="http://schemas.microsoft.com/office/powerpoint/2010/main" val="30021909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</TotalTime>
  <Words>551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Consolas</vt:lpstr>
      <vt:lpstr>Franklin Gothic Book</vt:lpstr>
      <vt:lpstr>Crop</vt:lpstr>
      <vt:lpstr>CPS109: Computer Science 1</vt:lpstr>
      <vt:lpstr>Recap of Last Tutorial</vt:lpstr>
      <vt:lpstr>Variable Scope Example</vt:lpstr>
      <vt:lpstr>Example of Functions as Arguments</vt:lpstr>
      <vt:lpstr>Mutability</vt:lpstr>
      <vt:lpstr>Mutability Example</vt:lpstr>
      <vt:lpstr>Mutability Example</vt:lpstr>
      <vt:lpstr>List Data Type</vt:lpstr>
      <vt:lpstr>Dictionary Data Type</vt:lpstr>
      <vt:lpstr>Dictionaries Example</vt:lpstr>
      <vt:lpstr>List Comprehension</vt:lpstr>
      <vt:lpstr>List Comprehension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 1</dc:title>
  <dc:creator>Raiyan Rahman</dc:creator>
  <cp:lastModifiedBy>Raiyan Rahman</cp:lastModifiedBy>
  <cp:revision>9</cp:revision>
  <dcterms:created xsi:type="dcterms:W3CDTF">2021-10-26T04:26:27Z</dcterms:created>
  <dcterms:modified xsi:type="dcterms:W3CDTF">2021-10-27T12:40:36Z</dcterms:modified>
</cp:coreProperties>
</file>