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0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ABA1D-C152-429C-B126-196FD361F86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EE982D-A295-43BA-9F2A-F178E524148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7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x.guide/false/" TargetMode="External"/><Relationship Id="rId2" Type="http://schemas.openxmlformats.org/officeDocument/2006/relationships/hyperlink" Target="https://dax.guide/tru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x.guide/false/" TargetMode="External"/><Relationship Id="rId2" Type="http://schemas.openxmlformats.org/officeDocument/2006/relationships/hyperlink" Target="https://dax.guide/tru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307EE-54B7-4F44-9DF7-BC7A5E4E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 err="1"/>
              <a:t>dax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51DFC-EE04-4F88-9E1C-D6175C55B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Sultan </a:t>
            </a:r>
            <a:r>
              <a:rPr lang="en-US" dirty="0" err="1"/>
              <a:t>daniyar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5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A5A371F-8CF6-413E-91DE-8112FCA8C56D}"/>
              </a:ext>
            </a:extLst>
          </p:cNvPr>
          <p:cNvSpPr txBox="1">
            <a:spLocks/>
          </p:cNvSpPr>
          <p:nvPr/>
        </p:nvSpPr>
        <p:spPr>
          <a:xfrm>
            <a:off x="2545702" y="2729069"/>
            <a:ext cx="7100596" cy="699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</a:p>
          <a:p>
            <a:pPr algn="ctr"/>
            <a:r>
              <a:rPr lang="en-US" dirty="0"/>
              <a:t>See you on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42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74BBE-5081-4542-9DB8-1F217644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5616"/>
            <a:ext cx="9603275" cy="538138"/>
          </a:xfrm>
        </p:spPr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40232-941A-42A9-827A-045C0DE1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DAX?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Counting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2537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01D27-4A2C-479B-9B4D-E4501B80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D881C-C4B6-449D-9A18-BD406756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DAX (Data Analysis Expressions) is a formula expression language and can be used in different BI and visualization tools. DAX is also known as function language, where the full code is kept inside a function.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A6B1C-04E3-4DCF-AD8D-10DF732A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39" y="3296673"/>
            <a:ext cx="6675915" cy="21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9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4ABB1-0B1C-45C5-9781-9F28CBCD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0971"/>
            <a:ext cx="9603275" cy="612783"/>
          </a:xfrm>
        </p:spPr>
        <p:txBody>
          <a:bodyPr/>
          <a:lstStyle/>
          <a:p>
            <a:r>
              <a:rPr lang="en-US" dirty="0"/>
              <a:t>Aggregate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32734-980C-483F-B338-A0D50329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MIN - Returns the smallest value in a column, or the smaller value between two scalar expressions.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 - Returns the largest value in a column, or the larger value between two scalar expressions.</a:t>
            </a:r>
          </a:p>
          <a:p>
            <a:endParaRPr lang="en-US" dirty="0"/>
          </a:p>
          <a:p>
            <a:r>
              <a:rPr lang="en-US" dirty="0"/>
              <a:t>Average - Returns the average (arithmetic mean) of all the numbers in a column.</a:t>
            </a:r>
          </a:p>
          <a:p>
            <a:endParaRPr lang="en-US" dirty="0"/>
          </a:p>
          <a:p>
            <a:r>
              <a:rPr lang="en-US" dirty="0"/>
              <a:t>SUM - Adds all the numbers in a column.</a:t>
            </a:r>
          </a:p>
          <a:p>
            <a:endParaRPr lang="en-US" dirty="0"/>
          </a:p>
          <a:p>
            <a:r>
              <a:rPr lang="en-US" dirty="0"/>
              <a:t>SUMX - Returns the sum of an expression evaluated for each row in a table.</a:t>
            </a:r>
          </a:p>
        </p:txBody>
      </p:sp>
    </p:spTree>
    <p:extLst>
      <p:ext uri="{BB962C8B-B14F-4D97-AF65-F5344CB8AC3E}">
        <p14:creationId xmlns:p14="http://schemas.microsoft.com/office/powerpoint/2010/main" val="30134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24F18-5A2C-44AE-BBF4-8CCE236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5616"/>
            <a:ext cx="9603275" cy="538138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 Functions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8DC33-D49E-4286-87DC-25E98F60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COUNT - Counts the number of rows in the table where the specified column has a non-blank value.</a:t>
            </a:r>
          </a:p>
          <a:p>
            <a:endParaRPr lang="en-US" dirty="0"/>
          </a:p>
          <a:p>
            <a:r>
              <a:rPr lang="en-US" dirty="0"/>
              <a:t>DISTINCTCOUNT - Counts the number of distinct values in a column.</a:t>
            </a:r>
          </a:p>
          <a:p>
            <a:endParaRPr lang="en-US" dirty="0"/>
          </a:p>
          <a:p>
            <a:r>
              <a:rPr lang="en-US" dirty="0"/>
              <a:t>COUNTA - Counts the number of values in a column.</a:t>
            </a:r>
          </a:p>
          <a:p>
            <a:endParaRPr lang="en-US" dirty="0"/>
          </a:p>
          <a:p>
            <a:r>
              <a:rPr lang="en-US" dirty="0"/>
              <a:t>COUNTROWS - Counts the number of rows in a table.</a:t>
            </a:r>
          </a:p>
          <a:p>
            <a:endParaRPr lang="en-US" dirty="0"/>
          </a:p>
          <a:p>
            <a:r>
              <a:rPr lang="en-US" dirty="0"/>
              <a:t>COUNTBLANK - Counts the number of blanks in a column.</a:t>
            </a:r>
          </a:p>
        </p:txBody>
      </p:sp>
    </p:spTree>
    <p:extLst>
      <p:ext uri="{BB962C8B-B14F-4D97-AF65-F5344CB8AC3E}">
        <p14:creationId xmlns:p14="http://schemas.microsoft.com/office/powerpoint/2010/main" val="2203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315E-8C0D-49DB-90DF-B1106E6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302"/>
            <a:ext cx="9603275" cy="603452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Functions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8A29F-11AF-467D-AEE0-A9362452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AND - Checks whether all arguments are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, and returns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 if all arguments are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OR - Returns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 if any of the arguments are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, and returns </a:t>
            </a:r>
            <a:r>
              <a:rPr lang="en-US" sz="1600" dirty="0">
                <a:hlinkClick r:id="rId3"/>
              </a:rPr>
              <a:t>FALSE</a:t>
            </a:r>
            <a:r>
              <a:rPr lang="en-US" sz="1600" dirty="0"/>
              <a:t> if all arguments are </a:t>
            </a:r>
            <a:r>
              <a:rPr lang="en-US" sz="1600" dirty="0">
                <a:hlinkClick r:id="rId3"/>
              </a:rPr>
              <a:t>FALSE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NOT - Changes </a:t>
            </a:r>
            <a:r>
              <a:rPr lang="en-US" sz="1600" dirty="0">
                <a:hlinkClick r:id="rId3"/>
              </a:rPr>
              <a:t>FALSE</a:t>
            </a:r>
            <a:r>
              <a:rPr lang="en-US" sz="1600" dirty="0"/>
              <a:t> to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, or </a:t>
            </a:r>
            <a:r>
              <a:rPr lang="en-US" sz="1600" dirty="0">
                <a:hlinkClick r:id="rId2"/>
              </a:rPr>
              <a:t>TRUE</a:t>
            </a:r>
            <a:r>
              <a:rPr lang="en-US" sz="1600" dirty="0"/>
              <a:t> to </a:t>
            </a:r>
            <a:r>
              <a:rPr lang="en-US" sz="1600" dirty="0">
                <a:hlinkClick r:id="rId3"/>
              </a:rPr>
              <a:t>FALSE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IF - Checks whether a condition is met, and returns one value if True</a:t>
            </a:r>
          </a:p>
          <a:p>
            <a:endParaRPr lang="en-US" sz="1600" dirty="0"/>
          </a:p>
          <a:p>
            <a:r>
              <a:rPr lang="en-US" sz="1600" dirty="0"/>
              <a:t>IFERROR - Returns </a:t>
            </a:r>
            <a:r>
              <a:rPr lang="en-US" sz="1600" dirty="0" err="1"/>
              <a:t>value_if_error</a:t>
            </a:r>
            <a:r>
              <a:rPr lang="en-US" sz="1600" dirty="0"/>
              <a:t> if the first expression is an error and the value of the expression itself otherwise.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245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03BAB-E420-42A9-8DE1-18BBE22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1641"/>
            <a:ext cx="9603275" cy="62211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Functions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3DBDB-0A5A-4B57-ABA3-DE4B5C32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REPLACE - Replaces part of a text string with a different text string.</a:t>
            </a:r>
          </a:p>
          <a:p>
            <a:endParaRPr lang="en-US" dirty="0"/>
          </a:p>
          <a:p>
            <a:r>
              <a:rPr lang="en-US" dirty="0"/>
              <a:t>SEARCH - Returns the starting position of one text string within another text string. </a:t>
            </a:r>
          </a:p>
          <a:p>
            <a:endParaRPr lang="en-US" dirty="0"/>
          </a:p>
          <a:p>
            <a:r>
              <a:rPr lang="en-US" dirty="0"/>
              <a:t>UPPER - Converts a text string to all uppercase letters.</a:t>
            </a:r>
          </a:p>
          <a:p>
            <a:endParaRPr lang="en-US" dirty="0"/>
          </a:p>
          <a:p>
            <a:r>
              <a:rPr lang="en-US" dirty="0"/>
              <a:t>FIXED - Rounds a number to the specified number of decimals and returns the result as text with optional commas.</a:t>
            </a:r>
          </a:p>
          <a:p>
            <a:endParaRPr lang="en-US" dirty="0"/>
          </a:p>
          <a:p>
            <a:r>
              <a:rPr lang="en-US" dirty="0"/>
              <a:t>CONCATENATE - Joins two text strings into one text string.</a:t>
            </a:r>
          </a:p>
        </p:txBody>
      </p:sp>
    </p:spTree>
    <p:extLst>
      <p:ext uri="{BB962C8B-B14F-4D97-AF65-F5344CB8AC3E}">
        <p14:creationId xmlns:p14="http://schemas.microsoft.com/office/powerpoint/2010/main" val="36933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1A5E-67DD-408F-97D8-598E2F20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2310"/>
            <a:ext cx="9603275" cy="631444"/>
          </a:xfrm>
        </p:spPr>
        <p:txBody>
          <a:bodyPr/>
          <a:lstStyle/>
          <a:p>
            <a:r>
              <a:rPr lang="en-US" dirty="0"/>
              <a:t>DATE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75ACB-7F3B-46ED-90E8-AB9C5EC5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DATE - Returns the specified date in datetime format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HOUR - Returns the hour as a number from 0 (12:00 A.M.) to 23 (11:00 P.M.)</a:t>
            </a:r>
          </a:p>
          <a:p>
            <a:endParaRPr lang="en-US" dirty="0"/>
          </a:p>
          <a:p>
            <a:r>
              <a:rPr lang="en-US" dirty="0"/>
              <a:t>WEEKDAY - Returns a number identifying the day of the week of a date.</a:t>
            </a:r>
          </a:p>
          <a:p>
            <a:endParaRPr lang="en-US" dirty="0"/>
          </a:p>
          <a:p>
            <a:r>
              <a:rPr lang="en-US" dirty="0"/>
              <a:t>NOW - Returns the current date and time in datetime format.</a:t>
            </a:r>
          </a:p>
          <a:p>
            <a:endParaRPr lang="en-US" dirty="0"/>
          </a:p>
          <a:p>
            <a:r>
              <a:rPr lang="en-US" dirty="0"/>
              <a:t>EOMONTH - Returns the date in datetime format of the last day of the month before or after a specified number of months.</a:t>
            </a:r>
          </a:p>
        </p:txBody>
      </p:sp>
    </p:spTree>
    <p:extLst>
      <p:ext uri="{BB962C8B-B14F-4D97-AF65-F5344CB8AC3E}">
        <p14:creationId xmlns:p14="http://schemas.microsoft.com/office/powerpoint/2010/main" val="409488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67773-99F3-4484-9ABF-65900491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624"/>
            <a:ext cx="9603275" cy="56613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Functions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6791A-C485-41BD-9175-D7410E3F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ISBLANK - Checks whether a value is blank, and returns </a:t>
            </a:r>
            <a:r>
              <a:rPr lang="en-US" dirty="0">
                <a:hlinkClick r:id="rId2"/>
              </a:rPr>
              <a:t>TRUE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ISNUMBER - Checks whether a value is a number, and returns </a:t>
            </a:r>
            <a:r>
              <a:rPr lang="en-US" dirty="0">
                <a:hlinkClick r:id="rId2"/>
              </a:rPr>
              <a:t>TRUE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ISTEXT - Checks whether a value is text, and returns </a:t>
            </a:r>
            <a:r>
              <a:rPr lang="en-US" dirty="0">
                <a:hlinkClick r:id="rId2"/>
              </a:rPr>
              <a:t>TRUE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ISNONTEXT - Checks whether a value is not text (blank cells are not text), and returns </a:t>
            </a:r>
            <a:r>
              <a:rPr lang="en-US" dirty="0">
                <a:hlinkClick r:id="rId2"/>
              </a:rPr>
              <a:t>TRUE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ISERROR - Checks whether a value is an error, and returns </a:t>
            </a:r>
            <a:r>
              <a:rPr lang="en-US" dirty="0">
                <a:hlinkClick r:id="rId2"/>
              </a:rPr>
              <a:t>TRUE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79966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</TotalTime>
  <Words>396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Галерея</vt:lpstr>
      <vt:lpstr>Introduction to  dax</vt:lpstr>
      <vt:lpstr>agenda</vt:lpstr>
      <vt:lpstr>What is DAX?</vt:lpstr>
      <vt:lpstr>Aggregate functions</vt:lpstr>
      <vt:lpstr>Counting Functions </vt:lpstr>
      <vt:lpstr>Logical Functions </vt:lpstr>
      <vt:lpstr>TEXT Functions </vt:lpstr>
      <vt:lpstr>DATE Functions</vt:lpstr>
      <vt:lpstr>INFORMATION Functions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dax</dc:title>
  <dc:creator>Daniyar Sultan</dc:creator>
  <cp:lastModifiedBy>Daniyar Sultan</cp:lastModifiedBy>
  <cp:revision>10</cp:revision>
  <dcterms:created xsi:type="dcterms:W3CDTF">2022-11-21T08:19:49Z</dcterms:created>
  <dcterms:modified xsi:type="dcterms:W3CDTF">2022-11-21T13:00:44Z</dcterms:modified>
</cp:coreProperties>
</file>