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Nunito"/>
      <p:regular r:id="rId16"/>
      <p:bold r:id="rId17"/>
      <p:italic r:id="rId18"/>
      <p:boldItalic r:id="rId19"/>
    </p:embeddedFont>
    <p:embeddedFont>
      <p:font typeface="Bebas Neue"/>
      <p:regular r:id="rId20"/>
    </p:embeddedFont>
    <p:embeddedFont>
      <p:font typeface="Raleway Medium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ebasNeue-regular.fntdata"/><Relationship Id="rId22" Type="http://schemas.openxmlformats.org/officeDocument/2006/relationships/font" Target="fonts/RalewayMedium-bold.fntdata"/><Relationship Id="rId21" Type="http://schemas.openxmlformats.org/officeDocument/2006/relationships/font" Target="fonts/RalewayMedium-regular.fntdata"/><Relationship Id="rId24" Type="http://schemas.openxmlformats.org/officeDocument/2006/relationships/font" Target="fonts/RalewayMedium-boldItalic.fntdata"/><Relationship Id="rId23" Type="http://schemas.openxmlformats.org/officeDocument/2006/relationships/font" Target="fonts/RalewayMedium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19" Type="http://schemas.openxmlformats.org/officeDocument/2006/relationships/font" Target="fonts/Nunito-boldItalic.fntdata"/><Relationship Id="rId18" Type="http://schemas.openxmlformats.org/officeDocument/2006/relationships/font" Target="fonts/Nuni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0a2de12ba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0a2de12ba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0b68f5f6c9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10b68f5f6c9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0a73ee225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0a73ee225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0a2de12ba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0a2de12ba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0b68f5f6c9_0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10b68f5f6c9_0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0b68f5f6c9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0b68f5f6c9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1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" name="Google Shape;16;p2"/>
          <p:cNvSpPr txBox="1"/>
          <p:nvPr>
            <p:ph idx="2" type="subTitle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8" name="Google Shape;58;p11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2015650" y="1470933"/>
            <a:ext cx="5115000" cy="151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0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subTitle"/>
          </p:nvPr>
        </p:nvSpPr>
        <p:spPr>
          <a:xfrm>
            <a:off x="2015642" y="2982083"/>
            <a:ext cx="5115000" cy="4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grpSp>
        <p:nvGrpSpPr>
          <p:cNvPr id="61" name="Google Shape;61;p11"/>
          <p:cNvGrpSpPr/>
          <p:nvPr/>
        </p:nvGrpSpPr>
        <p:grpSpPr>
          <a:xfrm>
            <a:off x="2878783" y="409142"/>
            <a:ext cx="3397850" cy="187275"/>
            <a:chOff x="-3237675" y="-1132050"/>
            <a:chExt cx="3397850" cy="187275"/>
          </a:xfrm>
        </p:grpSpPr>
        <p:sp>
          <p:nvSpPr>
            <p:cNvPr id="62" name="Google Shape;62;p11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1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1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1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1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3"/>
          <p:cNvSpPr txBox="1"/>
          <p:nvPr>
            <p:ph type="title"/>
          </p:nvPr>
        </p:nvSpPr>
        <p:spPr>
          <a:xfrm>
            <a:off x="720000" y="1621208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3"/>
          <p:cNvSpPr txBox="1"/>
          <p:nvPr>
            <p:ph hasCustomPrompt="1" idx="2" type="title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3"/>
          <p:cNvSpPr txBox="1"/>
          <p:nvPr>
            <p:ph idx="1" type="subTitle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3" type="title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4" type="title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3"/>
          <p:cNvSpPr txBox="1"/>
          <p:nvPr>
            <p:ph idx="6" type="title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3"/>
          <p:cNvSpPr txBox="1"/>
          <p:nvPr>
            <p:ph hasCustomPrompt="1" idx="7" type="title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9" type="title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idx="14" type="subTitle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5" type="title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13"/>
          <p:cNvSpPr txBox="1"/>
          <p:nvPr>
            <p:ph hasCustomPrompt="1" idx="16" type="title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/>
          <p:nvPr>
            <p:ph idx="17" type="subTitle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8" type="title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3"/>
          <p:cNvSpPr txBox="1"/>
          <p:nvPr>
            <p:ph hasCustomPrompt="1" idx="19" type="title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/>
          <p:nvPr>
            <p:ph idx="20" type="subTitle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21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715100" y="698850"/>
            <a:ext cx="77139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2290025" y="3240300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7" name="Google Shape;97;p14"/>
          <p:cNvSpPr txBox="1"/>
          <p:nvPr>
            <p:ph idx="1" type="subTitle"/>
          </p:nvPr>
        </p:nvSpPr>
        <p:spPr>
          <a:xfrm>
            <a:off x="1458125" y="1416700"/>
            <a:ext cx="6227700" cy="17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3"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15"/>
          <p:cNvSpPr txBox="1"/>
          <p:nvPr>
            <p:ph hasCustomPrompt="1" idx="2" type="title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1" name="Google Shape;101;p15"/>
          <p:cNvSpPr txBox="1"/>
          <p:nvPr>
            <p:ph idx="1" type="subTitle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/>
        </p:nvSpPr>
        <p:spPr>
          <a:xfrm rot="5400000">
            <a:off x="7451475" y="3099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3_1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2739225" y="2190975"/>
            <a:ext cx="4944900" cy="14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p16"/>
          <p:cNvSpPr txBox="1"/>
          <p:nvPr>
            <p:ph hasCustomPrompt="1" idx="2" type="title"/>
          </p:nvPr>
        </p:nvSpPr>
        <p:spPr>
          <a:xfrm>
            <a:off x="2736775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6" name="Google Shape;106;p16"/>
          <p:cNvSpPr txBox="1"/>
          <p:nvPr>
            <p:ph idx="1" type="subTitle"/>
          </p:nvPr>
        </p:nvSpPr>
        <p:spPr>
          <a:xfrm>
            <a:off x="2531017" y="3685058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/>
        </p:nvSpPr>
        <p:spPr>
          <a:xfrm>
            <a:off x="3601658" y="-576585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8" name="Google Shape;108;p16"/>
          <p:cNvCxnSpPr/>
          <p:nvPr/>
        </p:nvCxnSpPr>
        <p:spPr>
          <a:xfrm rot="10800000">
            <a:off x="524900" y="-25"/>
            <a:ext cx="0" cy="3633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5">
    <p:bg>
      <p:bgPr>
        <a:solidFill>
          <a:schemeClr val="accen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2303742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1" name="Google Shape;111;p17"/>
          <p:cNvSpPr txBox="1"/>
          <p:nvPr>
            <p:ph hasCustomPrompt="1" idx="2" type="title"/>
          </p:nvPr>
        </p:nvSpPr>
        <p:spPr>
          <a:xfrm>
            <a:off x="53658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7"/>
          <p:cNvSpPr txBox="1"/>
          <p:nvPr>
            <p:ph idx="1" type="subTitle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CUSTOM_6">
    <p:bg>
      <p:bgPr>
        <a:solidFill>
          <a:schemeClr val="accen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728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18"/>
          <p:cNvSpPr txBox="1"/>
          <p:nvPr>
            <p:ph hasCustomPrompt="1" idx="2" type="title"/>
          </p:nvPr>
        </p:nvSpPr>
        <p:spPr>
          <a:xfrm>
            <a:off x="47057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29646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/>
        </p:nvSpPr>
        <p:spPr>
          <a:xfrm>
            <a:off x="150900" y="4344717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CUSTOM_7">
    <p:bg>
      <p:bgPr>
        <a:solidFill>
          <a:schemeClr val="accen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1" name="Google Shape;121;p19"/>
          <p:cNvSpPr txBox="1"/>
          <p:nvPr>
            <p:ph hasCustomPrompt="1"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/>
        </p:nvSpPr>
        <p:spPr>
          <a:xfrm rot="5400000">
            <a:off x="-433600" y="23370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4194039" y="4514332"/>
            <a:ext cx="772605" cy="196301"/>
            <a:chOff x="2641350" y="846250"/>
            <a:chExt cx="413600" cy="105075"/>
          </a:xfrm>
        </p:grpSpPr>
        <p:sp>
          <p:nvSpPr>
            <p:cNvPr id="125" name="Google Shape;125;p19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">
  <p:cSld name="CUSTOM_2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3" name="Google Shape;13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4" name="Google Shape;134;p20"/>
          <p:cNvSpPr/>
          <p:nvPr/>
        </p:nvSpPr>
        <p:spPr>
          <a:xfrm>
            <a:off x="873363" y="1168200"/>
            <a:ext cx="46617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5781538" y="1168200"/>
            <a:ext cx="24891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36389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/>
          <p:nvPr>
            <p:ph idx="1" type="subTitle"/>
          </p:nvPr>
        </p:nvSpPr>
        <p:spPr>
          <a:xfrm>
            <a:off x="1897842" y="30559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 rot="5400000">
            <a:off x="-577075" y="3689750"/>
            <a:ext cx="17634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2">
  <p:cSld name="CUSTOM_2_1">
    <p:bg>
      <p:bgPr>
        <a:solidFill>
          <a:schemeClr val="dk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1" name="Google Shape;141;p21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21"/>
          <p:cNvGrpSpPr/>
          <p:nvPr/>
        </p:nvGrpSpPr>
        <p:grpSpPr>
          <a:xfrm rot="10800000">
            <a:off x="-466752" y="434375"/>
            <a:ext cx="2159530" cy="548628"/>
            <a:chOff x="2641350" y="846250"/>
            <a:chExt cx="413600" cy="105075"/>
          </a:xfrm>
        </p:grpSpPr>
        <p:sp>
          <p:nvSpPr>
            <p:cNvPr id="143" name="Google Shape;143;p21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ly title 3">
  <p:cSld name="CUSTOM_2_1_1">
    <p:bg>
      <p:bgPr>
        <a:solidFill>
          <a:schemeClr val="dk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1" name="Google Shape;151;p22"/>
          <p:cNvSpPr/>
          <p:nvPr/>
        </p:nvSpPr>
        <p:spPr>
          <a:xfrm>
            <a:off x="4759000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719492" y="1644550"/>
            <a:ext cx="36699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_1"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601125" y="1017725"/>
            <a:ext cx="7962000" cy="374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>
                <a:solidFill>
                  <a:schemeClr val="accent2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dk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1181425" y="2857791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2" type="subTitle"/>
          </p:nvPr>
        </p:nvSpPr>
        <p:spPr>
          <a:xfrm>
            <a:off x="5220425" y="2857791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subTitle"/>
          </p:nvPr>
        </p:nvSpPr>
        <p:spPr>
          <a:xfrm>
            <a:off x="1181425" y="3397034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4" type="subTitle"/>
          </p:nvPr>
        </p:nvSpPr>
        <p:spPr>
          <a:xfrm>
            <a:off x="5220425" y="3397034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</a:t>
            </a: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type="title"/>
          </p:nvPr>
        </p:nvSpPr>
        <p:spPr>
          <a:xfrm>
            <a:off x="8724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0" name="Google Shape;170;p25"/>
          <p:cNvSpPr txBox="1"/>
          <p:nvPr>
            <p:ph idx="1" type="subTitle"/>
          </p:nvPr>
        </p:nvSpPr>
        <p:spPr>
          <a:xfrm>
            <a:off x="8724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2" type="title"/>
          </p:nvPr>
        </p:nvSpPr>
        <p:spPr>
          <a:xfrm>
            <a:off x="34038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2" name="Google Shape;172;p25"/>
          <p:cNvSpPr txBox="1"/>
          <p:nvPr>
            <p:ph idx="3" type="subTitle"/>
          </p:nvPr>
        </p:nvSpPr>
        <p:spPr>
          <a:xfrm>
            <a:off x="34038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4" type="title"/>
          </p:nvPr>
        </p:nvSpPr>
        <p:spPr>
          <a:xfrm>
            <a:off x="5935200" y="2645013"/>
            <a:ext cx="2336400" cy="40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4" name="Google Shape;174;p25"/>
          <p:cNvSpPr txBox="1"/>
          <p:nvPr>
            <p:ph idx="5" type="subTitle"/>
          </p:nvPr>
        </p:nvSpPr>
        <p:spPr>
          <a:xfrm>
            <a:off x="5935200" y="3094224"/>
            <a:ext cx="2336400" cy="9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11400" y="41045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1400" y="27761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26"/>
          <p:cNvSpPr txBox="1"/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1" type="subTitle"/>
          </p:nvPr>
        </p:nvSpPr>
        <p:spPr>
          <a:xfrm>
            <a:off x="722675" y="2781254"/>
            <a:ext cx="23364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2" type="title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3" type="subTitle"/>
          </p:nvPr>
        </p:nvSpPr>
        <p:spPr>
          <a:xfrm>
            <a:off x="3406475" y="2781254"/>
            <a:ext cx="23364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4" type="title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4" name="Google Shape;184;p26"/>
          <p:cNvSpPr txBox="1"/>
          <p:nvPr>
            <p:ph idx="5" type="subTitle"/>
          </p:nvPr>
        </p:nvSpPr>
        <p:spPr>
          <a:xfrm>
            <a:off x="6090275" y="2781254"/>
            <a:ext cx="2336400" cy="63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7" type="title"/>
          </p:nvPr>
        </p:nvSpPr>
        <p:spPr>
          <a:xfrm>
            <a:off x="722675" y="35089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8" type="title"/>
          </p:nvPr>
        </p:nvSpPr>
        <p:spPr>
          <a:xfrm>
            <a:off x="3406475" y="35089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8" name="Google Shape;188;p26"/>
          <p:cNvSpPr txBox="1"/>
          <p:nvPr>
            <p:ph idx="9" type="title"/>
          </p:nvPr>
        </p:nvSpPr>
        <p:spPr>
          <a:xfrm>
            <a:off x="6090275" y="3508938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"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4434900" y="157475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91" name="Google Shape;19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92" name="Google Shape;192;p27"/>
          <p:cNvSpPr txBox="1"/>
          <p:nvPr>
            <p:ph idx="2" type="title"/>
          </p:nvPr>
        </p:nvSpPr>
        <p:spPr>
          <a:xfrm>
            <a:off x="731342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3" type="title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5" name="Google Shape;195;p27"/>
          <p:cNvSpPr txBox="1"/>
          <p:nvPr>
            <p:ph idx="4" type="subTitle"/>
          </p:nvPr>
        </p:nvSpPr>
        <p:spPr>
          <a:xfrm>
            <a:off x="3430611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5" type="title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97" name="Google Shape;197;p27"/>
          <p:cNvSpPr txBox="1"/>
          <p:nvPr>
            <p:ph idx="6" type="subTitle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4_1">
    <p:bg>
      <p:bgPr>
        <a:solidFill>
          <a:schemeClr val="dk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2" type="title"/>
          </p:nvPr>
        </p:nvSpPr>
        <p:spPr>
          <a:xfrm>
            <a:off x="731342" y="303495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2" name="Google Shape;202;p28"/>
          <p:cNvSpPr txBox="1"/>
          <p:nvPr>
            <p:ph idx="1" type="subTitle"/>
          </p:nvPr>
        </p:nvSpPr>
        <p:spPr>
          <a:xfrm>
            <a:off x="731342" y="354528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8"/>
          <p:cNvSpPr txBox="1"/>
          <p:nvPr>
            <p:ph idx="3" type="title"/>
          </p:nvPr>
        </p:nvSpPr>
        <p:spPr>
          <a:xfrm>
            <a:off x="3430611" y="303495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4" name="Google Shape;204;p28"/>
          <p:cNvSpPr txBox="1"/>
          <p:nvPr>
            <p:ph idx="4" type="subTitle"/>
          </p:nvPr>
        </p:nvSpPr>
        <p:spPr>
          <a:xfrm>
            <a:off x="3430611" y="354528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5" type="title"/>
          </p:nvPr>
        </p:nvSpPr>
        <p:spPr>
          <a:xfrm>
            <a:off x="6129887" y="3034959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6" name="Google Shape;206;p28"/>
          <p:cNvSpPr txBox="1"/>
          <p:nvPr>
            <p:ph idx="6" type="subTitle"/>
          </p:nvPr>
        </p:nvSpPr>
        <p:spPr>
          <a:xfrm>
            <a:off x="6129887" y="3545284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solidFill>
          <a:schemeClr val="dk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 txBox="1"/>
          <p:nvPr>
            <p:ph type="title"/>
          </p:nvPr>
        </p:nvSpPr>
        <p:spPr>
          <a:xfrm>
            <a:off x="1195863" y="1454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3" name="Google Shape;213;p29"/>
          <p:cNvSpPr txBox="1"/>
          <p:nvPr>
            <p:ph idx="1" type="subTitle"/>
          </p:nvPr>
        </p:nvSpPr>
        <p:spPr>
          <a:xfrm>
            <a:off x="1195863" y="2040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9"/>
          <p:cNvSpPr txBox="1"/>
          <p:nvPr>
            <p:ph idx="2" type="title"/>
          </p:nvPr>
        </p:nvSpPr>
        <p:spPr>
          <a:xfrm>
            <a:off x="5081043" y="14542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5" name="Google Shape;215;p29"/>
          <p:cNvSpPr txBox="1"/>
          <p:nvPr>
            <p:ph idx="3" type="subTitle"/>
          </p:nvPr>
        </p:nvSpPr>
        <p:spPr>
          <a:xfrm>
            <a:off x="5081043" y="20407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4" type="title"/>
          </p:nvPr>
        </p:nvSpPr>
        <p:spPr>
          <a:xfrm>
            <a:off x="1195863" y="32686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7" name="Google Shape;217;p29"/>
          <p:cNvSpPr txBox="1"/>
          <p:nvPr>
            <p:ph idx="5" type="subTitle"/>
          </p:nvPr>
        </p:nvSpPr>
        <p:spPr>
          <a:xfrm>
            <a:off x="1195863" y="38551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9"/>
          <p:cNvSpPr txBox="1"/>
          <p:nvPr>
            <p:ph idx="6" type="title"/>
          </p:nvPr>
        </p:nvSpPr>
        <p:spPr>
          <a:xfrm>
            <a:off x="5081043" y="3268650"/>
            <a:ext cx="2867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9" name="Google Shape;219;p29"/>
          <p:cNvSpPr txBox="1"/>
          <p:nvPr>
            <p:ph idx="7" type="subTitle"/>
          </p:nvPr>
        </p:nvSpPr>
        <p:spPr>
          <a:xfrm>
            <a:off x="5081043" y="3855175"/>
            <a:ext cx="2867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/>
        </p:nvSpPr>
        <p:spPr>
          <a:xfrm rot="5400000">
            <a:off x="-1274000" y="22278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23" name="Google Shape;223;p30"/>
          <p:cNvSpPr txBox="1"/>
          <p:nvPr/>
        </p:nvSpPr>
        <p:spPr>
          <a:xfrm rot="5400000">
            <a:off x="6769175" y="2380283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24" name="Google Shape;224;p30"/>
          <p:cNvSpPr txBox="1"/>
          <p:nvPr>
            <p:ph type="title"/>
          </p:nvPr>
        </p:nvSpPr>
        <p:spPr>
          <a:xfrm>
            <a:off x="720000" y="1835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720000" y="2345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30"/>
          <p:cNvSpPr txBox="1"/>
          <p:nvPr>
            <p:ph idx="2" type="title"/>
          </p:nvPr>
        </p:nvSpPr>
        <p:spPr>
          <a:xfrm>
            <a:off x="3419269" y="1835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3419269" y="2345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0"/>
          <p:cNvSpPr txBox="1"/>
          <p:nvPr>
            <p:ph idx="4" type="title"/>
          </p:nvPr>
        </p:nvSpPr>
        <p:spPr>
          <a:xfrm>
            <a:off x="720000" y="3618817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720000" y="412914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30"/>
          <p:cNvSpPr txBox="1"/>
          <p:nvPr>
            <p:ph idx="6" type="title"/>
          </p:nvPr>
        </p:nvSpPr>
        <p:spPr>
          <a:xfrm>
            <a:off x="3419269" y="3618817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30"/>
          <p:cNvSpPr txBox="1"/>
          <p:nvPr>
            <p:ph idx="7" type="subTitle"/>
          </p:nvPr>
        </p:nvSpPr>
        <p:spPr>
          <a:xfrm>
            <a:off x="3419269" y="412914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idx="8" type="title"/>
          </p:nvPr>
        </p:nvSpPr>
        <p:spPr>
          <a:xfrm>
            <a:off x="6118545" y="18352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30"/>
          <p:cNvSpPr txBox="1"/>
          <p:nvPr>
            <p:ph idx="9" type="subTitle"/>
          </p:nvPr>
        </p:nvSpPr>
        <p:spPr>
          <a:xfrm>
            <a:off x="6118545" y="2345575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0"/>
          <p:cNvSpPr txBox="1"/>
          <p:nvPr>
            <p:ph idx="13" type="title"/>
          </p:nvPr>
        </p:nvSpPr>
        <p:spPr>
          <a:xfrm>
            <a:off x="6118545" y="3618817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5" name="Google Shape;235;p30"/>
          <p:cNvSpPr txBox="1"/>
          <p:nvPr>
            <p:ph idx="14" type="subTitle"/>
          </p:nvPr>
        </p:nvSpPr>
        <p:spPr>
          <a:xfrm>
            <a:off x="6118545" y="4129142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712400" y="1091150"/>
            <a:ext cx="7716600" cy="405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918600" y="1071750"/>
            <a:ext cx="7306800" cy="35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AutoNum type="arabicPeriod"/>
              <a:defRPr sz="1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200"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rabicPeriod"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alphaLcPeriod"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AutoNum type="romanLcPeriod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dk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 txBox="1"/>
          <p:nvPr>
            <p:ph hasCustomPrompt="1" type="title"/>
          </p:nvPr>
        </p:nvSpPr>
        <p:spPr>
          <a:xfrm>
            <a:off x="1205424" y="3396700"/>
            <a:ext cx="18132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" name="Google Shape;242;p31"/>
          <p:cNvSpPr txBox="1"/>
          <p:nvPr>
            <p:ph hasCustomPrompt="1" idx="2" type="title"/>
          </p:nvPr>
        </p:nvSpPr>
        <p:spPr>
          <a:xfrm>
            <a:off x="3658409" y="3396700"/>
            <a:ext cx="18159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3" name="Google Shape;243;p31"/>
          <p:cNvSpPr txBox="1"/>
          <p:nvPr>
            <p:ph hasCustomPrompt="1" idx="3" type="title"/>
          </p:nvPr>
        </p:nvSpPr>
        <p:spPr>
          <a:xfrm>
            <a:off x="6120687" y="3396704"/>
            <a:ext cx="1828800" cy="65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4" name="Google Shape;244;p31"/>
          <p:cNvSpPr txBox="1"/>
          <p:nvPr>
            <p:ph idx="4" type="title"/>
          </p:nvPr>
        </p:nvSpPr>
        <p:spPr>
          <a:xfrm>
            <a:off x="1204084" y="2368650"/>
            <a:ext cx="1815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5" name="Google Shape;245;p31"/>
          <p:cNvSpPr txBox="1"/>
          <p:nvPr>
            <p:ph idx="1" type="subTitle"/>
          </p:nvPr>
        </p:nvSpPr>
        <p:spPr>
          <a:xfrm>
            <a:off x="1204084" y="2878975"/>
            <a:ext cx="1815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5" type="title"/>
          </p:nvPr>
        </p:nvSpPr>
        <p:spPr>
          <a:xfrm>
            <a:off x="3658409" y="2368650"/>
            <a:ext cx="1815900" cy="5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7" name="Google Shape;247;p31"/>
          <p:cNvSpPr txBox="1"/>
          <p:nvPr>
            <p:ph idx="6" type="subTitle"/>
          </p:nvPr>
        </p:nvSpPr>
        <p:spPr>
          <a:xfrm>
            <a:off x="3658409" y="2875724"/>
            <a:ext cx="1815900" cy="4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1"/>
          <p:cNvSpPr txBox="1"/>
          <p:nvPr>
            <p:ph idx="7" type="title"/>
          </p:nvPr>
        </p:nvSpPr>
        <p:spPr>
          <a:xfrm>
            <a:off x="6120687" y="2368650"/>
            <a:ext cx="1828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9" name="Google Shape;249;p31"/>
          <p:cNvSpPr txBox="1"/>
          <p:nvPr>
            <p:ph idx="8" type="subTitle"/>
          </p:nvPr>
        </p:nvSpPr>
        <p:spPr>
          <a:xfrm>
            <a:off x="6120687" y="2878975"/>
            <a:ext cx="1828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"/>
          <p:cNvSpPr txBox="1"/>
          <p:nvPr/>
        </p:nvSpPr>
        <p:spPr>
          <a:xfrm rot="5400000">
            <a:off x="-1536625" y="2730450"/>
            <a:ext cx="36825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/(AI)/(AI)/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4" name="Google Shape;254;p32"/>
          <p:cNvSpPr/>
          <p:nvPr/>
        </p:nvSpPr>
        <p:spPr>
          <a:xfrm>
            <a:off x="1958925" y="535000"/>
            <a:ext cx="5239800" cy="407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32"/>
          <p:cNvSpPr txBox="1"/>
          <p:nvPr>
            <p:ph type="ctrTitle"/>
          </p:nvPr>
        </p:nvSpPr>
        <p:spPr>
          <a:xfrm>
            <a:off x="2429950" y="723341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91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6" name="Google Shape;256;p32"/>
          <p:cNvSpPr txBox="1"/>
          <p:nvPr>
            <p:ph idx="1" type="subTitle"/>
          </p:nvPr>
        </p:nvSpPr>
        <p:spPr>
          <a:xfrm>
            <a:off x="2687700" y="2227616"/>
            <a:ext cx="3778800" cy="127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7" name="Google Shape;257;p32"/>
          <p:cNvSpPr txBox="1"/>
          <p:nvPr/>
        </p:nvSpPr>
        <p:spPr>
          <a:xfrm>
            <a:off x="2359091" y="3530100"/>
            <a:ext cx="4434600" cy="6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dk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accen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/>
        </p:nvSpPr>
        <p:spPr>
          <a:xfrm>
            <a:off x="11400" y="4030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29;p5"/>
          <p:cNvSpPr txBox="1"/>
          <p:nvPr>
            <p:ph idx="1" type="subTitle"/>
          </p:nvPr>
        </p:nvSpPr>
        <p:spPr>
          <a:xfrm>
            <a:off x="1834113" y="1773447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4572050" y="3532125"/>
            <a:ext cx="2752200" cy="5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5103350" y="1545297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1236966" y="3303975"/>
            <a:ext cx="2752200" cy="9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/>
        </p:nvSpPr>
        <p:spPr>
          <a:xfrm>
            <a:off x="5382500" y="1655900"/>
            <a:ext cx="37542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712400" y="1168200"/>
            <a:ext cx="7716600" cy="397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/>
        </p:nvSpPr>
        <p:spPr>
          <a:xfrm>
            <a:off x="0" y="0"/>
            <a:ext cx="4425900" cy="3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4" name="Google Shape;44;p8"/>
          <p:cNvSpPr/>
          <p:nvPr/>
        </p:nvSpPr>
        <p:spPr>
          <a:xfrm>
            <a:off x="1531800" y="951900"/>
            <a:ext cx="6080400" cy="3239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1792008" y="1566450"/>
            <a:ext cx="5565300" cy="201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7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6" name="Google Shape;46;p8"/>
          <p:cNvSpPr txBox="1"/>
          <p:nvPr/>
        </p:nvSpPr>
        <p:spPr>
          <a:xfrm rot="-5400000">
            <a:off x="8060700" y="3912600"/>
            <a:ext cx="13881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(AI)</a:t>
            </a:r>
            <a:endParaRPr>
              <a:solidFill>
                <a:schemeClr val="hlink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9" name="Google Shape;49;p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896000" y="1424283"/>
            <a:ext cx="3675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896000" y="2179726"/>
            <a:ext cx="3675900" cy="13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ctrTitle"/>
          </p:nvPr>
        </p:nvSpPr>
        <p:spPr>
          <a:xfrm>
            <a:off x="3748450" y="1165860"/>
            <a:ext cx="4412100" cy="187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суфлер для контактного центра</a:t>
            </a:r>
            <a:endParaRPr/>
          </a:p>
        </p:txBody>
      </p:sp>
      <p:grpSp>
        <p:nvGrpSpPr>
          <p:cNvPr id="295" name="Google Shape;295;p35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296" name="Google Shape;296;p35"/>
            <p:cNvSpPr/>
            <p:nvPr/>
          </p:nvSpPr>
          <p:spPr>
            <a:xfrm>
              <a:off x="1503675" y="2736975"/>
              <a:ext cx="253225" cy="253225"/>
            </a:xfrm>
            <a:custGeom>
              <a:rect b="b" l="l" r="r" t="t"/>
              <a:pathLst>
                <a:path extrusionOk="0" h="10129" w="10129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1984225" y="2412200"/>
              <a:ext cx="123325" cy="123350"/>
            </a:xfrm>
            <a:custGeom>
              <a:rect b="b" l="l" r="r" t="t"/>
              <a:pathLst>
                <a:path extrusionOk="0" h="4934" w="4933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2395250" y="2199600"/>
              <a:ext cx="123825" cy="123825"/>
            </a:xfrm>
            <a:custGeom>
              <a:rect b="b" l="l" r="r" t="t"/>
              <a:pathLst>
                <a:path extrusionOk="0" h="4953" w="4953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2580975" y="3149000"/>
              <a:ext cx="109625" cy="109650"/>
            </a:xfrm>
            <a:custGeom>
              <a:rect b="b" l="l" r="r" t="t"/>
              <a:pathLst>
                <a:path extrusionOk="0" h="4386" w="4385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2544425" y="3129725"/>
              <a:ext cx="115725" cy="121300"/>
            </a:xfrm>
            <a:custGeom>
              <a:rect b="b" l="l" r="r" t="t"/>
              <a:pathLst>
                <a:path extrusionOk="0" h="4852" w="4629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2480500" y="2812575"/>
              <a:ext cx="67500" cy="114200"/>
            </a:xfrm>
            <a:custGeom>
              <a:rect b="b" l="l" r="r" t="t"/>
              <a:pathLst>
                <a:path extrusionOk="0" h="4568" w="270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2403350" y="2218375"/>
              <a:ext cx="143650" cy="198925"/>
            </a:xfrm>
            <a:custGeom>
              <a:rect b="b" l="l" r="r" t="t"/>
              <a:pathLst>
                <a:path extrusionOk="0" h="7957" w="5746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1996900" y="2436050"/>
              <a:ext cx="212125" cy="222300"/>
            </a:xfrm>
            <a:custGeom>
              <a:rect b="b" l="l" r="r" t="t"/>
              <a:pathLst>
                <a:path extrusionOk="0" h="8892" w="8485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1012475" y="3482900"/>
              <a:ext cx="399875" cy="387200"/>
            </a:xfrm>
            <a:custGeom>
              <a:rect b="b" l="l" r="r" t="t"/>
              <a:pathLst>
                <a:path extrusionOk="0" h="15488" w="15995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1875125" y="2834400"/>
              <a:ext cx="613000" cy="789675"/>
            </a:xfrm>
            <a:custGeom>
              <a:rect b="b" l="l" r="r" t="t"/>
              <a:pathLst>
                <a:path extrusionOk="0" h="31587" w="2452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2149650" y="3482900"/>
              <a:ext cx="165450" cy="139575"/>
            </a:xfrm>
            <a:custGeom>
              <a:rect b="b" l="l" r="r" t="t"/>
              <a:pathLst>
                <a:path extrusionOk="0" h="5583" w="6618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2085200" y="2710575"/>
              <a:ext cx="78175" cy="234475"/>
            </a:xfrm>
            <a:custGeom>
              <a:rect b="b" l="l" r="r" t="t"/>
              <a:pathLst>
                <a:path extrusionOk="0" h="9379" w="3127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2274225" y="3170325"/>
              <a:ext cx="378825" cy="364075"/>
            </a:xfrm>
            <a:custGeom>
              <a:rect b="b" l="l" r="r" t="t"/>
              <a:pathLst>
                <a:path extrusionOk="0" h="14563" w="15153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2448525" y="2879050"/>
              <a:ext cx="225825" cy="307025"/>
            </a:xfrm>
            <a:custGeom>
              <a:rect b="b" l="l" r="r" t="t"/>
              <a:pathLst>
                <a:path extrusionOk="0" h="12281" w="9033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2569800" y="2920150"/>
              <a:ext cx="104550" cy="250200"/>
            </a:xfrm>
            <a:custGeom>
              <a:rect b="b" l="l" r="r" t="t"/>
              <a:pathLst>
                <a:path extrusionOk="0" h="10008" w="4182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2409950" y="2812575"/>
              <a:ext cx="168000" cy="168000"/>
            </a:xfrm>
            <a:custGeom>
              <a:rect b="b" l="l" r="r" t="t"/>
              <a:pathLst>
                <a:path extrusionOk="0" h="6720" w="672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2491150" y="2812575"/>
              <a:ext cx="86800" cy="122325"/>
            </a:xfrm>
            <a:custGeom>
              <a:rect b="b" l="l" r="r" t="t"/>
              <a:pathLst>
                <a:path extrusionOk="0" h="4893" w="3472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2468825" y="3032800"/>
              <a:ext cx="112175" cy="124875"/>
            </a:xfrm>
            <a:custGeom>
              <a:rect b="b" l="l" r="r" t="t"/>
              <a:pathLst>
                <a:path extrusionOk="0" h="4995" w="4487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2241375" y="3068325"/>
              <a:ext cx="320675" cy="284350"/>
            </a:xfrm>
            <a:custGeom>
              <a:rect b="b" l="l" r="r" t="t"/>
              <a:pathLst>
                <a:path extrusionOk="0" h="11374" w="12827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2127325" y="3042950"/>
              <a:ext cx="143625" cy="232950"/>
            </a:xfrm>
            <a:custGeom>
              <a:rect b="b" l="l" r="r" t="t"/>
              <a:pathLst>
                <a:path extrusionOk="0" h="9318" w="5745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2457150" y="2908475"/>
              <a:ext cx="146675" cy="203000"/>
            </a:xfrm>
            <a:custGeom>
              <a:rect b="b" l="l" r="r" t="t"/>
              <a:pathLst>
                <a:path extrusionOk="0" h="8120" w="5867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5"/>
            <p:cNvSpPr/>
            <p:nvPr/>
          </p:nvSpPr>
          <p:spPr>
            <a:xfrm>
              <a:off x="2103975" y="2658325"/>
              <a:ext cx="396850" cy="351675"/>
            </a:xfrm>
            <a:custGeom>
              <a:rect b="b" l="l" r="r" t="t"/>
              <a:pathLst>
                <a:path extrusionOk="0" h="14067" w="15874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5"/>
            <p:cNvSpPr/>
            <p:nvPr/>
          </p:nvSpPr>
          <p:spPr>
            <a:xfrm>
              <a:off x="2103975" y="2658325"/>
              <a:ext cx="396850" cy="231925"/>
            </a:xfrm>
            <a:custGeom>
              <a:rect b="b" l="l" r="r" t="t"/>
              <a:pathLst>
                <a:path extrusionOk="0" h="9277" w="15874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2128325" y="2827800"/>
              <a:ext cx="303475" cy="182200"/>
            </a:xfrm>
            <a:custGeom>
              <a:rect b="b" l="l" r="r" t="t"/>
              <a:pathLst>
                <a:path extrusionOk="0" h="7288" w="12139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1742675" y="2677100"/>
              <a:ext cx="369950" cy="586100"/>
            </a:xfrm>
            <a:custGeom>
              <a:rect b="b" l="l" r="r" t="t"/>
              <a:pathLst>
                <a:path extrusionOk="0" h="23444" w="14798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1803050" y="2812575"/>
              <a:ext cx="308550" cy="450625"/>
            </a:xfrm>
            <a:custGeom>
              <a:rect b="b" l="l" r="r" t="t"/>
              <a:pathLst>
                <a:path extrusionOk="0" h="18025" w="12342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1609225" y="2745100"/>
              <a:ext cx="220750" cy="260850"/>
            </a:xfrm>
            <a:custGeom>
              <a:rect b="b" l="l" r="r" t="t"/>
              <a:pathLst>
                <a:path extrusionOk="0" h="10434" w="883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411650" y="3545825"/>
              <a:ext cx="987000" cy="1167150"/>
            </a:xfrm>
            <a:custGeom>
              <a:rect b="b" l="l" r="r" t="t"/>
              <a:pathLst>
                <a:path extrusionOk="0" h="46686" w="3948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1038350" y="2851750"/>
              <a:ext cx="958575" cy="1010250"/>
            </a:xfrm>
            <a:custGeom>
              <a:rect b="b" l="l" r="r" t="t"/>
              <a:pathLst>
                <a:path extrusionOk="0" h="40410" w="38343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1299175" y="3440950"/>
              <a:ext cx="697750" cy="400750"/>
            </a:xfrm>
            <a:custGeom>
              <a:rect b="b" l="l" r="r" t="t"/>
              <a:pathLst>
                <a:path extrusionOk="0" h="16030" w="2791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1187525" y="3150525"/>
              <a:ext cx="162425" cy="180675"/>
            </a:xfrm>
            <a:custGeom>
              <a:rect b="b" l="l" r="r" t="t"/>
              <a:pathLst>
                <a:path extrusionOk="0" h="7227" w="6497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1821325" y="3009975"/>
              <a:ext cx="33000" cy="171025"/>
            </a:xfrm>
            <a:custGeom>
              <a:rect b="b" l="l" r="r" t="t"/>
              <a:pathLst>
                <a:path extrusionOk="0" h="6841" w="132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1442275" y="3649850"/>
              <a:ext cx="460775" cy="191850"/>
            </a:xfrm>
            <a:custGeom>
              <a:rect b="b" l="l" r="r" t="t"/>
              <a:pathLst>
                <a:path extrusionOk="0" h="7674" w="18431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1130700" y="3093200"/>
              <a:ext cx="207050" cy="252225"/>
            </a:xfrm>
            <a:custGeom>
              <a:rect b="b" l="l" r="r" t="t"/>
              <a:pathLst>
                <a:path extrusionOk="0" h="10089" w="8282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1674675" y="3399175"/>
              <a:ext cx="322250" cy="255225"/>
            </a:xfrm>
            <a:custGeom>
              <a:rect b="b" l="l" r="r" t="t"/>
              <a:pathLst>
                <a:path extrusionOk="0" h="10209" w="1289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1674675" y="2483750"/>
              <a:ext cx="466875" cy="506450"/>
            </a:xfrm>
            <a:custGeom>
              <a:rect b="b" l="l" r="r" t="t"/>
              <a:pathLst>
                <a:path extrusionOk="0" h="20258" w="18675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2062350" y="2248825"/>
              <a:ext cx="431350" cy="358275"/>
            </a:xfrm>
            <a:custGeom>
              <a:rect b="b" l="l" r="r" t="t"/>
              <a:pathLst>
                <a:path extrusionOk="0" h="14331" w="17254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2457150" y="2156650"/>
              <a:ext cx="367575" cy="240350"/>
            </a:xfrm>
            <a:custGeom>
              <a:rect b="b" l="l" r="r" t="t"/>
              <a:pathLst>
                <a:path extrusionOk="0" h="9614" w="14703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630525" y="3068325"/>
              <a:ext cx="600325" cy="554150"/>
            </a:xfrm>
            <a:custGeom>
              <a:rect b="b" l="l" r="r" t="t"/>
              <a:pathLst>
                <a:path extrusionOk="0" h="22166" w="24013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2167900" y="2926925"/>
              <a:ext cx="374025" cy="324100"/>
            </a:xfrm>
            <a:custGeom>
              <a:rect b="b" l="l" r="r" t="t"/>
              <a:pathLst>
                <a:path extrusionOk="0" h="12964" w="14961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742675" y="2998300"/>
              <a:ext cx="770825" cy="624175"/>
            </a:xfrm>
            <a:custGeom>
              <a:rect b="b" l="l" r="r" t="t"/>
              <a:pathLst>
                <a:path extrusionOk="0" h="24967" w="30833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1793425" y="3269275"/>
              <a:ext cx="433375" cy="353200"/>
            </a:xfrm>
            <a:custGeom>
              <a:rect b="b" l="l" r="r" t="t"/>
              <a:pathLst>
                <a:path extrusionOk="0" h="14128" w="17335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1535125" y="3314950"/>
              <a:ext cx="336475" cy="336450"/>
            </a:xfrm>
            <a:custGeom>
              <a:rect b="b" l="l" r="r" t="t"/>
              <a:pathLst>
                <a:path extrusionOk="0" h="13458" w="13459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2111575" y="3070350"/>
              <a:ext cx="174600" cy="174600"/>
            </a:xfrm>
            <a:custGeom>
              <a:rect b="b" l="l" r="r" t="t"/>
              <a:pathLst>
                <a:path extrusionOk="0" h="6984" w="6984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2127325" y="3079500"/>
              <a:ext cx="149700" cy="119775"/>
            </a:xfrm>
            <a:custGeom>
              <a:rect b="b" l="l" r="r" t="t"/>
              <a:pathLst>
                <a:path extrusionOk="0" h="4791" w="5988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1569625" y="3336250"/>
              <a:ext cx="279625" cy="223800"/>
            </a:xfrm>
            <a:custGeom>
              <a:rect b="b" l="l" r="r" t="t"/>
              <a:pathLst>
                <a:path extrusionOk="0" h="8952" w="11185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1324025" y="3150525"/>
              <a:ext cx="532350" cy="695225"/>
            </a:xfrm>
            <a:custGeom>
              <a:rect b="b" l="l" r="r" t="t"/>
              <a:pathLst>
                <a:path extrusionOk="0" h="27809" w="21294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927725" y="3772150"/>
              <a:ext cx="348625" cy="799750"/>
            </a:xfrm>
            <a:custGeom>
              <a:rect b="b" l="l" r="r" t="t"/>
              <a:pathLst>
                <a:path extrusionOk="0" h="31990" w="13945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1773125" y="2566475"/>
              <a:ext cx="334425" cy="369425"/>
            </a:xfrm>
            <a:custGeom>
              <a:rect b="b" l="l" r="r" t="t"/>
              <a:pathLst>
                <a:path extrusionOk="0" h="14777" w="13377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2127325" y="2341675"/>
              <a:ext cx="353200" cy="211625"/>
            </a:xfrm>
            <a:custGeom>
              <a:rect b="b" l="l" r="r" t="t"/>
              <a:pathLst>
                <a:path extrusionOk="0" h="8465" w="14128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2492675" y="2220900"/>
              <a:ext cx="325800" cy="121300"/>
            </a:xfrm>
            <a:custGeom>
              <a:rect b="b" l="l" r="r" t="t"/>
              <a:pathLst>
                <a:path extrusionOk="0" h="4852" w="13032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1038350" y="3810725"/>
              <a:ext cx="360300" cy="902250"/>
            </a:xfrm>
            <a:custGeom>
              <a:rect b="b" l="l" r="r" t="t"/>
              <a:pathLst>
                <a:path extrusionOk="0" h="36090" w="14412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2342475" y="3201775"/>
              <a:ext cx="310575" cy="324800"/>
            </a:xfrm>
            <a:custGeom>
              <a:rect b="b" l="l" r="r" t="t"/>
              <a:pathLst>
                <a:path extrusionOk="0" h="12992" w="12423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2261775" y="3182500"/>
              <a:ext cx="284200" cy="170200"/>
            </a:xfrm>
            <a:custGeom>
              <a:rect b="b" l="l" r="r" t="t"/>
              <a:pathLst>
                <a:path extrusionOk="0" h="6808" w="11368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5"/>
            <p:cNvSpPr/>
            <p:nvPr/>
          </p:nvSpPr>
          <p:spPr>
            <a:xfrm>
              <a:off x="2512450" y="2908475"/>
              <a:ext cx="91375" cy="203000"/>
            </a:xfrm>
            <a:custGeom>
              <a:rect b="b" l="l" r="r" t="t"/>
              <a:pathLst>
                <a:path extrusionOk="0" h="8120" w="3655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5"/>
            <p:cNvSpPr/>
            <p:nvPr/>
          </p:nvSpPr>
          <p:spPr>
            <a:xfrm>
              <a:off x="2162325" y="2366025"/>
              <a:ext cx="331375" cy="241075"/>
            </a:xfrm>
            <a:custGeom>
              <a:rect b="b" l="l" r="r" t="t"/>
              <a:pathLst>
                <a:path extrusionOk="0" h="9643" w="13255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5"/>
            <p:cNvSpPr/>
            <p:nvPr/>
          </p:nvSpPr>
          <p:spPr>
            <a:xfrm>
              <a:off x="1829950" y="2609600"/>
              <a:ext cx="311600" cy="380600"/>
            </a:xfrm>
            <a:custGeom>
              <a:rect b="b" l="l" r="r" t="t"/>
              <a:pathLst>
                <a:path extrusionOk="0" h="15224" w="12464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>
              <a:off x="2510425" y="2261500"/>
              <a:ext cx="293850" cy="135500"/>
            </a:xfrm>
            <a:custGeom>
              <a:rect b="b" l="l" r="r" t="t"/>
              <a:pathLst>
                <a:path extrusionOk="0" h="5420" w="11754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5"/>
            <p:cNvSpPr/>
            <p:nvPr/>
          </p:nvSpPr>
          <p:spPr>
            <a:xfrm>
              <a:off x="2468825" y="3251000"/>
              <a:ext cx="184225" cy="177625"/>
            </a:xfrm>
            <a:custGeom>
              <a:rect b="b" l="l" r="r" t="t"/>
              <a:pathLst>
                <a:path extrusionOk="0" h="7105" w="7369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5"/>
            <p:cNvSpPr/>
            <p:nvPr/>
          </p:nvSpPr>
          <p:spPr>
            <a:xfrm>
              <a:off x="2670275" y="3167775"/>
              <a:ext cx="20325" cy="69550"/>
            </a:xfrm>
            <a:custGeom>
              <a:rect b="b" l="l" r="r" t="t"/>
              <a:pathLst>
                <a:path extrusionOk="0" h="2782" w="813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5"/>
            <p:cNvSpPr/>
            <p:nvPr/>
          </p:nvSpPr>
          <p:spPr>
            <a:xfrm>
              <a:off x="2502325" y="2156675"/>
              <a:ext cx="313100" cy="52575"/>
            </a:xfrm>
            <a:custGeom>
              <a:rect b="b" l="l" r="r" t="t"/>
              <a:pathLst>
                <a:path extrusionOk="0" h="2103" w="12524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5"/>
            <p:cNvSpPr/>
            <p:nvPr/>
          </p:nvSpPr>
          <p:spPr>
            <a:xfrm>
              <a:off x="2062350" y="2248825"/>
              <a:ext cx="375025" cy="224300"/>
            </a:xfrm>
            <a:custGeom>
              <a:rect b="b" l="l" r="r" t="t"/>
              <a:pathLst>
                <a:path extrusionOk="0" h="8972" w="15001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5"/>
            <p:cNvSpPr/>
            <p:nvPr/>
          </p:nvSpPr>
          <p:spPr>
            <a:xfrm>
              <a:off x="1674675" y="2483750"/>
              <a:ext cx="369450" cy="375550"/>
            </a:xfrm>
            <a:custGeom>
              <a:rect b="b" l="l" r="r" t="t"/>
              <a:pathLst>
                <a:path extrusionOk="0" h="15022" w="14778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5"/>
            <p:cNvSpPr/>
            <p:nvPr/>
          </p:nvSpPr>
          <p:spPr>
            <a:xfrm>
              <a:off x="1355500" y="2851750"/>
              <a:ext cx="313125" cy="264300"/>
            </a:xfrm>
            <a:custGeom>
              <a:rect b="b" l="l" r="r" t="t"/>
              <a:pathLst>
                <a:path extrusionOk="0" h="10572" w="12525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5"/>
            <p:cNvSpPr/>
            <p:nvPr/>
          </p:nvSpPr>
          <p:spPr>
            <a:xfrm>
              <a:off x="1121050" y="3061225"/>
              <a:ext cx="247675" cy="295850"/>
            </a:xfrm>
            <a:custGeom>
              <a:rect b="b" l="l" r="r" t="t"/>
              <a:pathLst>
                <a:path extrusionOk="0" h="11834" w="9907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5"/>
            <p:cNvSpPr/>
            <p:nvPr/>
          </p:nvSpPr>
          <p:spPr>
            <a:xfrm>
              <a:off x="1299675" y="3850300"/>
              <a:ext cx="98975" cy="436925"/>
            </a:xfrm>
            <a:custGeom>
              <a:rect b="b" l="l" r="r" t="t"/>
              <a:pathLst>
                <a:path extrusionOk="0" h="17477" w="3959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5"/>
            <p:cNvSpPr/>
            <p:nvPr/>
          </p:nvSpPr>
          <p:spPr>
            <a:xfrm>
              <a:off x="1387975" y="3826450"/>
              <a:ext cx="59400" cy="35550"/>
            </a:xfrm>
            <a:custGeom>
              <a:rect b="b" l="l" r="r" t="t"/>
              <a:pathLst>
                <a:path extrusionOk="0" h="1422" w="2376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5"/>
            <p:cNvSpPr/>
            <p:nvPr/>
          </p:nvSpPr>
          <p:spPr>
            <a:xfrm>
              <a:off x="1506200" y="2736975"/>
              <a:ext cx="131450" cy="102025"/>
            </a:xfrm>
            <a:custGeom>
              <a:rect b="b" l="l" r="r" t="t"/>
              <a:pathLst>
                <a:path extrusionOk="0" h="4081" w="5258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5"/>
            <p:cNvSpPr/>
            <p:nvPr/>
          </p:nvSpPr>
          <p:spPr>
            <a:xfrm>
              <a:off x="1038350" y="3368725"/>
              <a:ext cx="97950" cy="188300"/>
            </a:xfrm>
            <a:custGeom>
              <a:rect b="b" l="l" r="r" t="t"/>
              <a:pathLst>
                <a:path extrusionOk="0" h="7532" w="3918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5"/>
            <p:cNvSpPr/>
            <p:nvPr/>
          </p:nvSpPr>
          <p:spPr>
            <a:xfrm>
              <a:off x="411650" y="3545825"/>
              <a:ext cx="626725" cy="879425"/>
            </a:xfrm>
            <a:custGeom>
              <a:rect b="b" l="l" r="r" t="t"/>
              <a:pathLst>
                <a:path extrusionOk="0" h="35177" w="25069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5"/>
            <p:cNvSpPr/>
            <p:nvPr/>
          </p:nvSpPr>
          <p:spPr>
            <a:xfrm>
              <a:off x="2167900" y="2926925"/>
              <a:ext cx="320225" cy="141425"/>
            </a:xfrm>
            <a:custGeom>
              <a:rect b="b" l="l" r="r" t="t"/>
              <a:pathLst>
                <a:path extrusionOk="0" h="5657" w="12809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5"/>
            <p:cNvSpPr/>
            <p:nvPr/>
          </p:nvSpPr>
          <p:spPr>
            <a:xfrm>
              <a:off x="1630525" y="3068325"/>
              <a:ext cx="516600" cy="251725"/>
            </a:xfrm>
            <a:custGeom>
              <a:rect b="b" l="l" r="r" t="t"/>
              <a:pathLst>
                <a:path extrusionOk="0" h="10069" w="20664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5"/>
            <p:cNvSpPr/>
            <p:nvPr/>
          </p:nvSpPr>
          <p:spPr>
            <a:xfrm>
              <a:off x="2209000" y="2407125"/>
              <a:ext cx="280150" cy="199975"/>
            </a:xfrm>
            <a:custGeom>
              <a:rect b="b" l="l" r="r" t="t"/>
              <a:pathLst>
                <a:path extrusionOk="0" h="7999" w="11206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5"/>
            <p:cNvSpPr/>
            <p:nvPr/>
          </p:nvSpPr>
          <p:spPr>
            <a:xfrm>
              <a:off x="1848225" y="2649700"/>
              <a:ext cx="293325" cy="340500"/>
            </a:xfrm>
            <a:custGeom>
              <a:rect b="b" l="l" r="r" t="t"/>
              <a:pathLst>
                <a:path extrusionOk="0" h="13620" w="11733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5"/>
            <p:cNvSpPr/>
            <p:nvPr/>
          </p:nvSpPr>
          <p:spPr>
            <a:xfrm>
              <a:off x="2544425" y="2289925"/>
              <a:ext cx="241575" cy="107075"/>
            </a:xfrm>
            <a:custGeom>
              <a:rect b="b" l="l" r="r" t="t"/>
              <a:pathLst>
                <a:path extrusionOk="0" h="4283" w="9663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5"/>
            <p:cNvSpPr/>
            <p:nvPr/>
          </p:nvSpPr>
          <p:spPr>
            <a:xfrm>
              <a:off x="1984225" y="2412200"/>
              <a:ext cx="83750" cy="57875"/>
            </a:xfrm>
            <a:custGeom>
              <a:rect b="b" l="l" r="r" t="t"/>
              <a:pathLst>
                <a:path extrusionOk="0" h="2315" w="335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5"/>
            <p:cNvSpPr/>
            <p:nvPr/>
          </p:nvSpPr>
          <p:spPr>
            <a:xfrm>
              <a:off x="2407425" y="2199600"/>
              <a:ext cx="83750" cy="24875"/>
            </a:xfrm>
            <a:custGeom>
              <a:rect b="b" l="l" r="r" t="t"/>
              <a:pathLst>
                <a:path extrusionOk="0" h="995" w="335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5"/>
            <p:cNvSpPr/>
            <p:nvPr/>
          </p:nvSpPr>
          <p:spPr>
            <a:xfrm>
              <a:off x="2270925" y="3027725"/>
              <a:ext cx="237500" cy="223300"/>
            </a:xfrm>
            <a:custGeom>
              <a:rect b="b" l="l" r="r" t="t"/>
              <a:pathLst>
                <a:path extrusionOk="0" h="8932" w="950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5"/>
            <p:cNvSpPr/>
            <p:nvPr/>
          </p:nvSpPr>
          <p:spPr>
            <a:xfrm>
              <a:off x="2352100" y="3157650"/>
              <a:ext cx="206925" cy="158850"/>
            </a:xfrm>
            <a:custGeom>
              <a:rect b="b" l="l" r="r" t="t"/>
              <a:pathLst>
                <a:path extrusionOk="0" h="6354" w="8277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" name="Google Shape;375;p35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76" name="Google Shape;376;p35"/>
            <p:cNvSpPr/>
            <p:nvPr/>
          </p:nvSpPr>
          <p:spPr>
            <a:xfrm>
              <a:off x="6938875" y="4420266"/>
              <a:ext cx="488700" cy="370975"/>
            </a:xfrm>
            <a:custGeom>
              <a:rect b="b" l="l" r="r" t="t"/>
              <a:pathLst>
                <a:path extrusionOk="0" h="14839" w="19548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5"/>
            <p:cNvSpPr/>
            <p:nvPr/>
          </p:nvSpPr>
          <p:spPr>
            <a:xfrm>
              <a:off x="6514150" y="4420266"/>
              <a:ext cx="488700" cy="370975"/>
            </a:xfrm>
            <a:custGeom>
              <a:rect b="b" l="l" r="r" t="t"/>
              <a:pathLst>
                <a:path extrusionOk="0" h="14839" w="19548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8" name="Google Shape;378;p35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35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0" name="Google Shape;380;p35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5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84" name="Google Shape;384;p35"/>
          <p:cNvCxnSpPr/>
          <p:nvPr/>
        </p:nvCxnSpPr>
        <p:spPr>
          <a:xfrm flipH="1" rot="10800000">
            <a:off x="3459250" y="3707110"/>
            <a:ext cx="4990500" cy="1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35"/>
          <p:cNvSpPr txBox="1"/>
          <p:nvPr>
            <p:ph idx="2" type="subTitle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От команды: 404 Not Found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>
            <a:off x="1441200" y="519600"/>
            <a:ext cx="6261600" cy="410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1791350" y="851550"/>
            <a:ext cx="55800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6"/>
          <p:cNvSpPr txBox="1"/>
          <p:nvPr>
            <p:ph type="title"/>
          </p:nvPr>
        </p:nvSpPr>
        <p:spPr>
          <a:xfrm>
            <a:off x="2106050" y="2190967"/>
            <a:ext cx="4944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Первый взгляд на задачу</a:t>
            </a:r>
            <a:endParaRPr sz="4200"/>
          </a:p>
        </p:txBody>
      </p:sp>
      <p:sp>
        <p:nvSpPr>
          <p:cNvPr id="393" name="Google Shape;393;p36"/>
          <p:cNvSpPr txBox="1"/>
          <p:nvPr>
            <p:ph idx="2" type="title"/>
          </p:nvPr>
        </p:nvSpPr>
        <p:spPr>
          <a:xfrm>
            <a:off x="3639942" y="11425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94" name="Google Shape;394;p36"/>
          <p:cNvSpPr txBox="1"/>
          <p:nvPr>
            <p:ph idx="1" type="subTitle"/>
          </p:nvPr>
        </p:nvSpPr>
        <p:spPr>
          <a:xfrm>
            <a:off x="1896592" y="3186467"/>
            <a:ext cx="53508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 чем вообще?</a:t>
            </a:r>
            <a:endParaRPr/>
          </a:p>
        </p:txBody>
      </p:sp>
      <p:sp>
        <p:nvSpPr>
          <p:cNvPr id="395" name="Google Shape;395;p36"/>
          <p:cNvSpPr/>
          <p:nvPr/>
        </p:nvSpPr>
        <p:spPr>
          <a:xfrm>
            <a:off x="2195400" y="373100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36"/>
          <p:cNvGrpSpPr/>
          <p:nvPr/>
        </p:nvGrpSpPr>
        <p:grpSpPr>
          <a:xfrm>
            <a:off x="2710863" y="1234912"/>
            <a:ext cx="537556" cy="136576"/>
            <a:chOff x="2641350" y="846250"/>
            <a:chExt cx="413600" cy="105075"/>
          </a:xfrm>
        </p:grpSpPr>
        <p:sp>
          <p:nvSpPr>
            <p:cNvPr id="397" name="Google Shape;397;p36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36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402" name="Google Shape;402;p36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1" name="Google Shape;411;p36"/>
          <p:cNvCxnSpPr/>
          <p:nvPr/>
        </p:nvCxnSpPr>
        <p:spPr>
          <a:xfrm flipH="1" rot="10800000">
            <a:off x="2195400" y="3762159"/>
            <a:ext cx="6957300" cy="2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7"/>
          <p:cNvSpPr/>
          <p:nvPr/>
        </p:nvSpPr>
        <p:spPr>
          <a:xfrm>
            <a:off x="3320050" y="25290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7"/>
          <p:cNvSpPr/>
          <p:nvPr/>
        </p:nvSpPr>
        <p:spPr>
          <a:xfrm>
            <a:off x="6019475" y="25290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7"/>
          <p:cNvSpPr/>
          <p:nvPr/>
        </p:nvSpPr>
        <p:spPr>
          <a:xfrm>
            <a:off x="620625" y="2529050"/>
            <a:ext cx="2514600" cy="175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Участники задачи</a:t>
            </a:r>
            <a:endParaRPr/>
          </a:p>
        </p:txBody>
      </p:sp>
      <p:sp>
        <p:nvSpPr>
          <p:cNvPr id="420" name="Google Shape;420;p37"/>
          <p:cNvSpPr txBox="1"/>
          <p:nvPr>
            <p:ph idx="2" type="title"/>
          </p:nvPr>
        </p:nvSpPr>
        <p:spPr>
          <a:xfrm>
            <a:off x="774842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Клиент</a:t>
            </a:r>
            <a:endParaRPr/>
          </a:p>
        </p:txBody>
      </p:sp>
      <p:sp>
        <p:nvSpPr>
          <p:cNvPr id="421" name="Google Shape;421;p37"/>
          <p:cNvSpPr txBox="1"/>
          <p:nvPr>
            <p:ph idx="1" type="subTitle"/>
          </p:nvPr>
        </p:nvSpPr>
        <p:spPr>
          <a:xfrm>
            <a:off x="731342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Тот, у кого вопросы</a:t>
            </a:r>
            <a:endParaRPr/>
          </a:p>
        </p:txBody>
      </p:sp>
      <p:sp>
        <p:nvSpPr>
          <p:cNvPr id="422" name="Google Shape;422;p37"/>
          <p:cNvSpPr txBox="1"/>
          <p:nvPr>
            <p:ph idx="3" type="title"/>
          </p:nvPr>
        </p:nvSpPr>
        <p:spPr>
          <a:xfrm>
            <a:off x="3430611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Оператор</a:t>
            </a:r>
            <a:endParaRPr/>
          </a:p>
        </p:txBody>
      </p:sp>
      <p:sp>
        <p:nvSpPr>
          <p:cNvPr id="423" name="Google Shape;423;p37"/>
          <p:cNvSpPr txBox="1"/>
          <p:nvPr>
            <p:ph idx="4" type="subTitle"/>
          </p:nvPr>
        </p:nvSpPr>
        <p:spPr>
          <a:xfrm>
            <a:off x="3424611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Тот, за кого делают всю работу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4" name="Google Shape;424;p37"/>
          <p:cNvSpPr txBox="1"/>
          <p:nvPr>
            <p:ph idx="5" type="title"/>
          </p:nvPr>
        </p:nvSpPr>
        <p:spPr>
          <a:xfrm>
            <a:off x="6129887" y="2905242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AI</a:t>
            </a:r>
            <a:endParaRPr/>
          </a:p>
        </p:txBody>
      </p:sp>
      <p:sp>
        <p:nvSpPr>
          <p:cNvPr id="425" name="Google Shape;425;p37"/>
          <p:cNvSpPr txBox="1"/>
          <p:nvPr>
            <p:ph idx="6" type="subTitle"/>
          </p:nvPr>
        </p:nvSpPr>
        <p:spPr>
          <a:xfrm>
            <a:off x="6129887" y="3415567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Помощник оператора контакт центра</a:t>
            </a:r>
            <a:endParaRPr/>
          </a:p>
        </p:txBody>
      </p:sp>
      <p:grpSp>
        <p:nvGrpSpPr>
          <p:cNvPr id="426" name="Google Shape;426;p37"/>
          <p:cNvGrpSpPr/>
          <p:nvPr/>
        </p:nvGrpSpPr>
        <p:grpSpPr>
          <a:xfrm>
            <a:off x="296788" y="783522"/>
            <a:ext cx="1972232" cy="2097030"/>
            <a:chOff x="668700" y="783500"/>
            <a:chExt cx="1828850" cy="1944575"/>
          </a:xfrm>
        </p:grpSpPr>
        <p:sp>
          <p:nvSpPr>
            <p:cNvPr id="427" name="Google Shape;427;p37"/>
            <p:cNvSpPr/>
            <p:nvPr/>
          </p:nvSpPr>
          <p:spPr>
            <a:xfrm>
              <a:off x="1358825" y="2223200"/>
              <a:ext cx="178650" cy="202450"/>
            </a:xfrm>
            <a:custGeom>
              <a:rect b="b" l="l" r="r" t="t"/>
              <a:pathLst>
                <a:path extrusionOk="0" h="8098" w="7146">
                  <a:moveTo>
                    <a:pt x="3205" y="0"/>
                  </a:moveTo>
                  <a:cubicBezTo>
                    <a:pt x="3055" y="0"/>
                    <a:pt x="2903" y="37"/>
                    <a:pt x="2761" y="114"/>
                  </a:cubicBezTo>
                  <a:lnTo>
                    <a:pt x="610" y="1373"/>
                  </a:lnTo>
                  <a:cubicBezTo>
                    <a:pt x="163" y="1616"/>
                    <a:pt x="1" y="2185"/>
                    <a:pt x="265" y="2611"/>
                  </a:cubicBezTo>
                  <a:lnTo>
                    <a:pt x="3147" y="7645"/>
                  </a:lnTo>
                  <a:cubicBezTo>
                    <a:pt x="3310" y="7930"/>
                    <a:pt x="3610" y="8097"/>
                    <a:pt x="3924" y="8097"/>
                  </a:cubicBezTo>
                  <a:cubicBezTo>
                    <a:pt x="4079" y="8097"/>
                    <a:pt x="4237" y="8057"/>
                    <a:pt x="4385" y="7969"/>
                  </a:cubicBezTo>
                  <a:lnTo>
                    <a:pt x="6557" y="6731"/>
                  </a:lnTo>
                  <a:cubicBezTo>
                    <a:pt x="6983" y="6488"/>
                    <a:pt x="7145" y="5919"/>
                    <a:pt x="6902" y="5493"/>
                  </a:cubicBezTo>
                  <a:lnTo>
                    <a:pt x="4020" y="459"/>
                  </a:lnTo>
                  <a:cubicBezTo>
                    <a:pt x="3840" y="168"/>
                    <a:pt x="3527" y="0"/>
                    <a:pt x="32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1045750" y="2054025"/>
              <a:ext cx="627725" cy="674050"/>
            </a:xfrm>
            <a:custGeom>
              <a:rect b="b" l="l" r="r" t="t"/>
              <a:pathLst>
                <a:path extrusionOk="0" h="26962" w="25109">
                  <a:moveTo>
                    <a:pt x="11001" y="0"/>
                  </a:moveTo>
                  <a:lnTo>
                    <a:pt x="0" y="3512"/>
                  </a:lnTo>
                  <a:cubicBezTo>
                    <a:pt x="0" y="3512"/>
                    <a:pt x="12118" y="25393"/>
                    <a:pt x="16340" y="26651"/>
                  </a:cubicBezTo>
                  <a:cubicBezTo>
                    <a:pt x="16340" y="26651"/>
                    <a:pt x="17201" y="26961"/>
                    <a:pt x="18555" y="26961"/>
                  </a:cubicBezTo>
                  <a:cubicBezTo>
                    <a:pt x="20221" y="26961"/>
                    <a:pt x="22634" y="26492"/>
                    <a:pt x="25108" y="24398"/>
                  </a:cubicBezTo>
                  <a:cubicBezTo>
                    <a:pt x="25108" y="24398"/>
                    <a:pt x="12321" y="4608"/>
                    <a:pt x="1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1241100" y="2046400"/>
              <a:ext cx="429825" cy="651075"/>
            </a:xfrm>
            <a:custGeom>
              <a:rect b="b" l="l" r="r" t="t"/>
              <a:pathLst>
                <a:path extrusionOk="0" h="26043" w="17193">
                  <a:moveTo>
                    <a:pt x="3086" y="1"/>
                  </a:moveTo>
                  <a:lnTo>
                    <a:pt x="1" y="995"/>
                  </a:lnTo>
                  <a:cubicBezTo>
                    <a:pt x="2436" y="6861"/>
                    <a:pt x="12808" y="23100"/>
                    <a:pt x="14696" y="26043"/>
                  </a:cubicBezTo>
                  <a:cubicBezTo>
                    <a:pt x="15508" y="25657"/>
                    <a:pt x="16340" y="25129"/>
                    <a:pt x="17193" y="24399"/>
                  </a:cubicBezTo>
                  <a:cubicBezTo>
                    <a:pt x="17193" y="24399"/>
                    <a:pt x="4405" y="4629"/>
                    <a:pt x="3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1014775" y="1989965"/>
              <a:ext cx="424250" cy="212275"/>
            </a:xfrm>
            <a:custGeom>
              <a:rect b="b" l="l" r="r" t="t"/>
              <a:pathLst>
                <a:path extrusionOk="0" h="8491" w="16970">
                  <a:moveTo>
                    <a:pt x="16137" y="0"/>
                  </a:moveTo>
                  <a:cubicBezTo>
                    <a:pt x="15569" y="1056"/>
                    <a:pt x="14615" y="1888"/>
                    <a:pt x="13397" y="2294"/>
                  </a:cubicBezTo>
                  <a:lnTo>
                    <a:pt x="3573" y="5521"/>
                  </a:lnTo>
                  <a:cubicBezTo>
                    <a:pt x="3065" y="5691"/>
                    <a:pt x="2549" y="5772"/>
                    <a:pt x="2042" y="5772"/>
                  </a:cubicBezTo>
                  <a:cubicBezTo>
                    <a:pt x="1333" y="5772"/>
                    <a:pt x="639" y="5614"/>
                    <a:pt x="1" y="5318"/>
                  </a:cubicBezTo>
                  <a:lnTo>
                    <a:pt x="1" y="5318"/>
                  </a:lnTo>
                  <a:lnTo>
                    <a:pt x="123" y="5663"/>
                  </a:lnTo>
                  <a:cubicBezTo>
                    <a:pt x="692" y="7402"/>
                    <a:pt x="2301" y="8491"/>
                    <a:pt x="4025" y="8491"/>
                  </a:cubicBezTo>
                  <a:cubicBezTo>
                    <a:pt x="4454" y="8491"/>
                    <a:pt x="4890" y="8423"/>
                    <a:pt x="5319" y="8282"/>
                  </a:cubicBezTo>
                  <a:lnTo>
                    <a:pt x="13621" y="5562"/>
                  </a:lnTo>
                  <a:cubicBezTo>
                    <a:pt x="15792" y="4851"/>
                    <a:pt x="16970" y="2517"/>
                    <a:pt x="16259" y="366"/>
                  </a:cubicBezTo>
                  <a:lnTo>
                    <a:pt x="16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668700" y="1644000"/>
              <a:ext cx="386700" cy="537200"/>
            </a:xfrm>
            <a:custGeom>
              <a:rect b="b" l="l" r="r" t="t"/>
              <a:pathLst>
                <a:path extrusionOk="0" h="21488" w="15468">
                  <a:moveTo>
                    <a:pt x="8526" y="1"/>
                  </a:moveTo>
                  <a:cubicBezTo>
                    <a:pt x="2964" y="2132"/>
                    <a:pt x="1" y="8221"/>
                    <a:pt x="1868" y="13884"/>
                  </a:cubicBezTo>
                  <a:cubicBezTo>
                    <a:pt x="3407" y="18533"/>
                    <a:pt x="7755" y="21487"/>
                    <a:pt x="12440" y="21487"/>
                  </a:cubicBezTo>
                  <a:cubicBezTo>
                    <a:pt x="13442" y="21487"/>
                    <a:pt x="14459" y="21352"/>
                    <a:pt x="15468" y="21070"/>
                  </a:cubicBezTo>
                  <a:lnTo>
                    <a:pt x="8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881825" y="1569425"/>
              <a:ext cx="399400" cy="601325"/>
            </a:xfrm>
            <a:custGeom>
              <a:rect b="b" l="l" r="r" t="t"/>
              <a:pathLst>
                <a:path extrusionOk="0" h="24053" w="15976">
                  <a:moveTo>
                    <a:pt x="9033" y="0"/>
                  </a:moveTo>
                  <a:lnTo>
                    <a:pt x="1" y="2984"/>
                  </a:lnTo>
                  <a:lnTo>
                    <a:pt x="6943" y="24053"/>
                  </a:lnTo>
                  <a:lnTo>
                    <a:pt x="15975" y="21089"/>
                  </a:lnTo>
                  <a:lnTo>
                    <a:pt x="90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1107650" y="783900"/>
              <a:ext cx="1350825" cy="1419850"/>
            </a:xfrm>
            <a:custGeom>
              <a:rect b="b" l="l" r="r" t="t"/>
              <a:pathLst>
                <a:path extrusionOk="0" h="56794" w="54033">
                  <a:moveTo>
                    <a:pt x="35318" y="1"/>
                  </a:moveTo>
                  <a:lnTo>
                    <a:pt x="35318" y="1"/>
                  </a:lnTo>
                  <a:cubicBezTo>
                    <a:pt x="32619" y="6739"/>
                    <a:pt x="21678" y="24276"/>
                    <a:pt x="0" y="31421"/>
                  </a:cubicBezTo>
                  <a:lnTo>
                    <a:pt x="6962" y="52510"/>
                  </a:lnTo>
                  <a:cubicBezTo>
                    <a:pt x="13421" y="50380"/>
                    <a:pt x="19663" y="49559"/>
                    <a:pt x="25408" y="49559"/>
                  </a:cubicBezTo>
                  <a:cubicBezTo>
                    <a:pt x="38926" y="49559"/>
                    <a:pt x="49688" y="54101"/>
                    <a:pt x="54033" y="56793"/>
                  </a:cubicBezTo>
                  <a:cubicBezTo>
                    <a:pt x="51719" y="53992"/>
                    <a:pt x="47030" y="42788"/>
                    <a:pt x="42524" y="29107"/>
                  </a:cubicBezTo>
                  <a:cubicBezTo>
                    <a:pt x="37997" y="15406"/>
                    <a:pt x="35136" y="3613"/>
                    <a:pt x="35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1981975" y="783500"/>
              <a:ext cx="515575" cy="1420625"/>
            </a:xfrm>
            <a:custGeom>
              <a:rect b="b" l="l" r="r" t="t"/>
              <a:pathLst>
                <a:path extrusionOk="0" h="56825" w="20623">
                  <a:moveTo>
                    <a:pt x="449" y="0"/>
                  </a:moveTo>
                  <a:cubicBezTo>
                    <a:pt x="413" y="0"/>
                    <a:pt x="378" y="6"/>
                    <a:pt x="345" y="17"/>
                  </a:cubicBezTo>
                  <a:cubicBezTo>
                    <a:pt x="0" y="138"/>
                    <a:pt x="1685" y="13677"/>
                    <a:pt x="6840" y="29347"/>
                  </a:cubicBezTo>
                  <a:cubicBezTo>
                    <a:pt x="11913" y="44723"/>
                    <a:pt x="17258" y="56824"/>
                    <a:pt x="18960" y="56824"/>
                  </a:cubicBezTo>
                  <a:cubicBezTo>
                    <a:pt x="18995" y="56824"/>
                    <a:pt x="19028" y="56819"/>
                    <a:pt x="19060" y="56809"/>
                  </a:cubicBezTo>
                  <a:cubicBezTo>
                    <a:pt x="20623" y="56281"/>
                    <a:pt x="17720" y="43149"/>
                    <a:pt x="12564" y="27479"/>
                  </a:cubicBezTo>
                  <a:cubicBezTo>
                    <a:pt x="7496" y="12114"/>
                    <a:pt x="2155" y="0"/>
                    <a:pt x="4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01700" y="1644000"/>
              <a:ext cx="227350" cy="299925"/>
            </a:xfrm>
            <a:custGeom>
              <a:rect b="b" l="l" r="r" t="t"/>
              <a:pathLst>
                <a:path extrusionOk="0" h="11997" w="9094">
                  <a:moveTo>
                    <a:pt x="7206" y="1"/>
                  </a:moveTo>
                  <a:cubicBezTo>
                    <a:pt x="6881" y="143"/>
                    <a:pt x="6556" y="285"/>
                    <a:pt x="6252" y="427"/>
                  </a:cubicBezTo>
                  <a:cubicBezTo>
                    <a:pt x="6150" y="488"/>
                    <a:pt x="6049" y="529"/>
                    <a:pt x="5947" y="590"/>
                  </a:cubicBezTo>
                  <a:cubicBezTo>
                    <a:pt x="5744" y="691"/>
                    <a:pt x="5541" y="813"/>
                    <a:pt x="5339" y="935"/>
                  </a:cubicBezTo>
                  <a:cubicBezTo>
                    <a:pt x="5237" y="995"/>
                    <a:pt x="5115" y="1077"/>
                    <a:pt x="5014" y="1158"/>
                  </a:cubicBezTo>
                  <a:cubicBezTo>
                    <a:pt x="4831" y="1259"/>
                    <a:pt x="4669" y="1381"/>
                    <a:pt x="4506" y="1503"/>
                  </a:cubicBezTo>
                  <a:cubicBezTo>
                    <a:pt x="4385" y="1584"/>
                    <a:pt x="4283" y="1686"/>
                    <a:pt x="4161" y="1767"/>
                  </a:cubicBezTo>
                  <a:cubicBezTo>
                    <a:pt x="4019" y="1889"/>
                    <a:pt x="3877" y="2010"/>
                    <a:pt x="3735" y="2132"/>
                  </a:cubicBezTo>
                  <a:cubicBezTo>
                    <a:pt x="3613" y="2234"/>
                    <a:pt x="3512" y="2335"/>
                    <a:pt x="3390" y="2437"/>
                  </a:cubicBezTo>
                  <a:cubicBezTo>
                    <a:pt x="3268" y="2558"/>
                    <a:pt x="3146" y="2700"/>
                    <a:pt x="3025" y="2822"/>
                  </a:cubicBezTo>
                  <a:cubicBezTo>
                    <a:pt x="2923" y="2944"/>
                    <a:pt x="2801" y="3046"/>
                    <a:pt x="2700" y="3167"/>
                  </a:cubicBezTo>
                  <a:cubicBezTo>
                    <a:pt x="2598" y="3289"/>
                    <a:pt x="2497" y="3431"/>
                    <a:pt x="2395" y="3553"/>
                  </a:cubicBezTo>
                  <a:cubicBezTo>
                    <a:pt x="2294" y="3695"/>
                    <a:pt x="2192" y="3817"/>
                    <a:pt x="2091" y="3959"/>
                  </a:cubicBezTo>
                  <a:cubicBezTo>
                    <a:pt x="2010" y="4081"/>
                    <a:pt x="1929" y="4203"/>
                    <a:pt x="1847" y="4324"/>
                  </a:cubicBezTo>
                  <a:cubicBezTo>
                    <a:pt x="1746" y="4487"/>
                    <a:pt x="1644" y="4629"/>
                    <a:pt x="1543" y="4791"/>
                  </a:cubicBezTo>
                  <a:cubicBezTo>
                    <a:pt x="1502" y="4852"/>
                    <a:pt x="1462" y="4933"/>
                    <a:pt x="1421" y="4994"/>
                  </a:cubicBezTo>
                  <a:cubicBezTo>
                    <a:pt x="1035" y="5705"/>
                    <a:pt x="731" y="6435"/>
                    <a:pt x="487" y="7207"/>
                  </a:cubicBezTo>
                  <a:cubicBezTo>
                    <a:pt x="467" y="7267"/>
                    <a:pt x="447" y="7308"/>
                    <a:pt x="426" y="7369"/>
                  </a:cubicBezTo>
                  <a:cubicBezTo>
                    <a:pt x="366" y="7613"/>
                    <a:pt x="305" y="7856"/>
                    <a:pt x="264" y="8100"/>
                  </a:cubicBezTo>
                  <a:cubicBezTo>
                    <a:pt x="244" y="8161"/>
                    <a:pt x="224" y="8242"/>
                    <a:pt x="203" y="8323"/>
                  </a:cubicBezTo>
                  <a:cubicBezTo>
                    <a:pt x="163" y="8546"/>
                    <a:pt x="122" y="8790"/>
                    <a:pt x="102" y="9033"/>
                  </a:cubicBezTo>
                  <a:cubicBezTo>
                    <a:pt x="81" y="9115"/>
                    <a:pt x="81" y="9196"/>
                    <a:pt x="61" y="9257"/>
                  </a:cubicBezTo>
                  <a:cubicBezTo>
                    <a:pt x="41" y="9500"/>
                    <a:pt x="21" y="9744"/>
                    <a:pt x="21" y="10008"/>
                  </a:cubicBezTo>
                  <a:cubicBezTo>
                    <a:pt x="21" y="10069"/>
                    <a:pt x="0" y="10150"/>
                    <a:pt x="0" y="10211"/>
                  </a:cubicBezTo>
                  <a:cubicBezTo>
                    <a:pt x="0" y="10474"/>
                    <a:pt x="0" y="10718"/>
                    <a:pt x="21" y="10982"/>
                  </a:cubicBezTo>
                  <a:cubicBezTo>
                    <a:pt x="21" y="11043"/>
                    <a:pt x="21" y="11104"/>
                    <a:pt x="41" y="11165"/>
                  </a:cubicBezTo>
                  <a:cubicBezTo>
                    <a:pt x="41" y="11428"/>
                    <a:pt x="81" y="11713"/>
                    <a:pt x="122" y="11976"/>
                  </a:cubicBezTo>
                  <a:cubicBezTo>
                    <a:pt x="122" y="11976"/>
                    <a:pt x="122" y="11976"/>
                    <a:pt x="122" y="11997"/>
                  </a:cubicBezTo>
                  <a:cubicBezTo>
                    <a:pt x="1502" y="9622"/>
                    <a:pt x="3694" y="7673"/>
                    <a:pt x="6435" y="6618"/>
                  </a:cubicBezTo>
                  <a:lnTo>
                    <a:pt x="9094" y="5745"/>
                  </a:lnTo>
                  <a:lnTo>
                    <a:pt x="7206" y="1"/>
                  </a:lnTo>
                  <a:close/>
                </a:path>
              </a:pathLst>
            </a:custGeom>
            <a:solidFill>
              <a:srgbClr val="FFFFFF">
                <a:alpha val="18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881825" y="1569425"/>
              <a:ext cx="273050" cy="218225"/>
            </a:xfrm>
            <a:custGeom>
              <a:rect b="b" l="l" r="r" t="t"/>
              <a:pathLst>
                <a:path extrusionOk="0" h="8729" w="10922">
                  <a:moveTo>
                    <a:pt x="9033" y="0"/>
                  </a:moveTo>
                  <a:lnTo>
                    <a:pt x="1" y="2984"/>
                  </a:lnTo>
                  <a:lnTo>
                    <a:pt x="1889" y="8728"/>
                  </a:lnTo>
                  <a:lnTo>
                    <a:pt x="9318" y="6272"/>
                  </a:lnTo>
                  <a:cubicBezTo>
                    <a:pt x="9845" y="6089"/>
                    <a:pt x="10393" y="5907"/>
                    <a:pt x="10921" y="5724"/>
                  </a:cubicBezTo>
                  <a:lnTo>
                    <a:pt x="9033" y="0"/>
                  </a:lnTo>
                  <a:close/>
                </a:path>
              </a:pathLst>
            </a:custGeom>
            <a:solidFill>
              <a:srgbClr val="FFFFFF">
                <a:alpha val="183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1107650" y="783900"/>
              <a:ext cx="915950" cy="928650"/>
            </a:xfrm>
            <a:custGeom>
              <a:rect b="b" l="l" r="r" t="t"/>
              <a:pathLst>
                <a:path extrusionOk="0" h="37146" w="36638">
                  <a:moveTo>
                    <a:pt x="35318" y="1"/>
                  </a:moveTo>
                  <a:lnTo>
                    <a:pt x="35318" y="1"/>
                  </a:lnTo>
                  <a:cubicBezTo>
                    <a:pt x="34506" y="2010"/>
                    <a:pt x="32984" y="4973"/>
                    <a:pt x="30650" y="8343"/>
                  </a:cubicBezTo>
                  <a:cubicBezTo>
                    <a:pt x="30609" y="8383"/>
                    <a:pt x="30589" y="8424"/>
                    <a:pt x="30569" y="8465"/>
                  </a:cubicBezTo>
                  <a:cubicBezTo>
                    <a:pt x="30386" y="8708"/>
                    <a:pt x="30224" y="8952"/>
                    <a:pt x="30041" y="9175"/>
                  </a:cubicBezTo>
                  <a:cubicBezTo>
                    <a:pt x="30000" y="9236"/>
                    <a:pt x="29960" y="9297"/>
                    <a:pt x="29919" y="9358"/>
                  </a:cubicBezTo>
                  <a:cubicBezTo>
                    <a:pt x="29391" y="10088"/>
                    <a:pt x="28843" y="10819"/>
                    <a:pt x="28255" y="11550"/>
                  </a:cubicBezTo>
                  <a:cubicBezTo>
                    <a:pt x="28173" y="11672"/>
                    <a:pt x="28072" y="11773"/>
                    <a:pt x="27991" y="11875"/>
                  </a:cubicBezTo>
                  <a:cubicBezTo>
                    <a:pt x="27828" y="12078"/>
                    <a:pt x="27666" y="12281"/>
                    <a:pt x="27504" y="12484"/>
                  </a:cubicBezTo>
                  <a:cubicBezTo>
                    <a:pt x="27382" y="12626"/>
                    <a:pt x="27280" y="12747"/>
                    <a:pt x="27159" y="12889"/>
                  </a:cubicBezTo>
                  <a:cubicBezTo>
                    <a:pt x="26996" y="13092"/>
                    <a:pt x="26834" y="13275"/>
                    <a:pt x="26671" y="13478"/>
                  </a:cubicBezTo>
                  <a:cubicBezTo>
                    <a:pt x="26529" y="13640"/>
                    <a:pt x="26387" y="13803"/>
                    <a:pt x="26245" y="13965"/>
                  </a:cubicBezTo>
                  <a:cubicBezTo>
                    <a:pt x="26002" y="14229"/>
                    <a:pt x="25738" y="14513"/>
                    <a:pt x="25494" y="14797"/>
                  </a:cubicBezTo>
                  <a:cubicBezTo>
                    <a:pt x="25311" y="15000"/>
                    <a:pt x="25129" y="15203"/>
                    <a:pt x="24926" y="15386"/>
                  </a:cubicBezTo>
                  <a:cubicBezTo>
                    <a:pt x="24784" y="15548"/>
                    <a:pt x="24621" y="15711"/>
                    <a:pt x="24479" y="15873"/>
                  </a:cubicBezTo>
                  <a:cubicBezTo>
                    <a:pt x="24297" y="16056"/>
                    <a:pt x="24114" y="16259"/>
                    <a:pt x="23931" y="16442"/>
                  </a:cubicBezTo>
                  <a:cubicBezTo>
                    <a:pt x="23769" y="16604"/>
                    <a:pt x="23627" y="16746"/>
                    <a:pt x="23464" y="16908"/>
                  </a:cubicBezTo>
                  <a:cubicBezTo>
                    <a:pt x="23261" y="17111"/>
                    <a:pt x="23038" y="17335"/>
                    <a:pt x="22815" y="17538"/>
                  </a:cubicBezTo>
                  <a:cubicBezTo>
                    <a:pt x="22693" y="17680"/>
                    <a:pt x="22551" y="17801"/>
                    <a:pt x="22409" y="17923"/>
                  </a:cubicBezTo>
                  <a:cubicBezTo>
                    <a:pt x="22084" y="18248"/>
                    <a:pt x="21719" y="18573"/>
                    <a:pt x="21374" y="18898"/>
                  </a:cubicBezTo>
                  <a:cubicBezTo>
                    <a:pt x="21252" y="19019"/>
                    <a:pt x="21110" y="19141"/>
                    <a:pt x="20968" y="19263"/>
                  </a:cubicBezTo>
                  <a:cubicBezTo>
                    <a:pt x="20724" y="19486"/>
                    <a:pt x="20481" y="19709"/>
                    <a:pt x="20217" y="19933"/>
                  </a:cubicBezTo>
                  <a:cubicBezTo>
                    <a:pt x="20054" y="20055"/>
                    <a:pt x="19912" y="20197"/>
                    <a:pt x="19750" y="20318"/>
                  </a:cubicBezTo>
                  <a:cubicBezTo>
                    <a:pt x="19486" y="20542"/>
                    <a:pt x="19222" y="20765"/>
                    <a:pt x="18958" y="20988"/>
                  </a:cubicBezTo>
                  <a:cubicBezTo>
                    <a:pt x="18816" y="21110"/>
                    <a:pt x="18674" y="21211"/>
                    <a:pt x="18532" y="21333"/>
                  </a:cubicBezTo>
                  <a:cubicBezTo>
                    <a:pt x="18126" y="21658"/>
                    <a:pt x="17720" y="21983"/>
                    <a:pt x="17294" y="22308"/>
                  </a:cubicBezTo>
                  <a:cubicBezTo>
                    <a:pt x="17213" y="22348"/>
                    <a:pt x="17152" y="22409"/>
                    <a:pt x="17071" y="22470"/>
                  </a:cubicBezTo>
                  <a:cubicBezTo>
                    <a:pt x="16705" y="22734"/>
                    <a:pt x="16340" y="22998"/>
                    <a:pt x="15975" y="23262"/>
                  </a:cubicBezTo>
                  <a:cubicBezTo>
                    <a:pt x="15832" y="23383"/>
                    <a:pt x="15670" y="23485"/>
                    <a:pt x="15528" y="23586"/>
                  </a:cubicBezTo>
                  <a:cubicBezTo>
                    <a:pt x="15203" y="23810"/>
                    <a:pt x="14899" y="24033"/>
                    <a:pt x="14574" y="24256"/>
                  </a:cubicBezTo>
                  <a:cubicBezTo>
                    <a:pt x="14412" y="24358"/>
                    <a:pt x="14270" y="24459"/>
                    <a:pt x="14107" y="24561"/>
                  </a:cubicBezTo>
                  <a:cubicBezTo>
                    <a:pt x="13722" y="24824"/>
                    <a:pt x="13316" y="25088"/>
                    <a:pt x="12910" y="25332"/>
                  </a:cubicBezTo>
                  <a:cubicBezTo>
                    <a:pt x="12828" y="25393"/>
                    <a:pt x="12768" y="25433"/>
                    <a:pt x="12686" y="25494"/>
                  </a:cubicBezTo>
                  <a:cubicBezTo>
                    <a:pt x="12199" y="25778"/>
                    <a:pt x="11712" y="26083"/>
                    <a:pt x="11205" y="26367"/>
                  </a:cubicBezTo>
                  <a:cubicBezTo>
                    <a:pt x="11063" y="26448"/>
                    <a:pt x="10920" y="26529"/>
                    <a:pt x="10778" y="26611"/>
                  </a:cubicBezTo>
                  <a:cubicBezTo>
                    <a:pt x="10413" y="26834"/>
                    <a:pt x="10027" y="27037"/>
                    <a:pt x="9662" y="27240"/>
                  </a:cubicBezTo>
                  <a:cubicBezTo>
                    <a:pt x="9479" y="27341"/>
                    <a:pt x="9317" y="27423"/>
                    <a:pt x="9134" y="27524"/>
                  </a:cubicBezTo>
                  <a:cubicBezTo>
                    <a:pt x="8749" y="27727"/>
                    <a:pt x="8363" y="27930"/>
                    <a:pt x="7957" y="28133"/>
                  </a:cubicBezTo>
                  <a:cubicBezTo>
                    <a:pt x="7815" y="28194"/>
                    <a:pt x="7673" y="28275"/>
                    <a:pt x="7531" y="28356"/>
                  </a:cubicBezTo>
                  <a:cubicBezTo>
                    <a:pt x="6983" y="28600"/>
                    <a:pt x="6455" y="28864"/>
                    <a:pt x="5887" y="29128"/>
                  </a:cubicBezTo>
                  <a:cubicBezTo>
                    <a:pt x="5785" y="29168"/>
                    <a:pt x="5663" y="29229"/>
                    <a:pt x="5542" y="29270"/>
                  </a:cubicBezTo>
                  <a:cubicBezTo>
                    <a:pt x="5095" y="29473"/>
                    <a:pt x="4648" y="29676"/>
                    <a:pt x="4182" y="29858"/>
                  </a:cubicBezTo>
                  <a:cubicBezTo>
                    <a:pt x="3999" y="29939"/>
                    <a:pt x="3816" y="30021"/>
                    <a:pt x="3613" y="30082"/>
                  </a:cubicBezTo>
                  <a:cubicBezTo>
                    <a:pt x="3207" y="30264"/>
                    <a:pt x="2781" y="30427"/>
                    <a:pt x="2375" y="30589"/>
                  </a:cubicBezTo>
                  <a:cubicBezTo>
                    <a:pt x="2192" y="30650"/>
                    <a:pt x="2010" y="30711"/>
                    <a:pt x="1827" y="30792"/>
                  </a:cubicBezTo>
                  <a:cubicBezTo>
                    <a:pt x="1218" y="30995"/>
                    <a:pt x="630" y="31218"/>
                    <a:pt x="0" y="31421"/>
                  </a:cubicBezTo>
                  <a:lnTo>
                    <a:pt x="1888" y="37145"/>
                  </a:lnTo>
                  <a:cubicBezTo>
                    <a:pt x="19608" y="30792"/>
                    <a:pt x="30609" y="18228"/>
                    <a:pt x="36110" y="9419"/>
                  </a:cubicBezTo>
                  <a:cubicBezTo>
                    <a:pt x="36292" y="9114"/>
                    <a:pt x="36455" y="8830"/>
                    <a:pt x="36638" y="8566"/>
                  </a:cubicBezTo>
                  <a:cubicBezTo>
                    <a:pt x="35724" y="4547"/>
                    <a:pt x="35237" y="1523"/>
                    <a:pt x="35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2385900" y="1460825"/>
              <a:ext cx="1025" cy="3075"/>
            </a:xfrm>
            <a:custGeom>
              <a:rect b="b" l="l" r="r" t="t"/>
              <a:pathLst>
                <a:path extrusionOk="0" h="123" w="41">
                  <a:moveTo>
                    <a:pt x="0" y="0"/>
                  </a:moveTo>
                  <a:cubicBezTo>
                    <a:pt x="0" y="41"/>
                    <a:pt x="20" y="82"/>
                    <a:pt x="41" y="122"/>
                  </a:cubicBezTo>
                  <a:cubicBezTo>
                    <a:pt x="41" y="82"/>
                    <a:pt x="20" y="41"/>
                    <a:pt x="0" y="0"/>
                  </a:cubicBezTo>
                  <a:close/>
                </a:path>
              </a:pathLst>
            </a:custGeom>
            <a:solidFill>
              <a:srgbClr val="0050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2110350" y="1320350"/>
              <a:ext cx="322250" cy="451550"/>
            </a:xfrm>
            <a:custGeom>
              <a:rect b="b" l="l" r="r" t="t"/>
              <a:pathLst>
                <a:path extrusionOk="0" h="18062" w="12890">
                  <a:moveTo>
                    <a:pt x="2434" y="0"/>
                  </a:moveTo>
                  <a:cubicBezTo>
                    <a:pt x="1628" y="0"/>
                    <a:pt x="811" y="105"/>
                    <a:pt x="0" y="322"/>
                  </a:cubicBezTo>
                  <a:lnTo>
                    <a:pt x="5826" y="18062"/>
                  </a:lnTo>
                  <a:cubicBezTo>
                    <a:pt x="10433" y="16255"/>
                    <a:pt x="12889" y="11161"/>
                    <a:pt x="11327" y="6411"/>
                  </a:cubicBezTo>
                  <a:cubicBezTo>
                    <a:pt x="10029" y="2485"/>
                    <a:pt x="6368" y="0"/>
                    <a:pt x="24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56500" y="2022550"/>
              <a:ext cx="298900" cy="158875"/>
            </a:xfrm>
            <a:custGeom>
              <a:rect b="b" l="l" r="r" t="t"/>
              <a:pathLst>
                <a:path extrusionOk="0" h="6355" w="11956">
                  <a:moveTo>
                    <a:pt x="9987" y="1"/>
                  </a:moveTo>
                  <a:lnTo>
                    <a:pt x="5521" y="1462"/>
                  </a:lnTo>
                  <a:cubicBezTo>
                    <a:pt x="4278" y="1817"/>
                    <a:pt x="3017" y="1980"/>
                    <a:pt x="1780" y="1980"/>
                  </a:cubicBezTo>
                  <a:cubicBezTo>
                    <a:pt x="1180" y="1980"/>
                    <a:pt x="585" y="1941"/>
                    <a:pt x="0" y="1868"/>
                  </a:cubicBezTo>
                  <a:lnTo>
                    <a:pt x="0" y="1868"/>
                  </a:lnTo>
                  <a:cubicBezTo>
                    <a:pt x="82" y="1990"/>
                    <a:pt x="163" y="2092"/>
                    <a:pt x="264" y="2213"/>
                  </a:cubicBezTo>
                  <a:cubicBezTo>
                    <a:pt x="345" y="2335"/>
                    <a:pt x="447" y="2437"/>
                    <a:pt x="548" y="2558"/>
                  </a:cubicBezTo>
                  <a:cubicBezTo>
                    <a:pt x="731" y="2761"/>
                    <a:pt x="914" y="2964"/>
                    <a:pt x="1117" y="3167"/>
                  </a:cubicBezTo>
                  <a:cubicBezTo>
                    <a:pt x="1218" y="3249"/>
                    <a:pt x="1320" y="3350"/>
                    <a:pt x="1421" y="3452"/>
                  </a:cubicBezTo>
                  <a:cubicBezTo>
                    <a:pt x="1563" y="3573"/>
                    <a:pt x="1685" y="3675"/>
                    <a:pt x="1827" y="3797"/>
                  </a:cubicBezTo>
                  <a:cubicBezTo>
                    <a:pt x="1929" y="3878"/>
                    <a:pt x="2050" y="3979"/>
                    <a:pt x="2172" y="4060"/>
                  </a:cubicBezTo>
                  <a:cubicBezTo>
                    <a:pt x="2314" y="4162"/>
                    <a:pt x="2456" y="4263"/>
                    <a:pt x="2598" y="4365"/>
                  </a:cubicBezTo>
                  <a:cubicBezTo>
                    <a:pt x="2700" y="4446"/>
                    <a:pt x="2822" y="4527"/>
                    <a:pt x="2923" y="4608"/>
                  </a:cubicBezTo>
                  <a:cubicBezTo>
                    <a:pt x="3126" y="4730"/>
                    <a:pt x="3329" y="4832"/>
                    <a:pt x="3512" y="4954"/>
                  </a:cubicBezTo>
                  <a:cubicBezTo>
                    <a:pt x="3593" y="4994"/>
                    <a:pt x="3654" y="5035"/>
                    <a:pt x="3735" y="5075"/>
                  </a:cubicBezTo>
                  <a:cubicBezTo>
                    <a:pt x="4019" y="5217"/>
                    <a:pt x="4283" y="5339"/>
                    <a:pt x="4567" y="5461"/>
                  </a:cubicBezTo>
                  <a:cubicBezTo>
                    <a:pt x="4669" y="5502"/>
                    <a:pt x="4750" y="5542"/>
                    <a:pt x="4852" y="5562"/>
                  </a:cubicBezTo>
                  <a:cubicBezTo>
                    <a:pt x="5054" y="5644"/>
                    <a:pt x="5278" y="5725"/>
                    <a:pt x="5481" y="5806"/>
                  </a:cubicBezTo>
                  <a:cubicBezTo>
                    <a:pt x="5582" y="5826"/>
                    <a:pt x="5684" y="5867"/>
                    <a:pt x="5785" y="5887"/>
                  </a:cubicBezTo>
                  <a:cubicBezTo>
                    <a:pt x="6008" y="5968"/>
                    <a:pt x="6232" y="6009"/>
                    <a:pt x="6455" y="6070"/>
                  </a:cubicBezTo>
                  <a:cubicBezTo>
                    <a:pt x="6557" y="6090"/>
                    <a:pt x="6638" y="6110"/>
                    <a:pt x="6719" y="6131"/>
                  </a:cubicBezTo>
                  <a:cubicBezTo>
                    <a:pt x="7348" y="6253"/>
                    <a:pt x="7998" y="6334"/>
                    <a:pt x="8667" y="6354"/>
                  </a:cubicBezTo>
                  <a:lnTo>
                    <a:pt x="8891" y="6354"/>
                  </a:lnTo>
                  <a:cubicBezTo>
                    <a:pt x="9155" y="6354"/>
                    <a:pt x="9398" y="6334"/>
                    <a:pt x="9662" y="6313"/>
                  </a:cubicBezTo>
                  <a:cubicBezTo>
                    <a:pt x="9764" y="6313"/>
                    <a:pt x="9845" y="6313"/>
                    <a:pt x="9946" y="6293"/>
                  </a:cubicBezTo>
                  <a:cubicBezTo>
                    <a:pt x="10190" y="6273"/>
                    <a:pt x="10454" y="6253"/>
                    <a:pt x="10697" y="6212"/>
                  </a:cubicBezTo>
                  <a:cubicBezTo>
                    <a:pt x="10778" y="6192"/>
                    <a:pt x="10860" y="6171"/>
                    <a:pt x="10961" y="6171"/>
                  </a:cubicBezTo>
                  <a:cubicBezTo>
                    <a:pt x="11286" y="6110"/>
                    <a:pt x="11611" y="6029"/>
                    <a:pt x="11956" y="5928"/>
                  </a:cubicBezTo>
                  <a:lnTo>
                    <a:pt x="9987" y="1"/>
                  </a:lnTo>
                  <a:close/>
                </a:path>
              </a:pathLst>
            </a:custGeom>
            <a:solidFill>
              <a:schemeClr val="accent2">
                <a:alpha val="455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1006150" y="1948975"/>
              <a:ext cx="275075" cy="221775"/>
            </a:xfrm>
            <a:custGeom>
              <a:rect b="b" l="l" r="r" t="t"/>
              <a:pathLst>
                <a:path extrusionOk="0" h="8871" w="11003">
                  <a:moveTo>
                    <a:pt x="9074" y="1"/>
                  </a:moveTo>
                  <a:cubicBezTo>
                    <a:pt x="8323" y="224"/>
                    <a:pt x="7592" y="447"/>
                    <a:pt x="6841" y="691"/>
                  </a:cubicBezTo>
                  <a:lnTo>
                    <a:pt x="1" y="2944"/>
                  </a:lnTo>
                  <a:lnTo>
                    <a:pt x="1970" y="8871"/>
                  </a:lnTo>
                  <a:lnTo>
                    <a:pt x="11002" y="5907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accent2">
                <a:alpha val="455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1232975" y="1874550"/>
              <a:ext cx="1225500" cy="329200"/>
            </a:xfrm>
            <a:custGeom>
              <a:rect b="b" l="l" r="r" t="t"/>
              <a:pathLst>
                <a:path extrusionOk="0" h="13168" w="49020">
                  <a:moveTo>
                    <a:pt x="20796" y="0"/>
                  </a:moveTo>
                  <a:cubicBezTo>
                    <a:pt x="14290" y="0"/>
                    <a:pt x="7270" y="841"/>
                    <a:pt x="1" y="2978"/>
                  </a:cubicBezTo>
                  <a:lnTo>
                    <a:pt x="1949" y="8884"/>
                  </a:lnTo>
                  <a:lnTo>
                    <a:pt x="1970" y="8884"/>
                  </a:lnTo>
                  <a:cubicBezTo>
                    <a:pt x="2579" y="8681"/>
                    <a:pt x="3167" y="8499"/>
                    <a:pt x="3776" y="8316"/>
                  </a:cubicBezTo>
                  <a:cubicBezTo>
                    <a:pt x="3959" y="8255"/>
                    <a:pt x="4162" y="8215"/>
                    <a:pt x="4365" y="8154"/>
                  </a:cubicBezTo>
                  <a:cubicBezTo>
                    <a:pt x="4771" y="8032"/>
                    <a:pt x="5197" y="7930"/>
                    <a:pt x="5603" y="7809"/>
                  </a:cubicBezTo>
                  <a:cubicBezTo>
                    <a:pt x="5826" y="7748"/>
                    <a:pt x="6050" y="7707"/>
                    <a:pt x="6253" y="7646"/>
                  </a:cubicBezTo>
                  <a:cubicBezTo>
                    <a:pt x="6699" y="7545"/>
                    <a:pt x="7146" y="7443"/>
                    <a:pt x="7572" y="7342"/>
                  </a:cubicBezTo>
                  <a:cubicBezTo>
                    <a:pt x="7734" y="7301"/>
                    <a:pt x="7897" y="7261"/>
                    <a:pt x="8059" y="7240"/>
                  </a:cubicBezTo>
                  <a:cubicBezTo>
                    <a:pt x="8648" y="7118"/>
                    <a:pt x="9216" y="6997"/>
                    <a:pt x="9784" y="6895"/>
                  </a:cubicBezTo>
                  <a:cubicBezTo>
                    <a:pt x="9987" y="6855"/>
                    <a:pt x="10190" y="6814"/>
                    <a:pt x="10393" y="6794"/>
                  </a:cubicBezTo>
                  <a:cubicBezTo>
                    <a:pt x="10779" y="6713"/>
                    <a:pt x="11165" y="6652"/>
                    <a:pt x="11530" y="6611"/>
                  </a:cubicBezTo>
                  <a:cubicBezTo>
                    <a:pt x="11773" y="6570"/>
                    <a:pt x="12017" y="6530"/>
                    <a:pt x="12261" y="6489"/>
                  </a:cubicBezTo>
                  <a:cubicBezTo>
                    <a:pt x="12606" y="6449"/>
                    <a:pt x="12971" y="6408"/>
                    <a:pt x="13316" y="6367"/>
                  </a:cubicBezTo>
                  <a:cubicBezTo>
                    <a:pt x="13539" y="6327"/>
                    <a:pt x="13783" y="6307"/>
                    <a:pt x="14006" y="6286"/>
                  </a:cubicBezTo>
                  <a:cubicBezTo>
                    <a:pt x="14514" y="6225"/>
                    <a:pt x="15041" y="6185"/>
                    <a:pt x="15549" y="6144"/>
                  </a:cubicBezTo>
                  <a:cubicBezTo>
                    <a:pt x="15772" y="6124"/>
                    <a:pt x="16016" y="6104"/>
                    <a:pt x="16259" y="6083"/>
                  </a:cubicBezTo>
                  <a:cubicBezTo>
                    <a:pt x="16604" y="6063"/>
                    <a:pt x="16929" y="6043"/>
                    <a:pt x="17254" y="6022"/>
                  </a:cubicBezTo>
                  <a:cubicBezTo>
                    <a:pt x="17538" y="6002"/>
                    <a:pt x="17802" y="6002"/>
                    <a:pt x="18066" y="5982"/>
                  </a:cubicBezTo>
                  <a:cubicBezTo>
                    <a:pt x="18350" y="5982"/>
                    <a:pt x="18614" y="5962"/>
                    <a:pt x="18898" y="5962"/>
                  </a:cubicBezTo>
                  <a:cubicBezTo>
                    <a:pt x="19182" y="5962"/>
                    <a:pt x="19446" y="5941"/>
                    <a:pt x="19730" y="5941"/>
                  </a:cubicBezTo>
                  <a:lnTo>
                    <a:pt x="20522" y="5941"/>
                  </a:lnTo>
                  <a:cubicBezTo>
                    <a:pt x="21049" y="5941"/>
                    <a:pt x="21557" y="5962"/>
                    <a:pt x="22085" y="5962"/>
                  </a:cubicBezTo>
                  <a:cubicBezTo>
                    <a:pt x="22288" y="5982"/>
                    <a:pt x="22491" y="5982"/>
                    <a:pt x="22714" y="5982"/>
                  </a:cubicBezTo>
                  <a:cubicBezTo>
                    <a:pt x="23018" y="6002"/>
                    <a:pt x="23343" y="6022"/>
                    <a:pt x="23648" y="6022"/>
                  </a:cubicBezTo>
                  <a:cubicBezTo>
                    <a:pt x="23851" y="6043"/>
                    <a:pt x="24033" y="6043"/>
                    <a:pt x="24216" y="6063"/>
                  </a:cubicBezTo>
                  <a:cubicBezTo>
                    <a:pt x="24541" y="6083"/>
                    <a:pt x="24865" y="6104"/>
                    <a:pt x="25190" y="6124"/>
                  </a:cubicBezTo>
                  <a:cubicBezTo>
                    <a:pt x="25332" y="6144"/>
                    <a:pt x="25495" y="6164"/>
                    <a:pt x="25637" y="6164"/>
                  </a:cubicBezTo>
                  <a:cubicBezTo>
                    <a:pt x="26814" y="6266"/>
                    <a:pt x="27951" y="6408"/>
                    <a:pt x="29047" y="6550"/>
                  </a:cubicBezTo>
                  <a:cubicBezTo>
                    <a:pt x="29108" y="6570"/>
                    <a:pt x="29169" y="6570"/>
                    <a:pt x="29209" y="6591"/>
                  </a:cubicBezTo>
                  <a:cubicBezTo>
                    <a:pt x="29595" y="6631"/>
                    <a:pt x="29980" y="6692"/>
                    <a:pt x="30346" y="6753"/>
                  </a:cubicBezTo>
                  <a:cubicBezTo>
                    <a:pt x="30386" y="6753"/>
                    <a:pt x="30447" y="6773"/>
                    <a:pt x="30488" y="6773"/>
                  </a:cubicBezTo>
                  <a:cubicBezTo>
                    <a:pt x="39155" y="8215"/>
                    <a:pt x="45813" y="11198"/>
                    <a:pt x="49020" y="13167"/>
                  </a:cubicBezTo>
                  <a:cubicBezTo>
                    <a:pt x="47883" y="11787"/>
                    <a:pt x="46158" y="8357"/>
                    <a:pt x="44168" y="3627"/>
                  </a:cubicBezTo>
                  <a:cubicBezTo>
                    <a:pt x="37828" y="1612"/>
                    <a:pt x="29804" y="0"/>
                    <a:pt x="20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1911425" y="783900"/>
              <a:ext cx="547050" cy="1419850"/>
            </a:xfrm>
            <a:custGeom>
              <a:rect b="b" l="l" r="r" t="t"/>
              <a:pathLst>
                <a:path extrusionOk="0" h="56794" w="21882">
                  <a:moveTo>
                    <a:pt x="3167" y="1"/>
                  </a:moveTo>
                  <a:lnTo>
                    <a:pt x="3167" y="1"/>
                  </a:lnTo>
                  <a:cubicBezTo>
                    <a:pt x="2558" y="1543"/>
                    <a:pt x="1503" y="3634"/>
                    <a:pt x="1" y="6049"/>
                  </a:cubicBezTo>
                  <a:cubicBezTo>
                    <a:pt x="853" y="14676"/>
                    <a:pt x="2660" y="23140"/>
                    <a:pt x="5400" y="31320"/>
                  </a:cubicBezTo>
                  <a:cubicBezTo>
                    <a:pt x="8018" y="39134"/>
                    <a:pt x="11469" y="46685"/>
                    <a:pt x="15731" y="53809"/>
                  </a:cubicBezTo>
                  <a:cubicBezTo>
                    <a:pt x="18370" y="54845"/>
                    <a:pt x="20461" y="55920"/>
                    <a:pt x="21882" y="56793"/>
                  </a:cubicBezTo>
                  <a:cubicBezTo>
                    <a:pt x="19568" y="53992"/>
                    <a:pt x="14879" y="42788"/>
                    <a:pt x="10373" y="29107"/>
                  </a:cubicBezTo>
                  <a:cubicBezTo>
                    <a:pt x="5846" y="15406"/>
                    <a:pt x="2985" y="3613"/>
                    <a:pt x="3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1911425" y="783900"/>
              <a:ext cx="112175" cy="342550"/>
            </a:xfrm>
            <a:custGeom>
              <a:rect b="b" l="l" r="r" t="t"/>
              <a:pathLst>
                <a:path extrusionOk="0" h="13702" w="4487">
                  <a:moveTo>
                    <a:pt x="3167" y="1"/>
                  </a:moveTo>
                  <a:cubicBezTo>
                    <a:pt x="2558" y="1543"/>
                    <a:pt x="1503" y="3634"/>
                    <a:pt x="1" y="6049"/>
                  </a:cubicBezTo>
                  <a:cubicBezTo>
                    <a:pt x="265" y="8607"/>
                    <a:pt x="610" y="11164"/>
                    <a:pt x="1036" y="13701"/>
                  </a:cubicBezTo>
                  <a:cubicBezTo>
                    <a:pt x="2132" y="12220"/>
                    <a:pt x="3106" y="10758"/>
                    <a:pt x="3959" y="9419"/>
                  </a:cubicBezTo>
                  <a:cubicBezTo>
                    <a:pt x="4141" y="9114"/>
                    <a:pt x="4304" y="8830"/>
                    <a:pt x="4487" y="8566"/>
                  </a:cubicBezTo>
                  <a:cubicBezTo>
                    <a:pt x="3573" y="4547"/>
                    <a:pt x="3086" y="1523"/>
                    <a:pt x="31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2194075" y="1925650"/>
              <a:ext cx="264400" cy="278100"/>
            </a:xfrm>
            <a:custGeom>
              <a:rect b="b" l="l" r="r" t="t"/>
              <a:pathLst>
                <a:path extrusionOk="0" h="11124" w="10576">
                  <a:moveTo>
                    <a:pt x="1" y="0"/>
                  </a:moveTo>
                  <a:lnTo>
                    <a:pt x="1" y="0"/>
                  </a:lnTo>
                  <a:cubicBezTo>
                    <a:pt x="1361" y="2761"/>
                    <a:pt x="2842" y="5480"/>
                    <a:pt x="4425" y="8139"/>
                  </a:cubicBezTo>
                  <a:cubicBezTo>
                    <a:pt x="7064" y="9175"/>
                    <a:pt x="9155" y="10250"/>
                    <a:pt x="10576" y="11123"/>
                  </a:cubicBezTo>
                  <a:cubicBezTo>
                    <a:pt x="9439" y="9743"/>
                    <a:pt x="7714" y="6313"/>
                    <a:pt x="5745" y="1583"/>
                  </a:cubicBezTo>
                  <a:cubicBezTo>
                    <a:pt x="3959" y="1015"/>
                    <a:pt x="2030" y="467"/>
                    <a:pt x="1" y="0"/>
                  </a:cubicBezTo>
                  <a:close/>
                </a:path>
              </a:pathLst>
            </a:custGeom>
            <a:solidFill>
              <a:schemeClr val="accent2">
                <a:alpha val="4557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2233150" y="1393550"/>
              <a:ext cx="155300" cy="210675"/>
            </a:xfrm>
            <a:custGeom>
              <a:rect b="b" l="l" r="r" t="t"/>
              <a:pathLst>
                <a:path extrusionOk="0" h="8427" w="6212">
                  <a:moveTo>
                    <a:pt x="2205" y="1"/>
                  </a:moveTo>
                  <a:cubicBezTo>
                    <a:pt x="2048" y="1"/>
                    <a:pt x="1895" y="24"/>
                    <a:pt x="1746" y="73"/>
                  </a:cubicBezTo>
                  <a:cubicBezTo>
                    <a:pt x="447" y="499"/>
                    <a:pt x="0" y="2691"/>
                    <a:pt x="751" y="4985"/>
                  </a:cubicBezTo>
                  <a:cubicBezTo>
                    <a:pt x="1417" y="7001"/>
                    <a:pt x="2801" y="8426"/>
                    <a:pt x="4012" y="8426"/>
                  </a:cubicBezTo>
                  <a:cubicBezTo>
                    <a:pt x="4167" y="8426"/>
                    <a:pt x="4319" y="8403"/>
                    <a:pt x="4466" y="8355"/>
                  </a:cubicBezTo>
                  <a:cubicBezTo>
                    <a:pt x="5765" y="7908"/>
                    <a:pt x="6212" y="5716"/>
                    <a:pt x="5461" y="3422"/>
                  </a:cubicBezTo>
                  <a:cubicBezTo>
                    <a:pt x="4795" y="1409"/>
                    <a:pt x="3414" y="1"/>
                    <a:pt x="22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" name="Google Shape;447;p37"/>
          <p:cNvGrpSpPr/>
          <p:nvPr/>
        </p:nvGrpSpPr>
        <p:grpSpPr>
          <a:xfrm>
            <a:off x="636975" y="4608492"/>
            <a:ext cx="3397850" cy="187275"/>
            <a:chOff x="-3237675" y="-1132050"/>
            <a:chExt cx="3397850" cy="187275"/>
          </a:xfrm>
        </p:grpSpPr>
        <p:sp>
          <p:nvSpPr>
            <p:cNvPr id="448" name="Google Shape;448;p37"/>
            <p:cNvSpPr/>
            <p:nvPr/>
          </p:nvSpPr>
          <p:spPr>
            <a:xfrm>
              <a:off x="-37875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29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-787250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-1195725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-16042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-2012725" y="-1132050"/>
              <a:ext cx="130450" cy="187275"/>
            </a:xfrm>
            <a:custGeom>
              <a:rect b="b" l="l" r="r" t="t"/>
              <a:pathLst>
                <a:path extrusionOk="0" h="7491" w="5218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-2421200" y="-1132050"/>
              <a:ext cx="130425" cy="187275"/>
            </a:xfrm>
            <a:custGeom>
              <a:rect b="b" l="l" r="r" t="t"/>
              <a:pathLst>
                <a:path extrusionOk="0" h="7491" w="5217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-28291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-3237675" y="-1132050"/>
              <a:ext cx="129925" cy="187275"/>
            </a:xfrm>
            <a:custGeom>
              <a:rect b="b" l="l" r="r" t="t"/>
              <a:pathLst>
                <a:path extrusionOk="0" h="7491" w="5197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"/>
          <p:cNvSpPr/>
          <p:nvPr/>
        </p:nvSpPr>
        <p:spPr>
          <a:xfrm>
            <a:off x="6145081" y="1164309"/>
            <a:ext cx="998400" cy="998400"/>
          </a:xfrm>
          <a:prstGeom prst="ellipse">
            <a:avLst/>
          </a:prstGeom>
          <a:solidFill>
            <a:schemeClr val="hlink">
              <a:alpha val="3839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"/>
          <p:cNvSpPr/>
          <p:nvPr/>
        </p:nvSpPr>
        <p:spPr>
          <a:xfrm>
            <a:off x="380800" y="519600"/>
            <a:ext cx="6261600" cy="46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8"/>
          <p:cNvSpPr/>
          <p:nvPr/>
        </p:nvSpPr>
        <p:spPr>
          <a:xfrm>
            <a:off x="715100" y="832048"/>
            <a:ext cx="5580000" cy="431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8"/>
          <p:cNvSpPr txBox="1"/>
          <p:nvPr>
            <p:ph type="title"/>
          </p:nvPr>
        </p:nvSpPr>
        <p:spPr>
          <a:xfrm>
            <a:off x="1039150" y="2190975"/>
            <a:ext cx="5106000" cy="14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Этапы решения задачи</a:t>
            </a:r>
            <a:endParaRPr/>
          </a:p>
        </p:txBody>
      </p:sp>
      <p:sp>
        <p:nvSpPr>
          <p:cNvPr id="465" name="Google Shape;465;p38"/>
          <p:cNvSpPr txBox="1"/>
          <p:nvPr>
            <p:ph idx="2" type="title"/>
          </p:nvPr>
        </p:nvSpPr>
        <p:spPr>
          <a:xfrm>
            <a:off x="1039142" y="1349167"/>
            <a:ext cx="1882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1039150" y="3685050"/>
            <a:ext cx="51060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Как мы подошли к решению</a:t>
            </a:r>
            <a:endParaRPr/>
          </a:p>
        </p:txBody>
      </p:sp>
      <p:grpSp>
        <p:nvGrpSpPr>
          <p:cNvPr id="467" name="Google Shape;467;p38"/>
          <p:cNvGrpSpPr/>
          <p:nvPr/>
        </p:nvGrpSpPr>
        <p:grpSpPr>
          <a:xfrm rot="-5400000">
            <a:off x="328789" y="1830282"/>
            <a:ext cx="772605" cy="196301"/>
            <a:chOff x="2641350" y="846250"/>
            <a:chExt cx="413600" cy="105075"/>
          </a:xfrm>
        </p:grpSpPr>
        <p:sp>
          <p:nvSpPr>
            <p:cNvPr id="468" name="Google Shape;468;p38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8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8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8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2" name="Google Shape;472;p38"/>
          <p:cNvCxnSpPr/>
          <p:nvPr/>
        </p:nvCxnSpPr>
        <p:spPr>
          <a:xfrm>
            <a:off x="453675" y="4411950"/>
            <a:ext cx="5442600" cy="5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9"/>
          <p:cNvSpPr/>
          <p:nvPr/>
        </p:nvSpPr>
        <p:spPr>
          <a:xfrm>
            <a:off x="6037030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9"/>
          <p:cNvSpPr/>
          <p:nvPr/>
        </p:nvSpPr>
        <p:spPr>
          <a:xfrm>
            <a:off x="6037192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9"/>
          <p:cNvSpPr/>
          <p:nvPr/>
        </p:nvSpPr>
        <p:spPr>
          <a:xfrm>
            <a:off x="3336004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9"/>
          <p:cNvSpPr/>
          <p:nvPr/>
        </p:nvSpPr>
        <p:spPr>
          <a:xfrm>
            <a:off x="3336167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9"/>
          <p:cNvSpPr/>
          <p:nvPr/>
        </p:nvSpPr>
        <p:spPr>
          <a:xfrm>
            <a:off x="623637" y="29227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9"/>
          <p:cNvSpPr/>
          <p:nvPr/>
        </p:nvSpPr>
        <p:spPr>
          <a:xfrm>
            <a:off x="623800" y="1059641"/>
            <a:ext cx="2495100" cy="179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9"/>
          <p:cNvSpPr txBox="1"/>
          <p:nvPr>
            <p:ph idx="1" type="subTitle"/>
          </p:nvPr>
        </p:nvSpPr>
        <p:spPr>
          <a:xfrm>
            <a:off x="7200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Централизовать</a:t>
            </a:r>
            <a:r>
              <a:rPr lang="en"/>
              <a:t> все процессы</a:t>
            </a:r>
            <a:endParaRPr/>
          </a:p>
        </p:txBody>
      </p:sp>
      <p:sp>
        <p:nvSpPr>
          <p:cNvPr id="484" name="Google Shape;484;p39"/>
          <p:cNvSpPr txBox="1"/>
          <p:nvPr>
            <p:ph type="title"/>
          </p:nvPr>
        </p:nvSpPr>
        <p:spPr>
          <a:xfrm>
            <a:off x="743450" y="1580183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Создать докер</a:t>
            </a:r>
            <a:endParaRPr b="1" sz="2200"/>
          </a:p>
        </p:txBody>
      </p:sp>
      <p:sp>
        <p:nvSpPr>
          <p:cNvPr id="485" name="Google Shape;485;p39"/>
          <p:cNvSpPr txBox="1"/>
          <p:nvPr>
            <p:ph idx="2" type="title"/>
          </p:nvPr>
        </p:nvSpPr>
        <p:spPr>
          <a:xfrm>
            <a:off x="720000" y="1158483"/>
            <a:ext cx="9246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86" name="Google Shape;486;p39"/>
          <p:cNvSpPr txBox="1"/>
          <p:nvPr>
            <p:ph idx="3" type="title"/>
          </p:nvPr>
        </p:nvSpPr>
        <p:spPr>
          <a:xfrm>
            <a:off x="3403800" y="1621216"/>
            <a:ext cx="2336400" cy="72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Придумать структуры</a:t>
            </a:r>
            <a:endParaRPr b="1" sz="2200"/>
          </a:p>
        </p:txBody>
      </p:sp>
      <p:sp>
        <p:nvSpPr>
          <p:cNvPr id="487" name="Google Shape;487;p39"/>
          <p:cNvSpPr txBox="1"/>
          <p:nvPr>
            <p:ph idx="4" type="title"/>
          </p:nvPr>
        </p:nvSpPr>
        <p:spPr>
          <a:xfrm>
            <a:off x="3403800" y="1158483"/>
            <a:ext cx="9234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88" name="Google Shape;488;p39"/>
          <p:cNvSpPr txBox="1"/>
          <p:nvPr>
            <p:ph idx="5" type="subTitle"/>
          </p:nvPr>
        </p:nvSpPr>
        <p:spPr>
          <a:xfrm>
            <a:off x="34038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куда как пойдет?</a:t>
            </a:r>
            <a:endParaRPr/>
          </a:p>
        </p:txBody>
      </p:sp>
      <p:sp>
        <p:nvSpPr>
          <p:cNvPr id="489" name="Google Shape;489;p39"/>
          <p:cNvSpPr txBox="1"/>
          <p:nvPr>
            <p:ph idx="6" type="title"/>
          </p:nvPr>
        </p:nvSpPr>
        <p:spPr>
          <a:xfrm>
            <a:off x="6087600" y="1621208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/>
              <a:t>Подготовить фронт</a:t>
            </a:r>
            <a:endParaRPr b="1" sz="2200"/>
          </a:p>
        </p:txBody>
      </p:sp>
      <p:sp>
        <p:nvSpPr>
          <p:cNvPr id="490" name="Google Shape;490;p39"/>
          <p:cNvSpPr txBox="1"/>
          <p:nvPr>
            <p:ph idx="7" type="title"/>
          </p:nvPr>
        </p:nvSpPr>
        <p:spPr>
          <a:xfrm>
            <a:off x="6087600" y="1158483"/>
            <a:ext cx="923400" cy="41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91" name="Google Shape;491;p39"/>
          <p:cNvSpPr txBox="1"/>
          <p:nvPr>
            <p:ph idx="8" type="subTitle"/>
          </p:nvPr>
        </p:nvSpPr>
        <p:spPr>
          <a:xfrm>
            <a:off x="6087600" y="2261249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Создать весь UI</a:t>
            </a:r>
            <a:endParaRPr/>
          </a:p>
        </p:txBody>
      </p:sp>
      <p:sp>
        <p:nvSpPr>
          <p:cNvPr id="492" name="Google Shape;492;p39"/>
          <p:cNvSpPr txBox="1"/>
          <p:nvPr>
            <p:ph idx="9" type="title"/>
          </p:nvPr>
        </p:nvSpPr>
        <p:spPr>
          <a:xfrm>
            <a:off x="7200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</a:rPr>
              <a:t>Подготовить </a:t>
            </a:r>
            <a:r>
              <a:rPr lang="en" sz="2200">
                <a:solidFill>
                  <a:schemeClr val="accent2"/>
                </a:solidFill>
              </a:rPr>
              <a:t>API Rest-ы</a:t>
            </a:r>
            <a:endParaRPr sz="2200">
              <a:solidFill>
                <a:schemeClr val="accent2"/>
              </a:solidFill>
            </a:endParaRPr>
          </a:p>
        </p:txBody>
      </p:sp>
      <p:sp>
        <p:nvSpPr>
          <p:cNvPr id="493" name="Google Shape;493;p39"/>
          <p:cNvSpPr txBox="1"/>
          <p:nvPr>
            <p:ph idx="13" type="title"/>
          </p:nvPr>
        </p:nvSpPr>
        <p:spPr>
          <a:xfrm>
            <a:off x="7200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94" name="Google Shape;494;p39"/>
          <p:cNvSpPr txBox="1"/>
          <p:nvPr>
            <p:ph idx="14" type="subTitle"/>
          </p:nvPr>
        </p:nvSpPr>
        <p:spPr>
          <a:xfrm>
            <a:off x="7200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Создать общение между фронт и бэк</a:t>
            </a:r>
            <a:endParaRPr/>
          </a:p>
        </p:txBody>
      </p:sp>
      <p:sp>
        <p:nvSpPr>
          <p:cNvPr id="495" name="Google Shape;495;p39"/>
          <p:cNvSpPr txBox="1"/>
          <p:nvPr>
            <p:ph idx="15" type="title"/>
          </p:nvPr>
        </p:nvSpPr>
        <p:spPr>
          <a:xfrm>
            <a:off x="34038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</a:rPr>
              <a:t>Подготовить модель</a:t>
            </a:r>
            <a:endParaRPr b="1" sz="2200">
              <a:solidFill>
                <a:schemeClr val="accent2"/>
              </a:solidFill>
            </a:endParaRPr>
          </a:p>
        </p:txBody>
      </p:sp>
      <p:sp>
        <p:nvSpPr>
          <p:cNvPr id="496" name="Google Shape;496;p39"/>
          <p:cNvSpPr txBox="1"/>
          <p:nvPr>
            <p:ph idx="16" type="title"/>
          </p:nvPr>
        </p:nvSpPr>
        <p:spPr>
          <a:xfrm>
            <a:off x="34038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97" name="Google Shape;497;p39"/>
          <p:cNvSpPr txBox="1"/>
          <p:nvPr>
            <p:ph idx="17" type="subTitle"/>
          </p:nvPr>
        </p:nvSpPr>
        <p:spPr>
          <a:xfrm>
            <a:off x="34038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Задать все нужные правила</a:t>
            </a:r>
            <a:endParaRPr/>
          </a:p>
        </p:txBody>
      </p:sp>
      <p:sp>
        <p:nvSpPr>
          <p:cNvPr id="498" name="Google Shape;498;p39"/>
          <p:cNvSpPr txBox="1"/>
          <p:nvPr>
            <p:ph idx="18" type="title"/>
          </p:nvPr>
        </p:nvSpPr>
        <p:spPr>
          <a:xfrm>
            <a:off x="6087600" y="3475466"/>
            <a:ext cx="2336400" cy="72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2"/>
                </a:solidFill>
              </a:rPr>
              <a:t>Собрать все вместе</a:t>
            </a:r>
            <a:endParaRPr b="1" sz="2200">
              <a:solidFill>
                <a:schemeClr val="accent2"/>
              </a:solidFill>
            </a:endParaRPr>
          </a:p>
        </p:txBody>
      </p:sp>
      <p:sp>
        <p:nvSpPr>
          <p:cNvPr id="499" name="Google Shape;499;p39"/>
          <p:cNvSpPr txBox="1"/>
          <p:nvPr>
            <p:ph idx="19" type="title"/>
          </p:nvPr>
        </p:nvSpPr>
        <p:spPr>
          <a:xfrm>
            <a:off x="6087600" y="3012741"/>
            <a:ext cx="923400" cy="41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500" name="Google Shape;500;p39"/>
          <p:cNvSpPr txBox="1"/>
          <p:nvPr>
            <p:ph idx="20" type="subTitle"/>
          </p:nvPr>
        </p:nvSpPr>
        <p:spPr>
          <a:xfrm>
            <a:off x="6087600" y="4115508"/>
            <a:ext cx="23364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Запустить работу AI</a:t>
            </a:r>
            <a:endParaRPr/>
          </a:p>
        </p:txBody>
      </p:sp>
      <p:sp>
        <p:nvSpPr>
          <p:cNvPr id="501" name="Google Shape;501;p39"/>
          <p:cNvSpPr/>
          <p:nvPr/>
        </p:nvSpPr>
        <p:spPr>
          <a:xfrm>
            <a:off x="8262473" y="1570679"/>
            <a:ext cx="549900" cy="5499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39"/>
          <p:cNvSpPr/>
          <p:nvPr/>
        </p:nvSpPr>
        <p:spPr>
          <a:xfrm>
            <a:off x="1402060" y="500977"/>
            <a:ext cx="796500" cy="7965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3" name="Google Shape;503;p39"/>
          <p:cNvGrpSpPr/>
          <p:nvPr/>
        </p:nvGrpSpPr>
        <p:grpSpPr>
          <a:xfrm rot="10800000">
            <a:off x="1186863" y="823412"/>
            <a:ext cx="537556" cy="136576"/>
            <a:chOff x="2641350" y="846250"/>
            <a:chExt cx="413600" cy="105075"/>
          </a:xfrm>
        </p:grpSpPr>
        <p:sp>
          <p:nvSpPr>
            <p:cNvPr id="504" name="Google Shape;504;p39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9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9"/>
          <p:cNvGrpSpPr/>
          <p:nvPr/>
        </p:nvGrpSpPr>
        <p:grpSpPr>
          <a:xfrm>
            <a:off x="5145985" y="1089626"/>
            <a:ext cx="488472" cy="549890"/>
            <a:chOff x="-31166825" y="1939525"/>
            <a:chExt cx="293800" cy="291425"/>
          </a:xfrm>
        </p:grpSpPr>
        <p:sp>
          <p:nvSpPr>
            <p:cNvPr id="509" name="Google Shape;509;p39"/>
            <p:cNvSpPr/>
            <p:nvPr/>
          </p:nvSpPr>
          <p:spPr>
            <a:xfrm>
              <a:off x="-31166825" y="1939525"/>
              <a:ext cx="224500" cy="291425"/>
            </a:xfrm>
            <a:custGeom>
              <a:rect b="b" l="l" r="r" t="t"/>
              <a:pathLst>
                <a:path extrusionOk="0" h="11657" w="8980">
                  <a:moveTo>
                    <a:pt x="5892" y="662"/>
                  </a:moveTo>
                  <a:cubicBezTo>
                    <a:pt x="6081" y="662"/>
                    <a:pt x="6239" y="819"/>
                    <a:pt x="6239" y="1040"/>
                  </a:cubicBezTo>
                  <a:lnTo>
                    <a:pt x="6239" y="1386"/>
                  </a:lnTo>
                  <a:lnTo>
                    <a:pt x="2805" y="1386"/>
                  </a:lnTo>
                  <a:lnTo>
                    <a:pt x="2805" y="1040"/>
                  </a:lnTo>
                  <a:cubicBezTo>
                    <a:pt x="2805" y="819"/>
                    <a:pt x="2962" y="662"/>
                    <a:pt x="3120" y="662"/>
                  </a:cubicBezTo>
                  <a:close/>
                  <a:moveTo>
                    <a:pt x="8035" y="1323"/>
                  </a:moveTo>
                  <a:cubicBezTo>
                    <a:pt x="8255" y="1323"/>
                    <a:pt x="8413" y="1512"/>
                    <a:pt x="8413" y="1701"/>
                  </a:cubicBezTo>
                  <a:lnTo>
                    <a:pt x="8413" y="10617"/>
                  </a:lnTo>
                  <a:cubicBezTo>
                    <a:pt x="8413" y="10838"/>
                    <a:pt x="8255" y="10995"/>
                    <a:pt x="8035" y="10995"/>
                  </a:cubicBezTo>
                  <a:lnTo>
                    <a:pt x="1166" y="10995"/>
                  </a:lnTo>
                  <a:cubicBezTo>
                    <a:pt x="946" y="10995"/>
                    <a:pt x="788" y="10838"/>
                    <a:pt x="788" y="10617"/>
                  </a:cubicBezTo>
                  <a:lnTo>
                    <a:pt x="788" y="1701"/>
                  </a:lnTo>
                  <a:lnTo>
                    <a:pt x="757" y="1701"/>
                  </a:lnTo>
                  <a:cubicBezTo>
                    <a:pt x="757" y="1512"/>
                    <a:pt x="914" y="1323"/>
                    <a:pt x="1103" y="1323"/>
                  </a:cubicBezTo>
                  <a:lnTo>
                    <a:pt x="2143" y="1323"/>
                  </a:lnTo>
                  <a:lnTo>
                    <a:pt x="2143" y="1701"/>
                  </a:lnTo>
                  <a:cubicBezTo>
                    <a:pt x="2143" y="1890"/>
                    <a:pt x="2301" y="2048"/>
                    <a:pt x="2490" y="2048"/>
                  </a:cubicBezTo>
                  <a:lnTo>
                    <a:pt x="6617" y="2048"/>
                  </a:lnTo>
                  <a:cubicBezTo>
                    <a:pt x="6837" y="2048"/>
                    <a:pt x="6995" y="1890"/>
                    <a:pt x="6995" y="1701"/>
                  </a:cubicBezTo>
                  <a:lnTo>
                    <a:pt x="6995" y="1323"/>
                  </a:lnTo>
                  <a:close/>
                  <a:moveTo>
                    <a:pt x="3120" y="0"/>
                  </a:moveTo>
                  <a:cubicBezTo>
                    <a:pt x="2679" y="0"/>
                    <a:pt x="2301" y="284"/>
                    <a:pt x="2143" y="662"/>
                  </a:cubicBezTo>
                  <a:lnTo>
                    <a:pt x="1040" y="662"/>
                  </a:lnTo>
                  <a:cubicBezTo>
                    <a:pt x="473" y="662"/>
                    <a:pt x="1" y="1134"/>
                    <a:pt x="1" y="1701"/>
                  </a:cubicBezTo>
                  <a:lnTo>
                    <a:pt x="1" y="10649"/>
                  </a:lnTo>
                  <a:cubicBezTo>
                    <a:pt x="64" y="11216"/>
                    <a:pt x="536" y="11657"/>
                    <a:pt x="1072" y="11657"/>
                  </a:cubicBezTo>
                  <a:lnTo>
                    <a:pt x="7971" y="11657"/>
                  </a:lnTo>
                  <a:cubicBezTo>
                    <a:pt x="8507" y="11657"/>
                    <a:pt x="8980" y="11184"/>
                    <a:pt x="8980" y="10649"/>
                  </a:cubicBezTo>
                  <a:lnTo>
                    <a:pt x="8980" y="1701"/>
                  </a:lnTo>
                  <a:cubicBezTo>
                    <a:pt x="8980" y="1134"/>
                    <a:pt x="8507" y="662"/>
                    <a:pt x="7971" y="662"/>
                  </a:cubicBezTo>
                  <a:lnTo>
                    <a:pt x="6869" y="662"/>
                  </a:lnTo>
                  <a:cubicBezTo>
                    <a:pt x="6711" y="284"/>
                    <a:pt x="6365" y="0"/>
                    <a:pt x="5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-31131375" y="2145075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726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6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4"/>
                  </a:lnTo>
                  <a:cubicBezTo>
                    <a:pt x="0" y="1954"/>
                    <a:pt x="158" y="2112"/>
                    <a:pt x="379" y="2112"/>
                  </a:cubicBezTo>
                  <a:lnTo>
                    <a:pt x="1733" y="2112"/>
                  </a:lnTo>
                  <a:cubicBezTo>
                    <a:pt x="1954" y="2112"/>
                    <a:pt x="2111" y="1954"/>
                    <a:pt x="2111" y="1734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-31131375" y="207655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55" y="694"/>
                  </a:moveTo>
                  <a:lnTo>
                    <a:pt x="1355" y="1356"/>
                  </a:lnTo>
                  <a:lnTo>
                    <a:pt x="694" y="1356"/>
                  </a:lnTo>
                  <a:lnTo>
                    <a:pt x="694" y="694"/>
                  </a:lnTo>
                  <a:close/>
                  <a:moveTo>
                    <a:pt x="379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79" y="2080"/>
                  </a:cubicBezTo>
                  <a:lnTo>
                    <a:pt x="1733" y="2080"/>
                  </a:lnTo>
                  <a:cubicBezTo>
                    <a:pt x="1954" y="2080"/>
                    <a:pt x="2111" y="1923"/>
                    <a:pt x="2111" y="1734"/>
                  </a:cubicBezTo>
                  <a:lnTo>
                    <a:pt x="2111" y="348"/>
                  </a:lnTo>
                  <a:cubicBezTo>
                    <a:pt x="2111" y="159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-31131375" y="2007250"/>
              <a:ext cx="52800" cy="52800"/>
            </a:xfrm>
            <a:custGeom>
              <a:rect b="b" l="l" r="r" t="t"/>
              <a:pathLst>
                <a:path extrusionOk="0" h="2112" w="2112">
                  <a:moveTo>
                    <a:pt x="1355" y="725"/>
                  </a:moveTo>
                  <a:lnTo>
                    <a:pt x="1355" y="1387"/>
                  </a:lnTo>
                  <a:lnTo>
                    <a:pt x="694" y="1387"/>
                  </a:lnTo>
                  <a:lnTo>
                    <a:pt x="694" y="725"/>
                  </a:lnTo>
                  <a:close/>
                  <a:moveTo>
                    <a:pt x="379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1733"/>
                  </a:lnTo>
                  <a:cubicBezTo>
                    <a:pt x="0" y="1954"/>
                    <a:pt x="158" y="2111"/>
                    <a:pt x="379" y="2111"/>
                  </a:cubicBezTo>
                  <a:lnTo>
                    <a:pt x="1733" y="2111"/>
                  </a:lnTo>
                  <a:cubicBezTo>
                    <a:pt x="1954" y="2111"/>
                    <a:pt x="2111" y="1954"/>
                    <a:pt x="2111" y="1733"/>
                  </a:cubicBezTo>
                  <a:lnTo>
                    <a:pt x="2111" y="379"/>
                  </a:lnTo>
                  <a:cubicBezTo>
                    <a:pt x="2111" y="158"/>
                    <a:pt x="1954" y="1"/>
                    <a:pt x="17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9"/>
            <p:cNvSpPr/>
            <p:nvPr/>
          </p:nvSpPr>
          <p:spPr>
            <a:xfrm>
              <a:off x="-31062075" y="2007250"/>
              <a:ext cx="85875" cy="18150"/>
            </a:xfrm>
            <a:custGeom>
              <a:rect b="b" l="l" r="r" t="t"/>
              <a:pathLst>
                <a:path extrusionOk="0" h="726" w="3435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057" y="725"/>
                  </a:lnTo>
                  <a:cubicBezTo>
                    <a:pt x="3277" y="725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9"/>
            <p:cNvSpPr/>
            <p:nvPr/>
          </p:nvSpPr>
          <p:spPr>
            <a:xfrm>
              <a:off x="-31062075" y="2041900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47"/>
                  </a:cubicBezTo>
                  <a:cubicBezTo>
                    <a:pt x="2080" y="158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-31062075" y="2076550"/>
              <a:ext cx="85875" cy="17375"/>
            </a:xfrm>
            <a:custGeom>
              <a:rect b="b" l="l" r="r" t="t"/>
              <a:pathLst>
                <a:path extrusionOk="0" h="695" w="3435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47" y="694"/>
                  </a:cubicBezTo>
                  <a:lnTo>
                    <a:pt x="3057" y="694"/>
                  </a:lnTo>
                  <a:cubicBezTo>
                    <a:pt x="3277" y="694"/>
                    <a:pt x="3435" y="537"/>
                    <a:pt x="3435" y="348"/>
                  </a:cubicBezTo>
                  <a:cubicBezTo>
                    <a:pt x="3435" y="159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-31062075" y="2110425"/>
              <a:ext cx="52025" cy="18150"/>
            </a:xfrm>
            <a:custGeom>
              <a:rect b="b" l="l" r="r" t="t"/>
              <a:pathLst>
                <a:path extrusionOk="0" h="726" w="2081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8"/>
                    <a:pt x="2080" y="379"/>
                  </a:cubicBezTo>
                  <a:cubicBezTo>
                    <a:pt x="2080" y="190"/>
                    <a:pt x="1923" y="1"/>
                    <a:pt x="17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-31062075" y="2145075"/>
              <a:ext cx="85875" cy="18150"/>
            </a:xfrm>
            <a:custGeom>
              <a:rect b="b" l="l" r="r" t="t"/>
              <a:pathLst>
                <a:path extrusionOk="0" h="726" w="3435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6"/>
                    <a:pt x="347" y="726"/>
                  </a:cubicBezTo>
                  <a:lnTo>
                    <a:pt x="3057" y="726"/>
                  </a:lnTo>
                  <a:cubicBezTo>
                    <a:pt x="3277" y="726"/>
                    <a:pt x="3435" y="568"/>
                    <a:pt x="3435" y="379"/>
                  </a:cubicBezTo>
                  <a:cubicBezTo>
                    <a:pt x="3435" y="158"/>
                    <a:pt x="3277" y="1"/>
                    <a:pt x="3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9"/>
            <p:cNvSpPr/>
            <p:nvPr/>
          </p:nvSpPr>
          <p:spPr>
            <a:xfrm>
              <a:off x="-31062075" y="2179750"/>
              <a:ext cx="52025" cy="18125"/>
            </a:xfrm>
            <a:custGeom>
              <a:rect b="b" l="l" r="r" t="t"/>
              <a:pathLst>
                <a:path extrusionOk="0" h="725" w="2081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734" y="725"/>
                  </a:lnTo>
                  <a:cubicBezTo>
                    <a:pt x="1923" y="725"/>
                    <a:pt x="2080" y="567"/>
                    <a:pt x="2080" y="347"/>
                  </a:cubicBez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9"/>
            <p:cNvSpPr/>
            <p:nvPr/>
          </p:nvSpPr>
          <p:spPr>
            <a:xfrm>
              <a:off x="-30924225" y="1974175"/>
              <a:ext cx="51200" cy="240250"/>
            </a:xfrm>
            <a:custGeom>
              <a:rect b="b" l="l" r="r" t="t"/>
              <a:pathLst>
                <a:path extrusionOk="0" h="9610" w="2048">
                  <a:moveTo>
                    <a:pt x="1008" y="662"/>
                  </a:moveTo>
                  <a:cubicBezTo>
                    <a:pt x="1229" y="662"/>
                    <a:pt x="1386" y="819"/>
                    <a:pt x="1386" y="1009"/>
                  </a:cubicBezTo>
                  <a:lnTo>
                    <a:pt x="1386" y="2080"/>
                  </a:lnTo>
                  <a:lnTo>
                    <a:pt x="725" y="2080"/>
                  </a:lnTo>
                  <a:lnTo>
                    <a:pt x="725" y="1009"/>
                  </a:lnTo>
                  <a:lnTo>
                    <a:pt x="662" y="1009"/>
                  </a:lnTo>
                  <a:cubicBezTo>
                    <a:pt x="662" y="819"/>
                    <a:pt x="819" y="662"/>
                    <a:pt x="1008" y="662"/>
                  </a:cubicBezTo>
                  <a:close/>
                  <a:moveTo>
                    <a:pt x="1323" y="2741"/>
                  </a:moveTo>
                  <a:lnTo>
                    <a:pt x="1323" y="6900"/>
                  </a:lnTo>
                  <a:lnTo>
                    <a:pt x="662" y="6900"/>
                  </a:lnTo>
                  <a:lnTo>
                    <a:pt x="662" y="2741"/>
                  </a:lnTo>
                  <a:close/>
                  <a:moveTo>
                    <a:pt x="1260" y="7562"/>
                  </a:moveTo>
                  <a:lnTo>
                    <a:pt x="1008" y="8192"/>
                  </a:lnTo>
                  <a:lnTo>
                    <a:pt x="819" y="7562"/>
                  </a:lnTo>
                  <a:close/>
                  <a:moveTo>
                    <a:pt x="1008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7215"/>
                  </a:lnTo>
                  <a:lnTo>
                    <a:pt x="0" y="7309"/>
                  </a:lnTo>
                  <a:lnTo>
                    <a:pt x="662" y="9357"/>
                  </a:lnTo>
                  <a:cubicBezTo>
                    <a:pt x="693" y="9515"/>
                    <a:pt x="819" y="9609"/>
                    <a:pt x="977" y="9609"/>
                  </a:cubicBezTo>
                  <a:cubicBezTo>
                    <a:pt x="1134" y="9609"/>
                    <a:pt x="1260" y="9515"/>
                    <a:pt x="1292" y="9357"/>
                  </a:cubicBezTo>
                  <a:lnTo>
                    <a:pt x="1954" y="7309"/>
                  </a:lnTo>
                  <a:lnTo>
                    <a:pt x="1954" y="7215"/>
                  </a:lnTo>
                  <a:lnTo>
                    <a:pt x="1954" y="1009"/>
                  </a:lnTo>
                  <a:cubicBezTo>
                    <a:pt x="2048" y="441"/>
                    <a:pt x="1576" y="0"/>
                    <a:pt x="10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0" name="Google Shape;520;p39"/>
          <p:cNvSpPr/>
          <p:nvPr/>
        </p:nvSpPr>
        <p:spPr>
          <a:xfrm>
            <a:off x="2555474" y="1122175"/>
            <a:ext cx="423771" cy="484812"/>
          </a:xfrm>
          <a:custGeom>
            <a:rect b="b" l="l" r="r" t="t"/>
            <a:pathLst>
              <a:path extrusionOk="0" h="12004" w="12004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39"/>
          <p:cNvSpPr/>
          <p:nvPr/>
        </p:nvSpPr>
        <p:spPr>
          <a:xfrm>
            <a:off x="7935544" y="1122172"/>
            <a:ext cx="488465" cy="484792"/>
          </a:xfrm>
          <a:custGeom>
            <a:rect b="b" l="l" r="r" t="t"/>
            <a:pathLst>
              <a:path extrusionOk="0" h="18118" w="19326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grpSp>
        <p:nvGrpSpPr>
          <p:cNvPr id="522" name="Google Shape;522;p39"/>
          <p:cNvGrpSpPr/>
          <p:nvPr/>
        </p:nvGrpSpPr>
        <p:grpSpPr>
          <a:xfrm>
            <a:off x="2523145" y="2966649"/>
            <a:ext cx="488441" cy="484798"/>
            <a:chOff x="-34032200" y="1916675"/>
            <a:chExt cx="291450" cy="291450"/>
          </a:xfrm>
        </p:grpSpPr>
        <p:sp>
          <p:nvSpPr>
            <p:cNvPr id="523" name="Google Shape;523;p39"/>
            <p:cNvSpPr/>
            <p:nvPr/>
          </p:nvSpPr>
          <p:spPr>
            <a:xfrm>
              <a:off x="-34032200" y="1916675"/>
              <a:ext cx="291450" cy="291450"/>
            </a:xfrm>
            <a:custGeom>
              <a:rect b="b" l="l" r="r" t="t"/>
              <a:pathLst>
                <a:path extrusionOk="0" h="11658" w="11658">
                  <a:moveTo>
                    <a:pt x="6459" y="694"/>
                  </a:moveTo>
                  <a:cubicBezTo>
                    <a:pt x="6648" y="694"/>
                    <a:pt x="6806" y="851"/>
                    <a:pt x="6806" y="1040"/>
                  </a:cubicBezTo>
                  <a:lnTo>
                    <a:pt x="6806" y="1387"/>
                  </a:lnTo>
                  <a:lnTo>
                    <a:pt x="662" y="1387"/>
                  </a:lnTo>
                  <a:lnTo>
                    <a:pt x="662" y="1040"/>
                  </a:lnTo>
                  <a:cubicBezTo>
                    <a:pt x="662" y="851"/>
                    <a:pt x="820" y="694"/>
                    <a:pt x="977" y="694"/>
                  </a:cubicBezTo>
                  <a:close/>
                  <a:moveTo>
                    <a:pt x="10303" y="4096"/>
                  </a:moveTo>
                  <a:lnTo>
                    <a:pt x="8192" y="5419"/>
                  </a:lnTo>
                  <a:lnTo>
                    <a:pt x="6207" y="4096"/>
                  </a:lnTo>
                  <a:close/>
                  <a:moveTo>
                    <a:pt x="5420" y="4411"/>
                  </a:moveTo>
                  <a:lnTo>
                    <a:pt x="7971" y="6112"/>
                  </a:lnTo>
                  <a:cubicBezTo>
                    <a:pt x="8034" y="6144"/>
                    <a:pt x="8097" y="6144"/>
                    <a:pt x="8192" y="6144"/>
                  </a:cubicBezTo>
                  <a:cubicBezTo>
                    <a:pt x="8255" y="6144"/>
                    <a:pt x="8286" y="6144"/>
                    <a:pt x="8381" y="6112"/>
                  </a:cubicBezTo>
                  <a:lnTo>
                    <a:pt x="10933" y="4537"/>
                  </a:lnTo>
                  <a:lnTo>
                    <a:pt x="10933" y="7184"/>
                  </a:lnTo>
                  <a:cubicBezTo>
                    <a:pt x="10933" y="7373"/>
                    <a:pt x="10775" y="7530"/>
                    <a:pt x="10618" y="7530"/>
                  </a:cubicBezTo>
                  <a:lnTo>
                    <a:pt x="5766" y="7530"/>
                  </a:lnTo>
                  <a:cubicBezTo>
                    <a:pt x="5577" y="7530"/>
                    <a:pt x="5420" y="7373"/>
                    <a:pt x="5420" y="7184"/>
                  </a:cubicBezTo>
                  <a:lnTo>
                    <a:pt x="5420" y="4443"/>
                  </a:lnTo>
                  <a:lnTo>
                    <a:pt x="5420" y="4411"/>
                  </a:lnTo>
                  <a:close/>
                  <a:moveTo>
                    <a:pt x="6806" y="2048"/>
                  </a:moveTo>
                  <a:lnTo>
                    <a:pt x="6806" y="3435"/>
                  </a:lnTo>
                  <a:lnTo>
                    <a:pt x="5766" y="3435"/>
                  </a:lnTo>
                  <a:cubicBezTo>
                    <a:pt x="5231" y="3435"/>
                    <a:pt x="4758" y="3907"/>
                    <a:pt x="4758" y="4443"/>
                  </a:cubicBezTo>
                  <a:lnTo>
                    <a:pt x="4758" y="7184"/>
                  </a:lnTo>
                  <a:cubicBezTo>
                    <a:pt x="4758" y="7719"/>
                    <a:pt x="5231" y="8192"/>
                    <a:pt x="5766" y="8192"/>
                  </a:cubicBezTo>
                  <a:lnTo>
                    <a:pt x="6806" y="8192"/>
                  </a:lnTo>
                  <a:lnTo>
                    <a:pt x="6806" y="8916"/>
                  </a:lnTo>
                  <a:lnTo>
                    <a:pt x="662" y="8916"/>
                  </a:lnTo>
                  <a:lnTo>
                    <a:pt x="662" y="2048"/>
                  </a:lnTo>
                  <a:close/>
                  <a:moveTo>
                    <a:pt x="6774" y="9578"/>
                  </a:moveTo>
                  <a:lnTo>
                    <a:pt x="6774" y="10649"/>
                  </a:lnTo>
                  <a:cubicBezTo>
                    <a:pt x="6806" y="10838"/>
                    <a:pt x="6648" y="10996"/>
                    <a:pt x="6459" y="10996"/>
                  </a:cubicBezTo>
                  <a:lnTo>
                    <a:pt x="977" y="10996"/>
                  </a:lnTo>
                  <a:cubicBezTo>
                    <a:pt x="788" y="10996"/>
                    <a:pt x="631" y="10838"/>
                    <a:pt x="631" y="10649"/>
                  </a:cubicBezTo>
                  <a:lnTo>
                    <a:pt x="631" y="9578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0649"/>
                  </a:lnTo>
                  <a:cubicBezTo>
                    <a:pt x="1" y="11185"/>
                    <a:pt x="473" y="11657"/>
                    <a:pt x="1009" y="11657"/>
                  </a:cubicBezTo>
                  <a:lnTo>
                    <a:pt x="6491" y="11657"/>
                  </a:lnTo>
                  <a:cubicBezTo>
                    <a:pt x="7026" y="11657"/>
                    <a:pt x="7499" y="11185"/>
                    <a:pt x="7499" y="10649"/>
                  </a:cubicBezTo>
                  <a:lnTo>
                    <a:pt x="7499" y="8255"/>
                  </a:lnTo>
                  <a:lnTo>
                    <a:pt x="10618" y="8255"/>
                  </a:lnTo>
                  <a:cubicBezTo>
                    <a:pt x="11185" y="8255"/>
                    <a:pt x="11658" y="7782"/>
                    <a:pt x="11658" y="7215"/>
                  </a:cubicBezTo>
                  <a:lnTo>
                    <a:pt x="11658" y="4506"/>
                  </a:lnTo>
                  <a:cubicBezTo>
                    <a:pt x="11658" y="3907"/>
                    <a:pt x="11185" y="3435"/>
                    <a:pt x="10618" y="3435"/>
                  </a:cubicBezTo>
                  <a:lnTo>
                    <a:pt x="7499" y="3435"/>
                  </a:lnTo>
                  <a:lnTo>
                    <a:pt x="7499" y="1040"/>
                  </a:lnTo>
                  <a:cubicBezTo>
                    <a:pt x="7499" y="473"/>
                    <a:pt x="7026" y="1"/>
                    <a:pt x="64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-33999125" y="2019075"/>
              <a:ext cx="69350" cy="18125"/>
            </a:xfrm>
            <a:custGeom>
              <a:rect b="b" l="l" r="r" t="t"/>
              <a:pathLst>
                <a:path extrusionOk="0" h="725" w="2774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2395" y="725"/>
                  </a:lnTo>
                  <a:cubicBezTo>
                    <a:pt x="2616" y="725"/>
                    <a:pt x="2773" y="567"/>
                    <a:pt x="2773" y="378"/>
                  </a:cubicBezTo>
                  <a:cubicBezTo>
                    <a:pt x="2710" y="158"/>
                    <a:pt x="2616" y="0"/>
                    <a:pt x="23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-33999900" y="2053725"/>
              <a:ext cx="52000" cy="18125"/>
            </a:xfrm>
            <a:custGeom>
              <a:rect b="b" l="l" r="r" t="t"/>
              <a:pathLst>
                <a:path extrusionOk="0" h="725" w="208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733" y="725"/>
                  </a:lnTo>
                  <a:cubicBezTo>
                    <a:pt x="1922" y="725"/>
                    <a:pt x="2080" y="567"/>
                    <a:pt x="2080" y="347"/>
                  </a:cubicBezTo>
                  <a:cubicBezTo>
                    <a:pt x="2080" y="158"/>
                    <a:pt x="1922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-33999125" y="2088375"/>
              <a:ext cx="34675" cy="17350"/>
            </a:xfrm>
            <a:custGeom>
              <a:rect b="b" l="l" r="r" t="t"/>
              <a:pathLst>
                <a:path extrusionOk="0" h="694" w="1387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1041" y="694"/>
                  </a:lnTo>
                  <a:cubicBezTo>
                    <a:pt x="1230" y="694"/>
                    <a:pt x="1387" y="536"/>
                    <a:pt x="1387" y="347"/>
                  </a:cubicBezTo>
                  <a:cubicBezTo>
                    <a:pt x="1387" y="158"/>
                    <a:pt x="1230" y="1"/>
                    <a:pt x="10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5178323" y="2988371"/>
            <a:ext cx="423788" cy="484787"/>
            <a:chOff x="1413250" y="2680675"/>
            <a:chExt cx="297750" cy="297525"/>
          </a:xfrm>
        </p:grpSpPr>
        <p:sp>
          <p:nvSpPr>
            <p:cNvPr id="528" name="Google Shape;528;p39"/>
            <p:cNvSpPr/>
            <p:nvPr/>
          </p:nvSpPr>
          <p:spPr>
            <a:xfrm>
              <a:off x="1413250" y="2680675"/>
              <a:ext cx="297750" cy="297525"/>
            </a:xfrm>
            <a:custGeom>
              <a:rect b="b" l="l" r="r" t="t"/>
              <a:pathLst>
                <a:path extrusionOk="0" h="11901" w="11910">
                  <a:moveTo>
                    <a:pt x="10460" y="1418"/>
                  </a:moveTo>
                  <a:lnTo>
                    <a:pt x="10460" y="7719"/>
                  </a:lnTo>
                  <a:lnTo>
                    <a:pt x="1387" y="7719"/>
                  </a:lnTo>
                  <a:lnTo>
                    <a:pt x="1387" y="1418"/>
                  </a:lnTo>
                  <a:close/>
                  <a:moveTo>
                    <a:pt x="5577" y="8380"/>
                  </a:moveTo>
                  <a:lnTo>
                    <a:pt x="5577" y="9105"/>
                  </a:lnTo>
                  <a:lnTo>
                    <a:pt x="5167" y="9105"/>
                  </a:lnTo>
                  <a:lnTo>
                    <a:pt x="5451" y="8380"/>
                  </a:lnTo>
                  <a:close/>
                  <a:moveTo>
                    <a:pt x="6396" y="8380"/>
                  </a:moveTo>
                  <a:lnTo>
                    <a:pt x="6679" y="9105"/>
                  </a:lnTo>
                  <a:lnTo>
                    <a:pt x="6270" y="9105"/>
                  </a:lnTo>
                  <a:lnTo>
                    <a:pt x="6270" y="8380"/>
                  </a:lnTo>
                  <a:close/>
                  <a:moveTo>
                    <a:pt x="5955" y="0"/>
                  </a:moveTo>
                  <a:cubicBezTo>
                    <a:pt x="5766" y="0"/>
                    <a:pt x="5608" y="158"/>
                    <a:pt x="5608" y="347"/>
                  </a:cubicBezTo>
                  <a:lnTo>
                    <a:pt x="5608" y="725"/>
                  </a:lnTo>
                  <a:lnTo>
                    <a:pt x="378" y="725"/>
                  </a:lnTo>
                  <a:cubicBezTo>
                    <a:pt x="158" y="725"/>
                    <a:pt x="0" y="882"/>
                    <a:pt x="0" y="1071"/>
                  </a:cubicBezTo>
                  <a:cubicBezTo>
                    <a:pt x="0" y="1260"/>
                    <a:pt x="158" y="1418"/>
                    <a:pt x="378" y="1418"/>
                  </a:cubicBezTo>
                  <a:lnTo>
                    <a:pt x="725" y="1418"/>
                  </a:lnTo>
                  <a:lnTo>
                    <a:pt x="725" y="7719"/>
                  </a:lnTo>
                  <a:lnTo>
                    <a:pt x="378" y="7719"/>
                  </a:lnTo>
                  <a:cubicBezTo>
                    <a:pt x="189" y="7719"/>
                    <a:pt x="32" y="7876"/>
                    <a:pt x="32" y="8097"/>
                  </a:cubicBezTo>
                  <a:cubicBezTo>
                    <a:pt x="32" y="8286"/>
                    <a:pt x="189" y="8443"/>
                    <a:pt x="378" y="8443"/>
                  </a:cubicBezTo>
                  <a:lnTo>
                    <a:pt x="4758" y="8443"/>
                  </a:lnTo>
                  <a:lnTo>
                    <a:pt x="3560" y="11436"/>
                  </a:lnTo>
                  <a:cubicBezTo>
                    <a:pt x="3497" y="11625"/>
                    <a:pt x="3560" y="11814"/>
                    <a:pt x="3749" y="11877"/>
                  </a:cubicBezTo>
                  <a:cubicBezTo>
                    <a:pt x="3803" y="11893"/>
                    <a:pt x="3855" y="11901"/>
                    <a:pt x="3903" y="11901"/>
                  </a:cubicBezTo>
                  <a:cubicBezTo>
                    <a:pt x="4052" y="11901"/>
                    <a:pt x="4167" y="11824"/>
                    <a:pt x="4191" y="11657"/>
                  </a:cubicBezTo>
                  <a:lnTo>
                    <a:pt x="4947" y="9830"/>
                  </a:lnTo>
                  <a:lnTo>
                    <a:pt x="5608" y="9830"/>
                  </a:lnTo>
                  <a:lnTo>
                    <a:pt x="5608" y="10838"/>
                  </a:lnTo>
                  <a:cubicBezTo>
                    <a:pt x="5608" y="11027"/>
                    <a:pt x="5766" y="11184"/>
                    <a:pt x="5955" y="11184"/>
                  </a:cubicBezTo>
                  <a:cubicBezTo>
                    <a:pt x="6175" y="11184"/>
                    <a:pt x="6333" y="11027"/>
                    <a:pt x="6333" y="10838"/>
                  </a:cubicBezTo>
                  <a:lnTo>
                    <a:pt x="6333" y="9830"/>
                  </a:lnTo>
                  <a:lnTo>
                    <a:pt x="6995" y="9830"/>
                  </a:lnTo>
                  <a:lnTo>
                    <a:pt x="7751" y="11657"/>
                  </a:lnTo>
                  <a:cubicBezTo>
                    <a:pt x="7798" y="11824"/>
                    <a:pt x="7918" y="11901"/>
                    <a:pt x="8042" y="11901"/>
                  </a:cubicBezTo>
                  <a:cubicBezTo>
                    <a:pt x="8082" y="11901"/>
                    <a:pt x="8122" y="11893"/>
                    <a:pt x="8160" y="11877"/>
                  </a:cubicBezTo>
                  <a:cubicBezTo>
                    <a:pt x="8381" y="11783"/>
                    <a:pt x="8444" y="11594"/>
                    <a:pt x="8381" y="11436"/>
                  </a:cubicBezTo>
                  <a:lnTo>
                    <a:pt x="7184" y="8443"/>
                  </a:lnTo>
                  <a:lnTo>
                    <a:pt x="11563" y="8443"/>
                  </a:lnTo>
                  <a:cubicBezTo>
                    <a:pt x="11752" y="8443"/>
                    <a:pt x="11909" y="8286"/>
                    <a:pt x="11909" y="8097"/>
                  </a:cubicBezTo>
                  <a:cubicBezTo>
                    <a:pt x="11909" y="7876"/>
                    <a:pt x="11752" y="7719"/>
                    <a:pt x="11563" y="7719"/>
                  </a:cubicBezTo>
                  <a:lnTo>
                    <a:pt x="11185" y="7719"/>
                  </a:lnTo>
                  <a:lnTo>
                    <a:pt x="11185" y="1418"/>
                  </a:lnTo>
                  <a:lnTo>
                    <a:pt x="11563" y="1418"/>
                  </a:lnTo>
                  <a:cubicBezTo>
                    <a:pt x="11752" y="1418"/>
                    <a:pt x="11909" y="1260"/>
                    <a:pt x="11909" y="1071"/>
                  </a:cubicBezTo>
                  <a:cubicBezTo>
                    <a:pt x="11909" y="882"/>
                    <a:pt x="11752" y="725"/>
                    <a:pt x="11563" y="725"/>
                  </a:cubicBezTo>
                  <a:lnTo>
                    <a:pt x="6301" y="725"/>
                  </a:lnTo>
                  <a:lnTo>
                    <a:pt x="6301" y="347"/>
                  </a:lnTo>
                  <a:cubicBezTo>
                    <a:pt x="6301" y="158"/>
                    <a:pt x="6144" y="0"/>
                    <a:pt x="59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1465225" y="2805100"/>
              <a:ext cx="52800" cy="52025"/>
            </a:xfrm>
            <a:custGeom>
              <a:rect b="b" l="l" r="r" t="t"/>
              <a:pathLst>
                <a:path extrusionOk="0" h="2081" w="2112">
                  <a:moveTo>
                    <a:pt x="1387" y="663"/>
                  </a:moveTo>
                  <a:lnTo>
                    <a:pt x="1387" y="1387"/>
                  </a:lnTo>
                  <a:lnTo>
                    <a:pt x="694" y="1387"/>
                  </a:lnTo>
                  <a:lnTo>
                    <a:pt x="694" y="663"/>
                  </a:lnTo>
                  <a:close/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lnTo>
                    <a:pt x="1" y="1734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1765" y="2080"/>
                  </a:lnTo>
                  <a:cubicBezTo>
                    <a:pt x="1954" y="2080"/>
                    <a:pt x="2112" y="1923"/>
                    <a:pt x="2112" y="1734"/>
                  </a:cubicBezTo>
                  <a:lnTo>
                    <a:pt x="2112" y="347"/>
                  </a:lnTo>
                  <a:cubicBezTo>
                    <a:pt x="2112" y="158"/>
                    <a:pt x="1954" y="1"/>
                    <a:pt x="17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9"/>
            <p:cNvSpPr/>
            <p:nvPr/>
          </p:nvSpPr>
          <p:spPr>
            <a:xfrm>
              <a:off x="1535325" y="2769675"/>
              <a:ext cx="52800" cy="87450"/>
            </a:xfrm>
            <a:custGeom>
              <a:rect b="b" l="l" r="r" t="t"/>
              <a:pathLst>
                <a:path extrusionOk="0" h="3498" w="2112">
                  <a:moveTo>
                    <a:pt x="1387" y="662"/>
                  </a:moveTo>
                  <a:lnTo>
                    <a:pt x="1387" y="2741"/>
                  </a:lnTo>
                  <a:lnTo>
                    <a:pt x="694" y="2741"/>
                  </a:lnTo>
                  <a:lnTo>
                    <a:pt x="694" y="662"/>
                  </a:lnTo>
                  <a:close/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3151"/>
                  </a:lnTo>
                  <a:cubicBezTo>
                    <a:pt x="1" y="3340"/>
                    <a:pt x="158" y="3497"/>
                    <a:pt x="379" y="3497"/>
                  </a:cubicBezTo>
                  <a:lnTo>
                    <a:pt x="1733" y="3497"/>
                  </a:lnTo>
                  <a:lnTo>
                    <a:pt x="1733" y="3466"/>
                  </a:lnTo>
                  <a:cubicBezTo>
                    <a:pt x="1954" y="3466"/>
                    <a:pt x="2112" y="3308"/>
                    <a:pt x="2112" y="3119"/>
                  </a:cubicBezTo>
                  <a:lnTo>
                    <a:pt x="2112" y="347"/>
                  </a:lnTo>
                  <a:cubicBezTo>
                    <a:pt x="2112" y="158"/>
                    <a:pt x="1954" y="0"/>
                    <a:pt x="17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9"/>
            <p:cNvSpPr/>
            <p:nvPr/>
          </p:nvSpPr>
          <p:spPr>
            <a:xfrm>
              <a:off x="1604650" y="2733425"/>
              <a:ext cx="52775" cy="122900"/>
            </a:xfrm>
            <a:custGeom>
              <a:rect b="b" l="l" r="r" t="t"/>
              <a:pathLst>
                <a:path extrusionOk="0" h="4916" w="2111">
                  <a:moveTo>
                    <a:pt x="1418" y="726"/>
                  </a:moveTo>
                  <a:lnTo>
                    <a:pt x="1418" y="4254"/>
                  </a:lnTo>
                  <a:lnTo>
                    <a:pt x="725" y="4254"/>
                  </a:lnTo>
                  <a:lnTo>
                    <a:pt x="725" y="726"/>
                  </a:lnTo>
                  <a:close/>
                  <a:moveTo>
                    <a:pt x="347" y="1"/>
                  </a:moveTo>
                  <a:cubicBezTo>
                    <a:pt x="158" y="1"/>
                    <a:pt x="0" y="159"/>
                    <a:pt x="0" y="348"/>
                  </a:cubicBezTo>
                  <a:lnTo>
                    <a:pt x="0" y="4569"/>
                  </a:lnTo>
                  <a:cubicBezTo>
                    <a:pt x="0" y="4758"/>
                    <a:pt x="158" y="4916"/>
                    <a:pt x="347" y="4916"/>
                  </a:cubicBezTo>
                  <a:lnTo>
                    <a:pt x="1764" y="4916"/>
                  </a:lnTo>
                  <a:cubicBezTo>
                    <a:pt x="1953" y="4916"/>
                    <a:pt x="2111" y="4758"/>
                    <a:pt x="2111" y="4569"/>
                  </a:cubicBezTo>
                  <a:lnTo>
                    <a:pt x="2111" y="348"/>
                  </a:lnTo>
                  <a:cubicBezTo>
                    <a:pt x="2111" y="159"/>
                    <a:pt x="1953" y="1"/>
                    <a:pt x="17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9"/>
          <p:cNvGrpSpPr/>
          <p:nvPr/>
        </p:nvGrpSpPr>
        <p:grpSpPr>
          <a:xfrm>
            <a:off x="7967898" y="2960716"/>
            <a:ext cx="423774" cy="412190"/>
            <a:chOff x="-62148000" y="1930075"/>
            <a:chExt cx="309550" cy="319800"/>
          </a:xfrm>
        </p:grpSpPr>
        <p:sp>
          <p:nvSpPr>
            <p:cNvPr id="533" name="Google Shape;533;p39"/>
            <p:cNvSpPr/>
            <p:nvPr/>
          </p:nvSpPr>
          <p:spPr>
            <a:xfrm>
              <a:off x="-62148000" y="1930075"/>
              <a:ext cx="309550" cy="319800"/>
            </a:xfrm>
            <a:custGeom>
              <a:rect b="b" l="l" r="r" t="t"/>
              <a:pathLst>
                <a:path extrusionOk="0" h="12792" w="12382">
                  <a:moveTo>
                    <a:pt x="11594" y="1670"/>
                  </a:moveTo>
                  <a:lnTo>
                    <a:pt x="11594" y="2899"/>
                  </a:lnTo>
                  <a:cubicBezTo>
                    <a:pt x="11594" y="3970"/>
                    <a:pt x="10775" y="4883"/>
                    <a:pt x="9735" y="4946"/>
                  </a:cubicBezTo>
                  <a:cubicBezTo>
                    <a:pt x="9861" y="4631"/>
                    <a:pt x="9924" y="4190"/>
                    <a:pt x="9924" y="3781"/>
                  </a:cubicBezTo>
                  <a:lnTo>
                    <a:pt x="9924" y="1670"/>
                  </a:lnTo>
                  <a:close/>
                  <a:moveTo>
                    <a:pt x="2489" y="1733"/>
                  </a:moveTo>
                  <a:lnTo>
                    <a:pt x="2489" y="3812"/>
                  </a:lnTo>
                  <a:cubicBezTo>
                    <a:pt x="2489" y="4253"/>
                    <a:pt x="2584" y="4631"/>
                    <a:pt x="2678" y="5041"/>
                  </a:cubicBezTo>
                  <a:cubicBezTo>
                    <a:pt x="1638" y="4915"/>
                    <a:pt x="851" y="4033"/>
                    <a:pt x="851" y="2993"/>
                  </a:cubicBezTo>
                  <a:lnTo>
                    <a:pt x="851" y="1733"/>
                  </a:lnTo>
                  <a:close/>
                  <a:moveTo>
                    <a:pt x="9105" y="882"/>
                  </a:moveTo>
                  <a:lnTo>
                    <a:pt x="9105" y="3812"/>
                  </a:lnTo>
                  <a:cubicBezTo>
                    <a:pt x="9105" y="5419"/>
                    <a:pt x="7813" y="6679"/>
                    <a:pt x="6207" y="6679"/>
                  </a:cubicBezTo>
                  <a:cubicBezTo>
                    <a:pt x="4600" y="6679"/>
                    <a:pt x="3308" y="5387"/>
                    <a:pt x="3308" y="3812"/>
                  </a:cubicBezTo>
                  <a:lnTo>
                    <a:pt x="3308" y="882"/>
                  </a:lnTo>
                  <a:close/>
                  <a:moveTo>
                    <a:pt x="6648" y="7467"/>
                  </a:moveTo>
                  <a:lnTo>
                    <a:pt x="6648" y="8601"/>
                  </a:lnTo>
                  <a:lnTo>
                    <a:pt x="5797" y="8601"/>
                  </a:lnTo>
                  <a:lnTo>
                    <a:pt x="5797" y="7467"/>
                  </a:lnTo>
                  <a:cubicBezTo>
                    <a:pt x="5923" y="7467"/>
                    <a:pt x="6081" y="7498"/>
                    <a:pt x="6207" y="7498"/>
                  </a:cubicBezTo>
                  <a:cubicBezTo>
                    <a:pt x="6301" y="7498"/>
                    <a:pt x="6459" y="7498"/>
                    <a:pt x="6648" y="7467"/>
                  </a:cubicBezTo>
                  <a:close/>
                  <a:moveTo>
                    <a:pt x="7057" y="9389"/>
                  </a:moveTo>
                  <a:cubicBezTo>
                    <a:pt x="7309" y="9389"/>
                    <a:pt x="7498" y="9609"/>
                    <a:pt x="7498" y="9830"/>
                  </a:cubicBezTo>
                  <a:lnTo>
                    <a:pt x="7498" y="10271"/>
                  </a:lnTo>
                  <a:lnTo>
                    <a:pt x="5009" y="10271"/>
                  </a:lnTo>
                  <a:lnTo>
                    <a:pt x="5009" y="9830"/>
                  </a:lnTo>
                  <a:lnTo>
                    <a:pt x="4978" y="9830"/>
                  </a:lnTo>
                  <a:cubicBezTo>
                    <a:pt x="4978" y="9609"/>
                    <a:pt x="5167" y="9389"/>
                    <a:pt x="5419" y="9389"/>
                  </a:cubicBezTo>
                  <a:close/>
                  <a:moveTo>
                    <a:pt x="8727" y="11090"/>
                  </a:moveTo>
                  <a:cubicBezTo>
                    <a:pt x="8948" y="11090"/>
                    <a:pt x="9105" y="11279"/>
                    <a:pt x="9105" y="11499"/>
                  </a:cubicBezTo>
                  <a:lnTo>
                    <a:pt x="9105" y="11909"/>
                  </a:lnTo>
                  <a:lnTo>
                    <a:pt x="3308" y="11909"/>
                  </a:lnTo>
                  <a:lnTo>
                    <a:pt x="3308" y="11499"/>
                  </a:lnTo>
                  <a:cubicBezTo>
                    <a:pt x="3308" y="11247"/>
                    <a:pt x="3529" y="11090"/>
                    <a:pt x="3718" y="11090"/>
                  </a:cubicBezTo>
                  <a:close/>
                  <a:moveTo>
                    <a:pt x="2899" y="0"/>
                  </a:moveTo>
                  <a:cubicBezTo>
                    <a:pt x="2647" y="0"/>
                    <a:pt x="2489" y="189"/>
                    <a:pt x="2489" y="410"/>
                  </a:cubicBezTo>
                  <a:lnTo>
                    <a:pt x="2489" y="819"/>
                  </a:lnTo>
                  <a:lnTo>
                    <a:pt x="410" y="819"/>
                  </a:lnTo>
                  <a:cubicBezTo>
                    <a:pt x="221" y="882"/>
                    <a:pt x="0" y="1040"/>
                    <a:pt x="0" y="1292"/>
                  </a:cubicBezTo>
                  <a:lnTo>
                    <a:pt x="0" y="2930"/>
                  </a:lnTo>
                  <a:cubicBezTo>
                    <a:pt x="0" y="4568"/>
                    <a:pt x="1323" y="5860"/>
                    <a:pt x="2930" y="5860"/>
                  </a:cubicBezTo>
                  <a:lnTo>
                    <a:pt x="3119" y="5860"/>
                  </a:lnTo>
                  <a:cubicBezTo>
                    <a:pt x="3560" y="6522"/>
                    <a:pt x="4222" y="7026"/>
                    <a:pt x="4978" y="7309"/>
                  </a:cubicBezTo>
                  <a:lnTo>
                    <a:pt x="4978" y="8695"/>
                  </a:lnTo>
                  <a:cubicBezTo>
                    <a:pt x="4505" y="8853"/>
                    <a:pt x="4159" y="9326"/>
                    <a:pt x="4159" y="9861"/>
                  </a:cubicBezTo>
                  <a:lnTo>
                    <a:pt x="4159" y="10302"/>
                  </a:lnTo>
                  <a:lnTo>
                    <a:pt x="3749" y="10302"/>
                  </a:lnTo>
                  <a:cubicBezTo>
                    <a:pt x="3088" y="10302"/>
                    <a:pt x="2521" y="10869"/>
                    <a:pt x="2521" y="11531"/>
                  </a:cubicBezTo>
                  <a:lnTo>
                    <a:pt x="2521" y="12350"/>
                  </a:lnTo>
                  <a:cubicBezTo>
                    <a:pt x="2521" y="12571"/>
                    <a:pt x="2741" y="12791"/>
                    <a:pt x="2930" y="12791"/>
                  </a:cubicBezTo>
                  <a:lnTo>
                    <a:pt x="9546" y="12791"/>
                  </a:lnTo>
                  <a:cubicBezTo>
                    <a:pt x="9767" y="12791"/>
                    <a:pt x="9924" y="12571"/>
                    <a:pt x="9924" y="12350"/>
                  </a:cubicBezTo>
                  <a:lnTo>
                    <a:pt x="9924" y="11499"/>
                  </a:lnTo>
                  <a:cubicBezTo>
                    <a:pt x="9924" y="10806"/>
                    <a:pt x="9389" y="10271"/>
                    <a:pt x="8727" y="10271"/>
                  </a:cubicBezTo>
                  <a:lnTo>
                    <a:pt x="8286" y="10271"/>
                  </a:lnTo>
                  <a:lnTo>
                    <a:pt x="8286" y="9830"/>
                  </a:lnTo>
                  <a:cubicBezTo>
                    <a:pt x="8286" y="9294"/>
                    <a:pt x="7939" y="8853"/>
                    <a:pt x="7467" y="8664"/>
                  </a:cubicBezTo>
                  <a:lnTo>
                    <a:pt x="7467" y="7278"/>
                  </a:lnTo>
                  <a:cubicBezTo>
                    <a:pt x="8191" y="6994"/>
                    <a:pt x="8885" y="6490"/>
                    <a:pt x="9294" y="5828"/>
                  </a:cubicBezTo>
                  <a:lnTo>
                    <a:pt x="9515" y="5828"/>
                  </a:lnTo>
                  <a:cubicBezTo>
                    <a:pt x="11121" y="5828"/>
                    <a:pt x="12382" y="4505"/>
                    <a:pt x="12382" y="2899"/>
                  </a:cubicBezTo>
                  <a:lnTo>
                    <a:pt x="12382" y="1260"/>
                  </a:lnTo>
                  <a:cubicBezTo>
                    <a:pt x="12382" y="1008"/>
                    <a:pt x="12193" y="819"/>
                    <a:pt x="11972" y="819"/>
                  </a:cubicBezTo>
                  <a:lnTo>
                    <a:pt x="9893" y="819"/>
                  </a:lnTo>
                  <a:lnTo>
                    <a:pt x="9893" y="410"/>
                  </a:lnTo>
                  <a:cubicBezTo>
                    <a:pt x="9893" y="189"/>
                    <a:pt x="9704" y="0"/>
                    <a:pt x="95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9"/>
            <p:cNvSpPr/>
            <p:nvPr/>
          </p:nvSpPr>
          <p:spPr>
            <a:xfrm>
              <a:off x="-62044825" y="1972200"/>
              <a:ext cx="107125" cy="97700"/>
            </a:xfrm>
            <a:custGeom>
              <a:rect b="b" l="l" r="r" t="t"/>
              <a:pathLst>
                <a:path extrusionOk="0" h="3908" w="4285">
                  <a:moveTo>
                    <a:pt x="2111" y="1308"/>
                  </a:moveTo>
                  <a:lnTo>
                    <a:pt x="2237" y="1560"/>
                  </a:lnTo>
                  <a:cubicBezTo>
                    <a:pt x="2300" y="1686"/>
                    <a:pt x="2395" y="1781"/>
                    <a:pt x="2552" y="1812"/>
                  </a:cubicBezTo>
                  <a:lnTo>
                    <a:pt x="2867" y="1844"/>
                  </a:lnTo>
                  <a:lnTo>
                    <a:pt x="2615" y="2033"/>
                  </a:lnTo>
                  <a:cubicBezTo>
                    <a:pt x="2552" y="2127"/>
                    <a:pt x="2458" y="2285"/>
                    <a:pt x="2521" y="2411"/>
                  </a:cubicBezTo>
                  <a:lnTo>
                    <a:pt x="2552" y="2726"/>
                  </a:lnTo>
                  <a:lnTo>
                    <a:pt x="2269" y="2568"/>
                  </a:lnTo>
                  <a:cubicBezTo>
                    <a:pt x="2206" y="2505"/>
                    <a:pt x="2143" y="2505"/>
                    <a:pt x="2080" y="2505"/>
                  </a:cubicBezTo>
                  <a:cubicBezTo>
                    <a:pt x="1985" y="2505"/>
                    <a:pt x="1954" y="2505"/>
                    <a:pt x="1891" y="2568"/>
                  </a:cubicBezTo>
                  <a:lnTo>
                    <a:pt x="1607" y="2726"/>
                  </a:lnTo>
                  <a:lnTo>
                    <a:pt x="1639" y="2411"/>
                  </a:lnTo>
                  <a:cubicBezTo>
                    <a:pt x="1670" y="2285"/>
                    <a:pt x="1607" y="2127"/>
                    <a:pt x="1513" y="2033"/>
                  </a:cubicBezTo>
                  <a:lnTo>
                    <a:pt x="1292" y="1844"/>
                  </a:lnTo>
                  <a:lnTo>
                    <a:pt x="1670" y="1812"/>
                  </a:lnTo>
                  <a:cubicBezTo>
                    <a:pt x="1796" y="1812"/>
                    <a:pt x="1922" y="1686"/>
                    <a:pt x="1985" y="1560"/>
                  </a:cubicBezTo>
                  <a:lnTo>
                    <a:pt x="2111" y="1308"/>
                  </a:lnTo>
                  <a:close/>
                  <a:moveTo>
                    <a:pt x="2143" y="1"/>
                  </a:moveTo>
                  <a:cubicBezTo>
                    <a:pt x="1993" y="1"/>
                    <a:pt x="1843" y="79"/>
                    <a:pt x="1765" y="237"/>
                  </a:cubicBezTo>
                  <a:lnTo>
                    <a:pt x="1355" y="1056"/>
                  </a:lnTo>
                  <a:lnTo>
                    <a:pt x="473" y="1182"/>
                  </a:lnTo>
                  <a:cubicBezTo>
                    <a:pt x="95" y="1214"/>
                    <a:pt x="0" y="1655"/>
                    <a:pt x="221" y="1875"/>
                  </a:cubicBezTo>
                  <a:lnTo>
                    <a:pt x="851" y="2505"/>
                  </a:lnTo>
                  <a:lnTo>
                    <a:pt x="693" y="3419"/>
                  </a:lnTo>
                  <a:cubicBezTo>
                    <a:pt x="668" y="3693"/>
                    <a:pt x="880" y="3908"/>
                    <a:pt x="1110" y="3908"/>
                  </a:cubicBezTo>
                  <a:cubicBezTo>
                    <a:pt x="1171" y="3908"/>
                    <a:pt x="1233" y="3893"/>
                    <a:pt x="1292" y="3860"/>
                  </a:cubicBezTo>
                  <a:lnTo>
                    <a:pt x="2111" y="3419"/>
                  </a:lnTo>
                  <a:lnTo>
                    <a:pt x="2930" y="3860"/>
                  </a:lnTo>
                  <a:cubicBezTo>
                    <a:pt x="2992" y="3891"/>
                    <a:pt x="3056" y="3905"/>
                    <a:pt x="3119" y="3905"/>
                  </a:cubicBezTo>
                  <a:cubicBezTo>
                    <a:pt x="3376" y="3905"/>
                    <a:pt x="3605" y="3672"/>
                    <a:pt x="3529" y="3419"/>
                  </a:cubicBezTo>
                  <a:lnTo>
                    <a:pt x="3371" y="2505"/>
                  </a:lnTo>
                  <a:lnTo>
                    <a:pt x="4033" y="1875"/>
                  </a:lnTo>
                  <a:cubicBezTo>
                    <a:pt x="4285" y="1655"/>
                    <a:pt x="4159" y="1214"/>
                    <a:pt x="3812" y="1182"/>
                  </a:cubicBezTo>
                  <a:lnTo>
                    <a:pt x="2899" y="1056"/>
                  </a:lnTo>
                  <a:lnTo>
                    <a:pt x="2521" y="237"/>
                  </a:lnTo>
                  <a:cubicBezTo>
                    <a:pt x="2442" y="79"/>
                    <a:pt x="2292" y="1"/>
                    <a:pt x="2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0"/>
          <p:cNvSpPr txBox="1"/>
          <p:nvPr>
            <p:ph type="title"/>
          </p:nvPr>
        </p:nvSpPr>
        <p:spPr>
          <a:xfrm>
            <a:off x="720000" y="3797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умеет наш суфлер</a:t>
            </a:r>
            <a:endParaRPr/>
          </a:p>
        </p:txBody>
      </p:sp>
      <p:grpSp>
        <p:nvGrpSpPr>
          <p:cNvPr id="540" name="Google Shape;540;p40"/>
          <p:cNvGrpSpPr/>
          <p:nvPr/>
        </p:nvGrpSpPr>
        <p:grpSpPr>
          <a:xfrm>
            <a:off x="5308017" y="1331784"/>
            <a:ext cx="2812975" cy="3280100"/>
            <a:chOff x="5308017" y="1331784"/>
            <a:chExt cx="2812975" cy="3280100"/>
          </a:xfrm>
        </p:grpSpPr>
        <p:sp>
          <p:nvSpPr>
            <p:cNvPr id="541" name="Google Shape;541;p40"/>
            <p:cNvSpPr/>
            <p:nvPr/>
          </p:nvSpPr>
          <p:spPr>
            <a:xfrm>
              <a:off x="5379367" y="2432984"/>
              <a:ext cx="162400" cy="162400"/>
            </a:xfrm>
            <a:custGeom>
              <a:rect b="b" l="l" r="r" t="t"/>
              <a:pathLst>
                <a:path extrusionOk="0" h="6496" w="6496">
                  <a:moveTo>
                    <a:pt x="3239" y="2042"/>
                  </a:moveTo>
                  <a:cubicBezTo>
                    <a:pt x="3322" y="2042"/>
                    <a:pt x="3406" y="2052"/>
                    <a:pt x="3491" y="2071"/>
                  </a:cubicBezTo>
                  <a:cubicBezTo>
                    <a:pt x="4121" y="2213"/>
                    <a:pt x="4526" y="2822"/>
                    <a:pt x="4384" y="3451"/>
                  </a:cubicBezTo>
                  <a:cubicBezTo>
                    <a:pt x="4278" y="4002"/>
                    <a:pt x="3782" y="4367"/>
                    <a:pt x="3251" y="4367"/>
                  </a:cubicBezTo>
                  <a:cubicBezTo>
                    <a:pt x="3176" y="4367"/>
                    <a:pt x="3100" y="4359"/>
                    <a:pt x="3024" y="4344"/>
                  </a:cubicBezTo>
                  <a:cubicBezTo>
                    <a:pt x="2395" y="4202"/>
                    <a:pt x="1989" y="3593"/>
                    <a:pt x="2131" y="2964"/>
                  </a:cubicBezTo>
                  <a:cubicBezTo>
                    <a:pt x="2237" y="2420"/>
                    <a:pt x="2707" y="2042"/>
                    <a:pt x="3239" y="2042"/>
                  </a:cubicBezTo>
                  <a:close/>
                  <a:moveTo>
                    <a:pt x="3390" y="0"/>
                  </a:moveTo>
                  <a:lnTo>
                    <a:pt x="3106" y="589"/>
                  </a:lnTo>
                  <a:cubicBezTo>
                    <a:pt x="2882" y="609"/>
                    <a:pt x="2639" y="650"/>
                    <a:pt x="2416" y="731"/>
                  </a:cubicBezTo>
                  <a:lnTo>
                    <a:pt x="1949" y="264"/>
                  </a:lnTo>
                  <a:lnTo>
                    <a:pt x="1056" y="853"/>
                  </a:lnTo>
                  <a:lnTo>
                    <a:pt x="1279" y="1462"/>
                  </a:lnTo>
                  <a:cubicBezTo>
                    <a:pt x="1116" y="1645"/>
                    <a:pt x="974" y="1827"/>
                    <a:pt x="873" y="2051"/>
                  </a:cubicBezTo>
                  <a:lnTo>
                    <a:pt x="223" y="2051"/>
                  </a:lnTo>
                  <a:lnTo>
                    <a:pt x="0" y="3106"/>
                  </a:lnTo>
                  <a:lnTo>
                    <a:pt x="589" y="3390"/>
                  </a:lnTo>
                  <a:cubicBezTo>
                    <a:pt x="609" y="3634"/>
                    <a:pt x="650" y="3857"/>
                    <a:pt x="711" y="4080"/>
                  </a:cubicBezTo>
                  <a:lnTo>
                    <a:pt x="264" y="4547"/>
                  </a:lnTo>
                  <a:lnTo>
                    <a:pt x="853" y="5461"/>
                  </a:lnTo>
                  <a:lnTo>
                    <a:pt x="1462" y="5217"/>
                  </a:lnTo>
                  <a:cubicBezTo>
                    <a:pt x="1624" y="5379"/>
                    <a:pt x="1827" y="5521"/>
                    <a:pt x="2050" y="5623"/>
                  </a:cubicBezTo>
                  <a:lnTo>
                    <a:pt x="2050" y="6272"/>
                  </a:lnTo>
                  <a:lnTo>
                    <a:pt x="3106" y="6496"/>
                  </a:lnTo>
                  <a:lnTo>
                    <a:pt x="3370" y="5907"/>
                  </a:lnTo>
                  <a:cubicBezTo>
                    <a:pt x="3613" y="5907"/>
                    <a:pt x="3857" y="5846"/>
                    <a:pt x="4080" y="5785"/>
                  </a:cubicBezTo>
                  <a:lnTo>
                    <a:pt x="4547" y="6232"/>
                  </a:lnTo>
                  <a:lnTo>
                    <a:pt x="5440" y="5643"/>
                  </a:lnTo>
                  <a:lnTo>
                    <a:pt x="5217" y="5034"/>
                  </a:lnTo>
                  <a:cubicBezTo>
                    <a:pt x="5379" y="4872"/>
                    <a:pt x="5521" y="4669"/>
                    <a:pt x="5623" y="4466"/>
                  </a:cubicBezTo>
                  <a:lnTo>
                    <a:pt x="6272" y="4446"/>
                  </a:lnTo>
                  <a:lnTo>
                    <a:pt x="6495" y="3390"/>
                  </a:lnTo>
                  <a:lnTo>
                    <a:pt x="5907" y="3126"/>
                  </a:lnTo>
                  <a:cubicBezTo>
                    <a:pt x="5886" y="2883"/>
                    <a:pt x="5846" y="2639"/>
                    <a:pt x="5785" y="2436"/>
                  </a:cubicBezTo>
                  <a:lnTo>
                    <a:pt x="6231" y="1969"/>
                  </a:lnTo>
                  <a:lnTo>
                    <a:pt x="5643" y="1056"/>
                  </a:lnTo>
                  <a:lnTo>
                    <a:pt x="5034" y="1279"/>
                  </a:lnTo>
                  <a:cubicBezTo>
                    <a:pt x="4851" y="1117"/>
                    <a:pt x="4669" y="995"/>
                    <a:pt x="4445" y="873"/>
                  </a:cubicBezTo>
                  <a:lnTo>
                    <a:pt x="4445" y="224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6561692" y="4326134"/>
              <a:ext cx="7650" cy="7000"/>
            </a:xfrm>
            <a:custGeom>
              <a:rect b="b" l="l" r="r" t="t"/>
              <a:pathLst>
                <a:path extrusionOk="0" h="280" w="306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0"/>
            <p:cNvSpPr/>
            <p:nvPr/>
          </p:nvSpPr>
          <p:spPr>
            <a:xfrm>
              <a:off x="6721542" y="1828634"/>
              <a:ext cx="715000" cy="498325"/>
            </a:xfrm>
            <a:custGeom>
              <a:rect b="b" l="l" r="r" t="t"/>
              <a:pathLst>
                <a:path extrusionOk="0" h="19933" w="28600">
                  <a:moveTo>
                    <a:pt x="23404" y="0"/>
                  </a:moveTo>
                  <a:lnTo>
                    <a:pt x="13945" y="10697"/>
                  </a:lnTo>
                  <a:lnTo>
                    <a:pt x="0" y="13072"/>
                  </a:lnTo>
                  <a:lnTo>
                    <a:pt x="772" y="19932"/>
                  </a:lnTo>
                  <a:cubicBezTo>
                    <a:pt x="772" y="19932"/>
                    <a:pt x="17152" y="17618"/>
                    <a:pt x="18816" y="15751"/>
                  </a:cubicBezTo>
                  <a:cubicBezTo>
                    <a:pt x="20501" y="13884"/>
                    <a:pt x="28600" y="2334"/>
                    <a:pt x="28600" y="2334"/>
                  </a:cubicBezTo>
                  <a:lnTo>
                    <a:pt x="234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0"/>
            <p:cNvSpPr/>
            <p:nvPr/>
          </p:nvSpPr>
          <p:spPr>
            <a:xfrm>
              <a:off x="7069642" y="2094009"/>
              <a:ext cx="104050" cy="142125"/>
            </a:xfrm>
            <a:custGeom>
              <a:rect b="b" l="l" r="r" t="t"/>
              <a:pathLst>
                <a:path extrusionOk="0" h="5685" w="4162">
                  <a:moveTo>
                    <a:pt x="21" y="1"/>
                  </a:moveTo>
                  <a:lnTo>
                    <a:pt x="21" y="1"/>
                  </a:lnTo>
                  <a:cubicBezTo>
                    <a:pt x="1" y="41"/>
                    <a:pt x="386" y="204"/>
                    <a:pt x="934" y="569"/>
                  </a:cubicBezTo>
                  <a:cubicBezTo>
                    <a:pt x="1218" y="731"/>
                    <a:pt x="1523" y="975"/>
                    <a:pt x="1848" y="1279"/>
                  </a:cubicBezTo>
                  <a:cubicBezTo>
                    <a:pt x="2172" y="1564"/>
                    <a:pt x="2497" y="1929"/>
                    <a:pt x="2781" y="2335"/>
                  </a:cubicBezTo>
                  <a:cubicBezTo>
                    <a:pt x="3086" y="2741"/>
                    <a:pt x="3309" y="3147"/>
                    <a:pt x="3512" y="3553"/>
                  </a:cubicBezTo>
                  <a:cubicBezTo>
                    <a:pt x="3695" y="3938"/>
                    <a:pt x="3816" y="4324"/>
                    <a:pt x="3898" y="4629"/>
                  </a:cubicBezTo>
                  <a:cubicBezTo>
                    <a:pt x="4080" y="5278"/>
                    <a:pt x="4121" y="5684"/>
                    <a:pt x="4141" y="5684"/>
                  </a:cubicBezTo>
                  <a:cubicBezTo>
                    <a:pt x="4162" y="5684"/>
                    <a:pt x="4162" y="5583"/>
                    <a:pt x="4141" y="5380"/>
                  </a:cubicBezTo>
                  <a:cubicBezTo>
                    <a:pt x="4141" y="5197"/>
                    <a:pt x="4101" y="4933"/>
                    <a:pt x="4019" y="4608"/>
                  </a:cubicBezTo>
                  <a:cubicBezTo>
                    <a:pt x="3959" y="4283"/>
                    <a:pt x="3837" y="3898"/>
                    <a:pt x="3654" y="3492"/>
                  </a:cubicBezTo>
                  <a:cubicBezTo>
                    <a:pt x="3471" y="3086"/>
                    <a:pt x="3228" y="2639"/>
                    <a:pt x="2923" y="2233"/>
                  </a:cubicBezTo>
                  <a:cubicBezTo>
                    <a:pt x="2619" y="1807"/>
                    <a:pt x="2294" y="1462"/>
                    <a:pt x="1949" y="1158"/>
                  </a:cubicBezTo>
                  <a:cubicBezTo>
                    <a:pt x="1624" y="853"/>
                    <a:pt x="1300" y="630"/>
                    <a:pt x="995" y="447"/>
                  </a:cubicBezTo>
                  <a:cubicBezTo>
                    <a:pt x="711" y="285"/>
                    <a:pt x="467" y="163"/>
                    <a:pt x="285" y="102"/>
                  </a:cubicBezTo>
                  <a:cubicBezTo>
                    <a:pt x="122" y="21"/>
                    <a:pt x="21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0"/>
            <p:cNvSpPr/>
            <p:nvPr/>
          </p:nvSpPr>
          <p:spPr>
            <a:xfrm>
              <a:off x="6804767" y="2170634"/>
              <a:ext cx="342025" cy="72075"/>
            </a:xfrm>
            <a:custGeom>
              <a:rect b="b" l="l" r="r" t="t"/>
              <a:pathLst>
                <a:path extrusionOk="0" h="2883" w="13681">
                  <a:moveTo>
                    <a:pt x="13681" y="1"/>
                  </a:moveTo>
                  <a:lnTo>
                    <a:pt x="13681" y="1"/>
                  </a:lnTo>
                  <a:cubicBezTo>
                    <a:pt x="13681" y="1"/>
                    <a:pt x="13478" y="41"/>
                    <a:pt x="13133" y="122"/>
                  </a:cubicBezTo>
                  <a:cubicBezTo>
                    <a:pt x="12767" y="204"/>
                    <a:pt x="12280" y="325"/>
                    <a:pt x="11692" y="467"/>
                  </a:cubicBezTo>
                  <a:cubicBezTo>
                    <a:pt x="10453" y="772"/>
                    <a:pt x="8748" y="1178"/>
                    <a:pt x="6861" y="1564"/>
                  </a:cubicBezTo>
                  <a:cubicBezTo>
                    <a:pt x="4993" y="1969"/>
                    <a:pt x="3268" y="2294"/>
                    <a:pt x="2030" y="2497"/>
                  </a:cubicBezTo>
                  <a:cubicBezTo>
                    <a:pt x="1421" y="2619"/>
                    <a:pt x="934" y="2700"/>
                    <a:pt x="548" y="2761"/>
                  </a:cubicBezTo>
                  <a:cubicBezTo>
                    <a:pt x="203" y="2822"/>
                    <a:pt x="0" y="2863"/>
                    <a:pt x="20" y="2883"/>
                  </a:cubicBezTo>
                  <a:cubicBezTo>
                    <a:pt x="20" y="2883"/>
                    <a:pt x="203" y="2863"/>
                    <a:pt x="568" y="2822"/>
                  </a:cubicBezTo>
                  <a:cubicBezTo>
                    <a:pt x="914" y="2781"/>
                    <a:pt x="1421" y="2720"/>
                    <a:pt x="2050" y="2619"/>
                  </a:cubicBezTo>
                  <a:cubicBezTo>
                    <a:pt x="3288" y="2436"/>
                    <a:pt x="5014" y="2132"/>
                    <a:pt x="6901" y="1746"/>
                  </a:cubicBezTo>
                  <a:cubicBezTo>
                    <a:pt x="8789" y="1340"/>
                    <a:pt x="10494" y="934"/>
                    <a:pt x="11712" y="589"/>
                  </a:cubicBezTo>
                  <a:cubicBezTo>
                    <a:pt x="12321" y="427"/>
                    <a:pt x="12808" y="285"/>
                    <a:pt x="13153" y="183"/>
                  </a:cubicBezTo>
                  <a:cubicBezTo>
                    <a:pt x="13498" y="82"/>
                    <a:pt x="13681" y="21"/>
                    <a:pt x="136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40"/>
            <p:cNvSpPr/>
            <p:nvPr/>
          </p:nvSpPr>
          <p:spPr>
            <a:xfrm>
              <a:off x="7101092" y="1847384"/>
              <a:ext cx="239550" cy="269000"/>
            </a:xfrm>
            <a:custGeom>
              <a:rect b="b" l="l" r="r" t="t"/>
              <a:pathLst>
                <a:path extrusionOk="0" h="10760" w="9582">
                  <a:moveTo>
                    <a:pt x="9540" y="1"/>
                  </a:moveTo>
                  <a:cubicBezTo>
                    <a:pt x="9502" y="1"/>
                    <a:pt x="7338" y="2368"/>
                    <a:pt x="4730" y="5319"/>
                  </a:cubicBezTo>
                  <a:cubicBezTo>
                    <a:pt x="2112" y="8303"/>
                    <a:pt x="1" y="10738"/>
                    <a:pt x="42" y="10759"/>
                  </a:cubicBezTo>
                  <a:cubicBezTo>
                    <a:pt x="42" y="10759"/>
                    <a:pt x="42" y="10759"/>
                    <a:pt x="43" y="10759"/>
                  </a:cubicBezTo>
                  <a:cubicBezTo>
                    <a:pt x="118" y="10759"/>
                    <a:pt x="2256" y="8399"/>
                    <a:pt x="4852" y="5441"/>
                  </a:cubicBezTo>
                  <a:cubicBezTo>
                    <a:pt x="7491" y="2477"/>
                    <a:pt x="9581" y="42"/>
                    <a:pt x="9541" y="1"/>
                  </a:cubicBezTo>
                  <a:cubicBezTo>
                    <a:pt x="9541" y="1"/>
                    <a:pt x="9541" y="1"/>
                    <a:pt x="95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40"/>
            <p:cNvSpPr/>
            <p:nvPr/>
          </p:nvSpPr>
          <p:spPr>
            <a:xfrm>
              <a:off x="7172642" y="2052584"/>
              <a:ext cx="7650" cy="6700"/>
            </a:xfrm>
            <a:custGeom>
              <a:rect b="b" l="l" r="r" t="t"/>
              <a:pathLst>
                <a:path extrusionOk="0" h="268" w="306">
                  <a:moveTo>
                    <a:pt x="142" y="1"/>
                  </a:moveTo>
                  <a:cubicBezTo>
                    <a:pt x="121" y="1"/>
                    <a:pt x="100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57"/>
                  </a:cubicBezTo>
                  <a:cubicBezTo>
                    <a:pt x="121" y="264"/>
                    <a:pt x="139" y="268"/>
                    <a:pt x="157" y="268"/>
                  </a:cubicBezTo>
                  <a:cubicBezTo>
                    <a:pt x="237" y="268"/>
                    <a:pt x="305" y="198"/>
                    <a:pt x="305" y="115"/>
                  </a:cubicBezTo>
                  <a:cubicBezTo>
                    <a:pt x="305" y="52"/>
                    <a:pt x="219" y="1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0"/>
            <p:cNvSpPr/>
            <p:nvPr/>
          </p:nvSpPr>
          <p:spPr>
            <a:xfrm>
              <a:off x="6960042" y="2190334"/>
              <a:ext cx="8050" cy="6975"/>
            </a:xfrm>
            <a:custGeom>
              <a:rect b="b" l="l" r="r" t="t"/>
              <a:pathLst>
                <a:path extrusionOk="0" h="279" w="322">
                  <a:moveTo>
                    <a:pt x="175" y="0"/>
                  </a:moveTo>
                  <a:cubicBezTo>
                    <a:pt x="149" y="0"/>
                    <a:pt x="124" y="8"/>
                    <a:pt x="102" y="25"/>
                  </a:cubicBezTo>
                  <a:lnTo>
                    <a:pt x="81" y="25"/>
                  </a:lnTo>
                  <a:cubicBezTo>
                    <a:pt x="0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0"/>
            <p:cNvSpPr/>
            <p:nvPr/>
          </p:nvSpPr>
          <p:spPr>
            <a:xfrm>
              <a:off x="7062542" y="2167484"/>
              <a:ext cx="7625" cy="7000"/>
            </a:xfrm>
            <a:custGeom>
              <a:rect b="b" l="l" r="r" t="t"/>
              <a:pathLst>
                <a:path extrusionOk="0" h="280" w="305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lnTo>
                    <a:pt x="61" y="25"/>
                  </a:lnTo>
                  <a:cubicBezTo>
                    <a:pt x="0" y="86"/>
                    <a:pt x="21" y="228"/>
                    <a:pt x="102" y="269"/>
                  </a:cubicBezTo>
                  <a:cubicBezTo>
                    <a:pt x="116" y="276"/>
                    <a:pt x="132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40"/>
            <p:cNvSpPr/>
            <p:nvPr/>
          </p:nvSpPr>
          <p:spPr>
            <a:xfrm>
              <a:off x="7230492" y="1987434"/>
              <a:ext cx="8050" cy="6900"/>
            </a:xfrm>
            <a:custGeom>
              <a:rect b="b" l="l" r="r" t="t"/>
              <a:pathLst>
                <a:path extrusionOk="0" h="276" w="322">
                  <a:moveTo>
                    <a:pt x="167" y="0"/>
                  </a:moveTo>
                  <a:cubicBezTo>
                    <a:pt x="144" y="0"/>
                    <a:pt x="122" y="7"/>
                    <a:pt x="102" y="21"/>
                  </a:cubicBezTo>
                  <a:lnTo>
                    <a:pt x="82" y="21"/>
                  </a:lnTo>
                  <a:cubicBezTo>
                    <a:pt x="1" y="82"/>
                    <a:pt x="21" y="224"/>
                    <a:pt x="123" y="265"/>
                  </a:cubicBezTo>
                  <a:cubicBezTo>
                    <a:pt x="137" y="272"/>
                    <a:pt x="153" y="276"/>
                    <a:pt x="169" y="276"/>
                  </a:cubicBezTo>
                  <a:cubicBezTo>
                    <a:pt x="243" y="276"/>
                    <a:pt x="322" y="206"/>
                    <a:pt x="305" y="123"/>
                  </a:cubicBezTo>
                  <a:cubicBezTo>
                    <a:pt x="305" y="62"/>
                    <a:pt x="23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40"/>
            <p:cNvSpPr/>
            <p:nvPr/>
          </p:nvSpPr>
          <p:spPr>
            <a:xfrm>
              <a:off x="7291392" y="1918634"/>
              <a:ext cx="7650" cy="7025"/>
            </a:xfrm>
            <a:custGeom>
              <a:rect b="b" l="l" r="r" t="t"/>
              <a:pathLst>
                <a:path extrusionOk="0" h="281" w="306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77"/>
                  </a:cubicBezTo>
                  <a:cubicBezTo>
                    <a:pt x="113" y="279"/>
                    <a:pt x="124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0"/>
            <p:cNvSpPr/>
            <p:nvPr/>
          </p:nvSpPr>
          <p:spPr>
            <a:xfrm>
              <a:off x="6810342" y="2110834"/>
              <a:ext cx="240550" cy="44175"/>
            </a:xfrm>
            <a:custGeom>
              <a:rect b="b" l="l" r="r" t="t"/>
              <a:pathLst>
                <a:path extrusionOk="0" h="1767" w="9622">
                  <a:moveTo>
                    <a:pt x="8904" y="1"/>
                  </a:moveTo>
                  <a:cubicBezTo>
                    <a:pt x="8055" y="1"/>
                    <a:pt x="6497" y="159"/>
                    <a:pt x="4730" y="444"/>
                  </a:cubicBezTo>
                  <a:cubicBezTo>
                    <a:pt x="2111" y="870"/>
                    <a:pt x="0" y="1418"/>
                    <a:pt x="41" y="1662"/>
                  </a:cubicBezTo>
                  <a:cubicBezTo>
                    <a:pt x="54" y="1733"/>
                    <a:pt x="280" y="1767"/>
                    <a:pt x="667" y="1767"/>
                  </a:cubicBezTo>
                  <a:cubicBezTo>
                    <a:pt x="1502" y="1767"/>
                    <a:pt x="3083" y="1608"/>
                    <a:pt x="4872" y="1317"/>
                  </a:cubicBezTo>
                  <a:cubicBezTo>
                    <a:pt x="7511" y="891"/>
                    <a:pt x="9622" y="343"/>
                    <a:pt x="9581" y="119"/>
                  </a:cubicBezTo>
                  <a:cubicBezTo>
                    <a:pt x="9568" y="39"/>
                    <a:pt x="9322" y="1"/>
                    <a:pt x="89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0"/>
            <p:cNvSpPr/>
            <p:nvPr/>
          </p:nvSpPr>
          <p:spPr>
            <a:xfrm>
              <a:off x="6871742" y="2206059"/>
              <a:ext cx="8050" cy="6975"/>
            </a:xfrm>
            <a:custGeom>
              <a:rect b="b" l="l" r="r" t="t"/>
              <a:pathLst>
                <a:path extrusionOk="0" h="279" w="322">
                  <a:moveTo>
                    <a:pt x="158" y="0"/>
                  </a:moveTo>
                  <a:cubicBezTo>
                    <a:pt x="131" y="0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9" y="279"/>
                    <a:pt x="158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3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40"/>
            <p:cNvSpPr/>
            <p:nvPr/>
          </p:nvSpPr>
          <p:spPr>
            <a:xfrm>
              <a:off x="6684992" y="2126009"/>
              <a:ext cx="129950" cy="236975"/>
            </a:xfrm>
            <a:custGeom>
              <a:rect b="b" l="l" r="r" t="t"/>
              <a:pathLst>
                <a:path extrusionOk="0" h="9479" w="5198">
                  <a:moveTo>
                    <a:pt x="1120" y="1"/>
                  </a:moveTo>
                  <a:cubicBezTo>
                    <a:pt x="739" y="1"/>
                    <a:pt x="360" y="65"/>
                    <a:pt x="1" y="202"/>
                  </a:cubicBezTo>
                  <a:lnTo>
                    <a:pt x="1198" y="9478"/>
                  </a:lnTo>
                  <a:cubicBezTo>
                    <a:pt x="2498" y="8951"/>
                    <a:pt x="4406" y="7022"/>
                    <a:pt x="4791" y="5581"/>
                  </a:cubicBezTo>
                  <a:cubicBezTo>
                    <a:pt x="5197" y="4160"/>
                    <a:pt x="4954" y="2516"/>
                    <a:pt x="4000" y="1380"/>
                  </a:cubicBezTo>
                  <a:cubicBezTo>
                    <a:pt x="3309" y="523"/>
                    <a:pt x="2206" y="1"/>
                    <a:pt x="11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40"/>
            <p:cNvSpPr/>
            <p:nvPr/>
          </p:nvSpPr>
          <p:spPr>
            <a:xfrm>
              <a:off x="7299017" y="1622559"/>
              <a:ext cx="211625" cy="224875"/>
            </a:xfrm>
            <a:custGeom>
              <a:rect b="b" l="l" r="r" t="t"/>
              <a:pathLst>
                <a:path extrusionOk="0" h="8995" w="8465">
                  <a:moveTo>
                    <a:pt x="6154" y="1"/>
                  </a:moveTo>
                  <a:cubicBezTo>
                    <a:pt x="5992" y="1"/>
                    <a:pt x="5823" y="51"/>
                    <a:pt x="5683" y="144"/>
                  </a:cubicBezTo>
                  <a:cubicBezTo>
                    <a:pt x="5399" y="327"/>
                    <a:pt x="5217" y="652"/>
                    <a:pt x="5054" y="956"/>
                  </a:cubicBezTo>
                  <a:lnTo>
                    <a:pt x="3024" y="4772"/>
                  </a:lnTo>
                  <a:cubicBezTo>
                    <a:pt x="2415" y="3838"/>
                    <a:pt x="1827" y="2905"/>
                    <a:pt x="1218" y="1951"/>
                  </a:cubicBezTo>
                  <a:cubicBezTo>
                    <a:pt x="1050" y="1690"/>
                    <a:pt x="814" y="1395"/>
                    <a:pt x="526" y="1395"/>
                  </a:cubicBezTo>
                  <a:cubicBezTo>
                    <a:pt x="500" y="1395"/>
                    <a:pt x="473" y="1398"/>
                    <a:pt x="447" y="1403"/>
                  </a:cubicBezTo>
                  <a:cubicBezTo>
                    <a:pt x="183" y="1443"/>
                    <a:pt x="0" y="1728"/>
                    <a:pt x="0" y="1991"/>
                  </a:cubicBezTo>
                  <a:cubicBezTo>
                    <a:pt x="0" y="2276"/>
                    <a:pt x="102" y="2519"/>
                    <a:pt x="223" y="2783"/>
                  </a:cubicBezTo>
                  <a:cubicBezTo>
                    <a:pt x="751" y="3879"/>
                    <a:pt x="1705" y="6416"/>
                    <a:pt x="1705" y="6416"/>
                  </a:cubicBezTo>
                  <a:lnTo>
                    <a:pt x="6881" y="8994"/>
                  </a:lnTo>
                  <a:cubicBezTo>
                    <a:pt x="7287" y="8405"/>
                    <a:pt x="7713" y="7817"/>
                    <a:pt x="8018" y="7147"/>
                  </a:cubicBezTo>
                  <a:cubicBezTo>
                    <a:pt x="8302" y="6477"/>
                    <a:pt x="8464" y="5746"/>
                    <a:pt x="8322" y="5016"/>
                  </a:cubicBezTo>
                  <a:cubicBezTo>
                    <a:pt x="8180" y="4305"/>
                    <a:pt x="7713" y="3635"/>
                    <a:pt x="7043" y="3392"/>
                  </a:cubicBezTo>
                  <a:cubicBezTo>
                    <a:pt x="6859" y="3321"/>
                    <a:pt x="6662" y="3287"/>
                    <a:pt x="6465" y="3287"/>
                  </a:cubicBezTo>
                  <a:cubicBezTo>
                    <a:pt x="5925" y="3287"/>
                    <a:pt x="5388" y="3545"/>
                    <a:pt x="5135" y="4021"/>
                  </a:cubicBezTo>
                  <a:cubicBezTo>
                    <a:pt x="5602" y="3108"/>
                    <a:pt x="6049" y="2194"/>
                    <a:pt x="6516" y="1281"/>
                  </a:cubicBezTo>
                  <a:cubicBezTo>
                    <a:pt x="6678" y="956"/>
                    <a:pt x="6840" y="530"/>
                    <a:pt x="6637" y="226"/>
                  </a:cubicBezTo>
                  <a:cubicBezTo>
                    <a:pt x="6527" y="71"/>
                    <a:pt x="6346" y="1"/>
                    <a:pt x="61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0"/>
            <p:cNvSpPr/>
            <p:nvPr/>
          </p:nvSpPr>
          <p:spPr>
            <a:xfrm>
              <a:off x="6707342" y="2125984"/>
              <a:ext cx="64450" cy="232425"/>
            </a:xfrm>
            <a:custGeom>
              <a:rect b="b" l="l" r="r" t="t"/>
              <a:pathLst>
                <a:path extrusionOk="0" h="9297" w="2578">
                  <a:moveTo>
                    <a:pt x="0" y="0"/>
                  </a:moveTo>
                  <a:cubicBezTo>
                    <a:pt x="0" y="21"/>
                    <a:pt x="162" y="41"/>
                    <a:pt x="386" y="183"/>
                  </a:cubicBezTo>
                  <a:cubicBezTo>
                    <a:pt x="629" y="325"/>
                    <a:pt x="893" y="609"/>
                    <a:pt x="1157" y="1015"/>
                  </a:cubicBezTo>
                  <a:cubicBezTo>
                    <a:pt x="1685" y="1827"/>
                    <a:pt x="2253" y="3086"/>
                    <a:pt x="2355" y="4567"/>
                  </a:cubicBezTo>
                  <a:cubicBezTo>
                    <a:pt x="2395" y="5298"/>
                    <a:pt x="2334" y="6009"/>
                    <a:pt x="2131" y="6617"/>
                  </a:cubicBezTo>
                  <a:cubicBezTo>
                    <a:pt x="1949" y="7226"/>
                    <a:pt x="1644" y="7734"/>
                    <a:pt x="1360" y="8119"/>
                  </a:cubicBezTo>
                  <a:cubicBezTo>
                    <a:pt x="771" y="8891"/>
                    <a:pt x="284" y="9256"/>
                    <a:pt x="304" y="9297"/>
                  </a:cubicBezTo>
                  <a:cubicBezTo>
                    <a:pt x="304" y="9297"/>
                    <a:pt x="426" y="9216"/>
                    <a:pt x="650" y="9033"/>
                  </a:cubicBezTo>
                  <a:cubicBezTo>
                    <a:pt x="853" y="8850"/>
                    <a:pt x="1137" y="8586"/>
                    <a:pt x="1461" y="8201"/>
                  </a:cubicBezTo>
                  <a:cubicBezTo>
                    <a:pt x="1766" y="7815"/>
                    <a:pt x="2091" y="7308"/>
                    <a:pt x="2294" y="6678"/>
                  </a:cubicBezTo>
                  <a:cubicBezTo>
                    <a:pt x="2517" y="6049"/>
                    <a:pt x="2578" y="5318"/>
                    <a:pt x="2517" y="4567"/>
                  </a:cubicBezTo>
                  <a:cubicBezTo>
                    <a:pt x="2415" y="3045"/>
                    <a:pt x="1827" y="1746"/>
                    <a:pt x="1258" y="954"/>
                  </a:cubicBezTo>
                  <a:cubicBezTo>
                    <a:pt x="974" y="548"/>
                    <a:pt x="690" y="244"/>
                    <a:pt x="426" y="122"/>
                  </a:cubicBezTo>
                  <a:cubicBezTo>
                    <a:pt x="304" y="61"/>
                    <a:pt x="203" y="21"/>
                    <a:pt x="122" y="21"/>
                  </a:cubicBezTo>
                  <a:cubicBezTo>
                    <a:pt x="41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0"/>
            <p:cNvSpPr/>
            <p:nvPr/>
          </p:nvSpPr>
          <p:spPr>
            <a:xfrm>
              <a:off x="7292417" y="1766259"/>
              <a:ext cx="185225" cy="130800"/>
            </a:xfrm>
            <a:custGeom>
              <a:rect b="b" l="l" r="r" t="t"/>
              <a:pathLst>
                <a:path extrusionOk="0" h="5232" w="7409">
                  <a:moveTo>
                    <a:pt x="1817" y="1"/>
                  </a:moveTo>
                  <a:cubicBezTo>
                    <a:pt x="1642" y="1"/>
                    <a:pt x="1468" y="19"/>
                    <a:pt x="1299" y="59"/>
                  </a:cubicBezTo>
                  <a:cubicBezTo>
                    <a:pt x="771" y="161"/>
                    <a:pt x="284" y="526"/>
                    <a:pt x="142" y="1034"/>
                  </a:cubicBezTo>
                  <a:cubicBezTo>
                    <a:pt x="0" y="1541"/>
                    <a:pt x="81" y="2170"/>
                    <a:pt x="569" y="2495"/>
                  </a:cubicBezTo>
                  <a:cubicBezTo>
                    <a:pt x="2274" y="3551"/>
                    <a:pt x="3167" y="4038"/>
                    <a:pt x="4993" y="4890"/>
                  </a:cubicBezTo>
                  <a:cubicBezTo>
                    <a:pt x="5364" y="5069"/>
                    <a:pt x="5798" y="5232"/>
                    <a:pt x="6206" y="5232"/>
                  </a:cubicBezTo>
                  <a:cubicBezTo>
                    <a:pt x="6447" y="5232"/>
                    <a:pt x="6678" y="5175"/>
                    <a:pt x="6881" y="5032"/>
                  </a:cubicBezTo>
                  <a:cubicBezTo>
                    <a:pt x="7287" y="4768"/>
                    <a:pt x="7409" y="4220"/>
                    <a:pt x="7307" y="3733"/>
                  </a:cubicBezTo>
                  <a:cubicBezTo>
                    <a:pt x="7206" y="3266"/>
                    <a:pt x="6901" y="2860"/>
                    <a:pt x="6577" y="2495"/>
                  </a:cubicBezTo>
                  <a:cubicBezTo>
                    <a:pt x="5602" y="1399"/>
                    <a:pt x="4283" y="567"/>
                    <a:pt x="2862" y="181"/>
                  </a:cubicBezTo>
                  <a:cubicBezTo>
                    <a:pt x="2524" y="73"/>
                    <a:pt x="2168" y="1"/>
                    <a:pt x="18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0"/>
            <p:cNvSpPr/>
            <p:nvPr/>
          </p:nvSpPr>
          <p:spPr>
            <a:xfrm>
              <a:off x="7298492" y="1787484"/>
              <a:ext cx="171550" cy="88875"/>
            </a:xfrm>
            <a:custGeom>
              <a:rect b="b" l="l" r="r" t="t"/>
              <a:pathLst>
                <a:path extrusionOk="0" h="3555" w="6862">
                  <a:moveTo>
                    <a:pt x="1337" y="0"/>
                  </a:moveTo>
                  <a:cubicBezTo>
                    <a:pt x="1290" y="0"/>
                    <a:pt x="1244" y="1"/>
                    <a:pt x="1198" y="2"/>
                  </a:cubicBezTo>
                  <a:cubicBezTo>
                    <a:pt x="813" y="22"/>
                    <a:pt x="528" y="63"/>
                    <a:pt x="326" y="103"/>
                  </a:cubicBezTo>
                  <a:cubicBezTo>
                    <a:pt x="102" y="144"/>
                    <a:pt x="1" y="164"/>
                    <a:pt x="1" y="185"/>
                  </a:cubicBezTo>
                  <a:cubicBezTo>
                    <a:pt x="1" y="187"/>
                    <a:pt x="7" y="188"/>
                    <a:pt x="18" y="188"/>
                  </a:cubicBezTo>
                  <a:cubicBezTo>
                    <a:pt x="108" y="188"/>
                    <a:pt x="549" y="124"/>
                    <a:pt x="1198" y="124"/>
                  </a:cubicBezTo>
                  <a:cubicBezTo>
                    <a:pt x="1929" y="124"/>
                    <a:pt x="2944" y="286"/>
                    <a:pt x="3959" y="773"/>
                  </a:cubicBezTo>
                  <a:cubicBezTo>
                    <a:pt x="4953" y="1281"/>
                    <a:pt x="5704" y="1991"/>
                    <a:pt x="6171" y="2580"/>
                  </a:cubicBezTo>
                  <a:cubicBezTo>
                    <a:pt x="6608" y="3135"/>
                    <a:pt x="6811" y="3555"/>
                    <a:pt x="6839" y="3555"/>
                  </a:cubicBezTo>
                  <a:cubicBezTo>
                    <a:pt x="6840" y="3555"/>
                    <a:pt x="6841" y="3554"/>
                    <a:pt x="6841" y="3554"/>
                  </a:cubicBezTo>
                  <a:cubicBezTo>
                    <a:pt x="6861" y="3554"/>
                    <a:pt x="6821" y="3432"/>
                    <a:pt x="6719" y="3250"/>
                  </a:cubicBezTo>
                  <a:cubicBezTo>
                    <a:pt x="6638" y="3067"/>
                    <a:pt x="6476" y="2803"/>
                    <a:pt x="6252" y="2499"/>
                  </a:cubicBezTo>
                  <a:cubicBezTo>
                    <a:pt x="5826" y="1890"/>
                    <a:pt x="5075" y="1139"/>
                    <a:pt x="4040" y="631"/>
                  </a:cubicBezTo>
                  <a:cubicBezTo>
                    <a:pt x="3067" y="154"/>
                    <a:pt x="2076" y="0"/>
                    <a:pt x="1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0"/>
            <p:cNvSpPr/>
            <p:nvPr/>
          </p:nvSpPr>
          <p:spPr>
            <a:xfrm>
              <a:off x="6292742" y="2757484"/>
              <a:ext cx="342050" cy="57000"/>
            </a:xfrm>
            <a:custGeom>
              <a:rect b="b" l="l" r="r" t="t"/>
              <a:pathLst>
                <a:path extrusionOk="0" h="2280" w="13682">
                  <a:moveTo>
                    <a:pt x="13539" y="1"/>
                  </a:moveTo>
                  <a:cubicBezTo>
                    <a:pt x="13312" y="1"/>
                    <a:pt x="12625" y="229"/>
                    <a:pt x="11631" y="498"/>
                  </a:cubicBezTo>
                  <a:cubicBezTo>
                    <a:pt x="11043" y="681"/>
                    <a:pt x="10332" y="843"/>
                    <a:pt x="9520" y="1006"/>
                  </a:cubicBezTo>
                  <a:cubicBezTo>
                    <a:pt x="8729" y="1148"/>
                    <a:pt x="7836" y="1290"/>
                    <a:pt x="6902" y="1351"/>
                  </a:cubicBezTo>
                  <a:cubicBezTo>
                    <a:pt x="6343" y="1398"/>
                    <a:pt x="5805" y="1418"/>
                    <a:pt x="5292" y="1418"/>
                  </a:cubicBezTo>
                  <a:cubicBezTo>
                    <a:pt x="4930" y="1418"/>
                    <a:pt x="4579" y="1408"/>
                    <a:pt x="4243" y="1391"/>
                  </a:cubicBezTo>
                  <a:cubicBezTo>
                    <a:pt x="3431" y="1351"/>
                    <a:pt x="2700" y="1290"/>
                    <a:pt x="2071" y="1208"/>
                  </a:cubicBezTo>
                  <a:cubicBezTo>
                    <a:pt x="1154" y="1101"/>
                    <a:pt x="490" y="983"/>
                    <a:pt x="201" y="983"/>
                  </a:cubicBezTo>
                  <a:cubicBezTo>
                    <a:pt x="106" y="983"/>
                    <a:pt x="51" y="996"/>
                    <a:pt x="41" y="1026"/>
                  </a:cubicBezTo>
                  <a:cubicBezTo>
                    <a:pt x="1" y="1148"/>
                    <a:pt x="711" y="1513"/>
                    <a:pt x="1970" y="1817"/>
                  </a:cubicBezTo>
                  <a:cubicBezTo>
                    <a:pt x="2579" y="1980"/>
                    <a:pt x="3330" y="2122"/>
                    <a:pt x="4182" y="2203"/>
                  </a:cubicBezTo>
                  <a:cubicBezTo>
                    <a:pt x="4698" y="2252"/>
                    <a:pt x="5244" y="2279"/>
                    <a:pt x="5816" y="2279"/>
                  </a:cubicBezTo>
                  <a:cubicBezTo>
                    <a:pt x="6188" y="2279"/>
                    <a:pt x="6571" y="2268"/>
                    <a:pt x="6963" y="2244"/>
                  </a:cubicBezTo>
                  <a:cubicBezTo>
                    <a:pt x="7937" y="2162"/>
                    <a:pt x="8871" y="2000"/>
                    <a:pt x="9703" y="1797"/>
                  </a:cubicBezTo>
                  <a:cubicBezTo>
                    <a:pt x="10515" y="1594"/>
                    <a:pt x="11246" y="1351"/>
                    <a:pt x="11834" y="1087"/>
                  </a:cubicBezTo>
                  <a:cubicBezTo>
                    <a:pt x="13032" y="600"/>
                    <a:pt x="13681" y="133"/>
                    <a:pt x="13621" y="31"/>
                  </a:cubicBezTo>
                  <a:cubicBezTo>
                    <a:pt x="13614" y="11"/>
                    <a:pt x="13586" y="1"/>
                    <a:pt x="135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40"/>
            <p:cNvSpPr/>
            <p:nvPr/>
          </p:nvSpPr>
          <p:spPr>
            <a:xfrm>
              <a:off x="6314067" y="2803759"/>
              <a:ext cx="309550" cy="43525"/>
            </a:xfrm>
            <a:custGeom>
              <a:rect b="b" l="l" r="r" t="t"/>
              <a:pathLst>
                <a:path extrusionOk="0" h="1741" w="12382">
                  <a:moveTo>
                    <a:pt x="12174" y="1"/>
                  </a:moveTo>
                  <a:cubicBezTo>
                    <a:pt x="11532" y="1"/>
                    <a:pt x="9131" y="608"/>
                    <a:pt x="6211" y="819"/>
                  </a:cubicBezTo>
                  <a:cubicBezTo>
                    <a:pt x="5297" y="890"/>
                    <a:pt x="4430" y="913"/>
                    <a:pt x="3650" y="913"/>
                  </a:cubicBezTo>
                  <a:cubicBezTo>
                    <a:pt x="2318" y="913"/>
                    <a:pt x="1241" y="847"/>
                    <a:pt x="615" y="847"/>
                  </a:cubicBezTo>
                  <a:cubicBezTo>
                    <a:pt x="248" y="847"/>
                    <a:pt x="37" y="870"/>
                    <a:pt x="21" y="941"/>
                  </a:cubicBezTo>
                  <a:cubicBezTo>
                    <a:pt x="0" y="1042"/>
                    <a:pt x="670" y="1306"/>
                    <a:pt x="1807" y="1489"/>
                  </a:cubicBezTo>
                  <a:cubicBezTo>
                    <a:pt x="2616" y="1636"/>
                    <a:pt x="3681" y="1740"/>
                    <a:pt x="4870" y="1740"/>
                  </a:cubicBezTo>
                  <a:cubicBezTo>
                    <a:pt x="5322" y="1740"/>
                    <a:pt x="5792" y="1725"/>
                    <a:pt x="6272" y="1692"/>
                  </a:cubicBezTo>
                  <a:cubicBezTo>
                    <a:pt x="8018" y="1570"/>
                    <a:pt x="9581" y="1225"/>
                    <a:pt x="10657" y="860"/>
                  </a:cubicBezTo>
                  <a:cubicBezTo>
                    <a:pt x="11753" y="494"/>
                    <a:pt x="12382" y="149"/>
                    <a:pt x="12341" y="48"/>
                  </a:cubicBezTo>
                  <a:cubicBezTo>
                    <a:pt x="12330" y="15"/>
                    <a:pt x="12273" y="1"/>
                    <a:pt x="121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40"/>
            <p:cNvSpPr/>
            <p:nvPr/>
          </p:nvSpPr>
          <p:spPr>
            <a:xfrm>
              <a:off x="6036992" y="1546884"/>
              <a:ext cx="688625" cy="521400"/>
            </a:xfrm>
            <a:custGeom>
              <a:rect b="b" l="l" r="r" t="t"/>
              <a:pathLst>
                <a:path extrusionOk="0" h="20856" w="27545">
                  <a:moveTo>
                    <a:pt x="15526" y="1"/>
                  </a:moveTo>
                  <a:cubicBezTo>
                    <a:pt x="14195" y="1"/>
                    <a:pt x="12742" y="161"/>
                    <a:pt x="11165" y="512"/>
                  </a:cubicBezTo>
                  <a:cubicBezTo>
                    <a:pt x="11165" y="512"/>
                    <a:pt x="1" y="2583"/>
                    <a:pt x="143" y="12569"/>
                  </a:cubicBezTo>
                  <a:cubicBezTo>
                    <a:pt x="243" y="19600"/>
                    <a:pt x="4961" y="20856"/>
                    <a:pt x="8701" y="20856"/>
                  </a:cubicBezTo>
                  <a:cubicBezTo>
                    <a:pt x="10273" y="20856"/>
                    <a:pt x="11673" y="20634"/>
                    <a:pt x="12484" y="20526"/>
                  </a:cubicBezTo>
                  <a:cubicBezTo>
                    <a:pt x="13722" y="20384"/>
                    <a:pt x="16219" y="20018"/>
                    <a:pt x="18553" y="19694"/>
                  </a:cubicBezTo>
                  <a:cubicBezTo>
                    <a:pt x="23505" y="18963"/>
                    <a:pt x="27220" y="16547"/>
                    <a:pt x="27504" y="11554"/>
                  </a:cubicBezTo>
                  <a:cubicBezTo>
                    <a:pt x="27545" y="10966"/>
                    <a:pt x="27524" y="10377"/>
                    <a:pt x="27443" y="9788"/>
                  </a:cubicBezTo>
                  <a:cubicBezTo>
                    <a:pt x="26855" y="5292"/>
                    <a:pt x="23188" y="1"/>
                    <a:pt x="155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0"/>
            <p:cNvSpPr/>
            <p:nvPr/>
          </p:nvSpPr>
          <p:spPr>
            <a:xfrm>
              <a:off x="6171467" y="1673459"/>
              <a:ext cx="506975" cy="213950"/>
            </a:xfrm>
            <a:custGeom>
              <a:rect b="b" l="l" r="r" t="t"/>
              <a:pathLst>
                <a:path extrusionOk="0" h="8558" w="20279">
                  <a:moveTo>
                    <a:pt x="17247" y="0"/>
                  </a:moveTo>
                  <a:cubicBezTo>
                    <a:pt x="17062" y="0"/>
                    <a:pt x="16874" y="19"/>
                    <a:pt x="16685" y="57"/>
                  </a:cubicBezTo>
                  <a:lnTo>
                    <a:pt x="2436" y="3081"/>
                  </a:lnTo>
                  <a:cubicBezTo>
                    <a:pt x="955" y="3406"/>
                    <a:pt x="1" y="4867"/>
                    <a:pt x="305" y="6369"/>
                  </a:cubicBezTo>
                  <a:cubicBezTo>
                    <a:pt x="589" y="7665"/>
                    <a:pt x="1742" y="8557"/>
                    <a:pt x="3032" y="8557"/>
                  </a:cubicBezTo>
                  <a:cubicBezTo>
                    <a:pt x="3217" y="8557"/>
                    <a:pt x="3405" y="8539"/>
                    <a:pt x="3593" y="8501"/>
                  </a:cubicBezTo>
                  <a:lnTo>
                    <a:pt x="17842" y="5476"/>
                  </a:lnTo>
                  <a:cubicBezTo>
                    <a:pt x="19324" y="5152"/>
                    <a:pt x="20278" y="3690"/>
                    <a:pt x="19974" y="2188"/>
                  </a:cubicBezTo>
                  <a:cubicBezTo>
                    <a:pt x="19690" y="892"/>
                    <a:pt x="18536" y="0"/>
                    <a:pt x="172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0"/>
            <p:cNvSpPr/>
            <p:nvPr/>
          </p:nvSpPr>
          <p:spPr>
            <a:xfrm>
              <a:off x="6287167" y="1788534"/>
              <a:ext cx="44175" cy="44675"/>
            </a:xfrm>
            <a:custGeom>
              <a:rect b="b" l="l" r="r" t="t"/>
              <a:pathLst>
                <a:path extrusionOk="0" h="1787" w="1767">
                  <a:moveTo>
                    <a:pt x="894" y="1"/>
                  </a:moveTo>
                  <a:cubicBezTo>
                    <a:pt x="386" y="1"/>
                    <a:pt x="1" y="406"/>
                    <a:pt x="1" y="894"/>
                  </a:cubicBezTo>
                  <a:cubicBezTo>
                    <a:pt x="1" y="1381"/>
                    <a:pt x="386" y="1787"/>
                    <a:pt x="894" y="1787"/>
                  </a:cubicBezTo>
                  <a:cubicBezTo>
                    <a:pt x="1381" y="1787"/>
                    <a:pt x="1766" y="1381"/>
                    <a:pt x="1766" y="894"/>
                  </a:cubicBezTo>
                  <a:cubicBezTo>
                    <a:pt x="1766" y="406"/>
                    <a:pt x="1381" y="1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0"/>
            <p:cNvSpPr/>
            <p:nvPr/>
          </p:nvSpPr>
          <p:spPr>
            <a:xfrm>
              <a:off x="6535817" y="1735759"/>
              <a:ext cx="44675" cy="44175"/>
            </a:xfrm>
            <a:custGeom>
              <a:rect b="b" l="l" r="r" t="t"/>
              <a:pathLst>
                <a:path extrusionOk="0" h="1767" w="1787">
                  <a:moveTo>
                    <a:pt x="894" y="1"/>
                  </a:moveTo>
                  <a:cubicBezTo>
                    <a:pt x="406" y="1"/>
                    <a:pt x="0" y="407"/>
                    <a:pt x="0" y="894"/>
                  </a:cubicBezTo>
                  <a:cubicBezTo>
                    <a:pt x="0" y="1381"/>
                    <a:pt x="406" y="1766"/>
                    <a:pt x="894" y="1766"/>
                  </a:cubicBezTo>
                  <a:cubicBezTo>
                    <a:pt x="1381" y="1766"/>
                    <a:pt x="1787" y="1381"/>
                    <a:pt x="1787" y="894"/>
                  </a:cubicBezTo>
                  <a:cubicBezTo>
                    <a:pt x="1787" y="407"/>
                    <a:pt x="1381" y="1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0"/>
            <p:cNvSpPr/>
            <p:nvPr/>
          </p:nvSpPr>
          <p:spPr>
            <a:xfrm>
              <a:off x="6299342" y="1563234"/>
              <a:ext cx="125875" cy="128400"/>
            </a:xfrm>
            <a:custGeom>
              <a:rect b="b" l="l" r="r" t="t"/>
              <a:pathLst>
                <a:path extrusionOk="0" h="5136" w="5035">
                  <a:moveTo>
                    <a:pt x="305" y="0"/>
                  </a:moveTo>
                  <a:cubicBezTo>
                    <a:pt x="102" y="0"/>
                    <a:pt x="1" y="0"/>
                    <a:pt x="1" y="21"/>
                  </a:cubicBezTo>
                  <a:cubicBezTo>
                    <a:pt x="1" y="41"/>
                    <a:pt x="427" y="41"/>
                    <a:pt x="1076" y="285"/>
                  </a:cubicBezTo>
                  <a:cubicBezTo>
                    <a:pt x="1706" y="508"/>
                    <a:pt x="2518" y="1056"/>
                    <a:pt x="3167" y="1847"/>
                  </a:cubicBezTo>
                  <a:cubicBezTo>
                    <a:pt x="3817" y="2659"/>
                    <a:pt x="4263" y="3492"/>
                    <a:pt x="4547" y="4121"/>
                  </a:cubicBezTo>
                  <a:cubicBezTo>
                    <a:pt x="4832" y="4750"/>
                    <a:pt x="4994" y="5136"/>
                    <a:pt x="5014" y="5136"/>
                  </a:cubicBezTo>
                  <a:cubicBezTo>
                    <a:pt x="5035" y="5136"/>
                    <a:pt x="5014" y="5034"/>
                    <a:pt x="4953" y="4852"/>
                  </a:cubicBezTo>
                  <a:cubicBezTo>
                    <a:pt x="4892" y="4669"/>
                    <a:pt x="4791" y="4405"/>
                    <a:pt x="4669" y="4080"/>
                  </a:cubicBezTo>
                  <a:cubicBezTo>
                    <a:pt x="4405" y="3431"/>
                    <a:pt x="3979" y="2558"/>
                    <a:pt x="3289" y="1746"/>
                  </a:cubicBezTo>
                  <a:cubicBezTo>
                    <a:pt x="2619" y="914"/>
                    <a:pt x="1787" y="366"/>
                    <a:pt x="1117" y="163"/>
                  </a:cubicBezTo>
                  <a:cubicBezTo>
                    <a:pt x="772" y="61"/>
                    <a:pt x="488" y="21"/>
                    <a:pt x="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0"/>
            <p:cNvSpPr/>
            <p:nvPr/>
          </p:nvSpPr>
          <p:spPr>
            <a:xfrm>
              <a:off x="6433317" y="1864659"/>
              <a:ext cx="49750" cy="183800"/>
            </a:xfrm>
            <a:custGeom>
              <a:rect b="b" l="l" r="r" t="t"/>
              <a:pathLst>
                <a:path extrusionOk="0" h="7352" w="1990">
                  <a:moveTo>
                    <a:pt x="1523" y="0"/>
                  </a:moveTo>
                  <a:lnTo>
                    <a:pt x="1523" y="0"/>
                  </a:lnTo>
                  <a:cubicBezTo>
                    <a:pt x="1482" y="0"/>
                    <a:pt x="1563" y="447"/>
                    <a:pt x="1665" y="1137"/>
                  </a:cubicBezTo>
                  <a:cubicBezTo>
                    <a:pt x="1786" y="1847"/>
                    <a:pt x="1807" y="2822"/>
                    <a:pt x="1685" y="3897"/>
                  </a:cubicBezTo>
                  <a:cubicBezTo>
                    <a:pt x="1543" y="4953"/>
                    <a:pt x="1096" y="5846"/>
                    <a:pt x="711" y="6435"/>
                  </a:cubicBezTo>
                  <a:cubicBezTo>
                    <a:pt x="325" y="7023"/>
                    <a:pt x="0" y="7328"/>
                    <a:pt x="21" y="7348"/>
                  </a:cubicBezTo>
                  <a:cubicBezTo>
                    <a:pt x="21" y="7350"/>
                    <a:pt x="22" y="7351"/>
                    <a:pt x="24" y="7351"/>
                  </a:cubicBezTo>
                  <a:cubicBezTo>
                    <a:pt x="42" y="7351"/>
                    <a:pt x="137" y="7274"/>
                    <a:pt x="264" y="7165"/>
                  </a:cubicBezTo>
                  <a:cubicBezTo>
                    <a:pt x="406" y="7023"/>
                    <a:pt x="609" y="6800"/>
                    <a:pt x="812" y="6516"/>
                  </a:cubicBezTo>
                  <a:cubicBezTo>
                    <a:pt x="1238" y="5927"/>
                    <a:pt x="1705" y="5014"/>
                    <a:pt x="1868" y="3918"/>
                  </a:cubicBezTo>
                  <a:cubicBezTo>
                    <a:pt x="1989" y="2822"/>
                    <a:pt x="1929" y="1827"/>
                    <a:pt x="1786" y="1117"/>
                  </a:cubicBezTo>
                  <a:cubicBezTo>
                    <a:pt x="1726" y="771"/>
                    <a:pt x="1665" y="487"/>
                    <a:pt x="1604" y="284"/>
                  </a:cubicBezTo>
                  <a:cubicBezTo>
                    <a:pt x="1563" y="102"/>
                    <a:pt x="1523" y="0"/>
                    <a:pt x="15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0"/>
            <p:cNvSpPr/>
            <p:nvPr/>
          </p:nvSpPr>
          <p:spPr>
            <a:xfrm>
              <a:off x="6174517" y="1906284"/>
              <a:ext cx="518625" cy="162900"/>
            </a:xfrm>
            <a:custGeom>
              <a:rect b="b" l="l" r="r" t="t"/>
              <a:pathLst>
                <a:path extrusionOk="0" h="6516" w="20745">
                  <a:moveTo>
                    <a:pt x="15644" y="0"/>
                  </a:moveTo>
                  <a:cubicBezTo>
                    <a:pt x="14369" y="0"/>
                    <a:pt x="13088" y="158"/>
                    <a:pt x="11834" y="345"/>
                  </a:cubicBezTo>
                  <a:cubicBezTo>
                    <a:pt x="8323" y="872"/>
                    <a:pt x="4750" y="1705"/>
                    <a:pt x="1929" y="3816"/>
                  </a:cubicBezTo>
                  <a:cubicBezTo>
                    <a:pt x="1117" y="4404"/>
                    <a:pt x="366" y="5135"/>
                    <a:pt x="1" y="6069"/>
                  </a:cubicBezTo>
                  <a:cubicBezTo>
                    <a:pt x="1" y="6069"/>
                    <a:pt x="1104" y="6516"/>
                    <a:pt x="3311" y="6516"/>
                  </a:cubicBezTo>
                  <a:cubicBezTo>
                    <a:pt x="3679" y="6516"/>
                    <a:pt x="4077" y="6504"/>
                    <a:pt x="4507" y="6475"/>
                  </a:cubicBezTo>
                  <a:cubicBezTo>
                    <a:pt x="7490" y="6292"/>
                    <a:pt x="13681" y="5216"/>
                    <a:pt x="13681" y="5216"/>
                  </a:cubicBezTo>
                  <a:cubicBezTo>
                    <a:pt x="13681" y="5216"/>
                    <a:pt x="16848" y="4668"/>
                    <a:pt x="18634" y="3328"/>
                  </a:cubicBezTo>
                  <a:cubicBezTo>
                    <a:pt x="20420" y="2009"/>
                    <a:pt x="20745" y="1360"/>
                    <a:pt x="20745" y="1360"/>
                  </a:cubicBezTo>
                  <a:cubicBezTo>
                    <a:pt x="19466" y="507"/>
                    <a:pt x="17923" y="121"/>
                    <a:pt x="16401" y="20"/>
                  </a:cubicBezTo>
                  <a:cubicBezTo>
                    <a:pt x="16149" y="6"/>
                    <a:pt x="15897" y="0"/>
                    <a:pt x="15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0"/>
            <p:cNvSpPr/>
            <p:nvPr/>
          </p:nvSpPr>
          <p:spPr>
            <a:xfrm>
              <a:off x="6149142" y="1654409"/>
              <a:ext cx="548075" cy="258500"/>
            </a:xfrm>
            <a:custGeom>
              <a:rect b="b" l="l" r="r" t="t"/>
              <a:pathLst>
                <a:path extrusionOk="0" h="10340" w="21923">
                  <a:moveTo>
                    <a:pt x="17547" y="1"/>
                  </a:moveTo>
                  <a:cubicBezTo>
                    <a:pt x="17335" y="1"/>
                    <a:pt x="17115" y="10"/>
                    <a:pt x="16888" y="27"/>
                  </a:cubicBezTo>
                  <a:cubicBezTo>
                    <a:pt x="16361" y="48"/>
                    <a:pt x="15812" y="129"/>
                    <a:pt x="15224" y="251"/>
                  </a:cubicBezTo>
                  <a:cubicBezTo>
                    <a:pt x="14067" y="474"/>
                    <a:pt x="12849" y="859"/>
                    <a:pt x="11489" y="1144"/>
                  </a:cubicBezTo>
                  <a:cubicBezTo>
                    <a:pt x="10149" y="1468"/>
                    <a:pt x="8708" y="1793"/>
                    <a:pt x="7206" y="2159"/>
                  </a:cubicBezTo>
                  <a:cubicBezTo>
                    <a:pt x="6435" y="2321"/>
                    <a:pt x="5664" y="2504"/>
                    <a:pt x="4872" y="2686"/>
                  </a:cubicBezTo>
                  <a:cubicBezTo>
                    <a:pt x="4486" y="2788"/>
                    <a:pt x="4080" y="2889"/>
                    <a:pt x="3674" y="2970"/>
                  </a:cubicBezTo>
                  <a:cubicBezTo>
                    <a:pt x="3269" y="3072"/>
                    <a:pt x="2863" y="3153"/>
                    <a:pt x="2457" y="3336"/>
                  </a:cubicBezTo>
                  <a:cubicBezTo>
                    <a:pt x="1665" y="3681"/>
                    <a:pt x="975" y="4290"/>
                    <a:pt x="549" y="5081"/>
                  </a:cubicBezTo>
                  <a:cubicBezTo>
                    <a:pt x="122" y="5853"/>
                    <a:pt x="1" y="6827"/>
                    <a:pt x="244" y="7720"/>
                  </a:cubicBezTo>
                  <a:cubicBezTo>
                    <a:pt x="488" y="8593"/>
                    <a:pt x="1056" y="9384"/>
                    <a:pt x="1807" y="9851"/>
                  </a:cubicBezTo>
                  <a:cubicBezTo>
                    <a:pt x="2379" y="10213"/>
                    <a:pt x="3041" y="10339"/>
                    <a:pt x="3692" y="10339"/>
                  </a:cubicBezTo>
                  <a:cubicBezTo>
                    <a:pt x="3919" y="10339"/>
                    <a:pt x="4144" y="10324"/>
                    <a:pt x="4365" y="10298"/>
                  </a:cubicBezTo>
                  <a:cubicBezTo>
                    <a:pt x="5197" y="10176"/>
                    <a:pt x="6009" y="9973"/>
                    <a:pt x="6800" y="9811"/>
                  </a:cubicBezTo>
                  <a:cubicBezTo>
                    <a:pt x="7592" y="9628"/>
                    <a:pt x="8384" y="9466"/>
                    <a:pt x="9135" y="9303"/>
                  </a:cubicBezTo>
                  <a:cubicBezTo>
                    <a:pt x="12159" y="8633"/>
                    <a:pt x="14899" y="8045"/>
                    <a:pt x="17193" y="7537"/>
                  </a:cubicBezTo>
                  <a:cubicBezTo>
                    <a:pt x="18350" y="7294"/>
                    <a:pt x="19385" y="7030"/>
                    <a:pt x="20197" y="6523"/>
                  </a:cubicBezTo>
                  <a:cubicBezTo>
                    <a:pt x="21009" y="6035"/>
                    <a:pt x="21516" y="5325"/>
                    <a:pt x="21719" y="4696"/>
                  </a:cubicBezTo>
                  <a:cubicBezTo>
                    <a:pt x="21922" y="4066"/>
                    <a:pt x="21902" y="3518"/>
                    <a:pt x="21841" y="3194"/>
                  </a:cubicBezTo>
                  <a:cubicBezTo>
                    <a:pt x="21800" y="2849"/>
                    <a:pt x="21719" y="2666"/>
                    <a:pt x="21719" y="2666"/>
                  </a:cubicBezTo>
                  <a:lnTo>
                    <a:pt x="21719" y="2666"/>
                  </a:lnTo>
                  <a:cubicBezTo>
                    <a:pt x="21719" y="2686"/>
                    <a:pt x="21780" y="2849"/>
                    <a:pt x="21821" y="3194"/>
                  </a:cubicBezTo>
                  <a:cubicBezTo>
                    <a:pt x="21861" y="3539"/>
                    <a:pt x="21861" y="4046"/>
                    <a:pt x="21658" y="4675"/>
                  </a:cubicBezTo>
                  <a:cubicBezTo>
                    <a:pt x="21435" y="5284"/>
                    <a:pt x="20948" y="5974"/>
                    <a:pt x="20156" y="6441"/>
                  </a:cubicBezTo>
                  <a:cubicBezTo>
                    <a:pt x="19365" y="6908"/>
                    <a:pt x="18309" y="7172"/>
                    <a:pt x="17172" y="7416"/>
                  </a:cubicBezTo>
                  <a:cubicBezTo>
                    <a:pt x="14879" y="7903"/>
                    <a:pt x="12139" y="8491"/>
                    <a:pt x="9094" y="9141"/>
                  </a:cubicBezTo>
                  <a:cubicBezTo>
                    <a:pt x="8343" y="9303"/>
                    <a:pt x="7572" y="9466"/>
                    <a:pt x="6760" y="9648"/>
                  </a:cubicBezTo>
                  <a:cubicBezTo>
                    <a:pt x="5968" y="9811"/>
                    <a:pt x="5156" y="10014"/>
                    <a:pt x="4344" y="10115"/>
                  </a:cubicBezTo>
                  <a:cubicBezTo>
                    <a:pt x="4119" y="10148"/>
                    <a:pt x="3891" y="10166"/>
                    <a:pt x="3663" y="10166"/>
                  </a:cubicBezTo>
                  <a:cubicBezTo>
                    <a:pt x="3050" y="10166"/>
                    <a:pt x="2442" y="10035"/>
                    <a:pt x="1909" y="9709"/>
                  </a:cubicBezTo>
                  <a:cubicBezTo>
                    <a:pt x="1178" y="9263"/>
                    <a:pt x="630" y="8512"/>
                    <a:pt x="407" y="7659"/>
                  </a:cubicBezTo>
                  <a:cubicBezTo>
                    <a:pt x="183" y="6827"/>
                    <a:pt x="305" y="5914"/>
                    <a:pt x="711" y="5163"/>
                  </a:cubicBezTo>
                  <a:cubicBezTo>
                    <a:pt x="1097" y="4412"/>
                    <a:pt x="1767" y="3823"/>
                    <a:pt x="2518" y="3478"/>
                  </a:cubicBezTo>
                  <a:cubicBezTo>
                    <a:pt x="2903" y="3315"/>
                    <a:pt x="3309" y="3234"/>
                    <a:pt x="3715" y="3133"/>
                  </a:cubicBezTo>
                  <a:cubicBezTo>
                    <a:pt x="4121" y="3052"/>
                    <a:pt x="4527" y="2950"/>
                    <a:pt x="4913" y="2869"/>
                  </a:cubicBezTo>
                  <a:cubicBezTo>
                    <a:pt x="5704" y="2666"/>
                    <a:pt x="6476" y="2483"/>
                    <a:pt x="7247" y="2301"/>
                  </a:cubicBezTo>
                  <a:cubicBezTo>
                    <a:pt x="8749" y="1956"/>
                    <a:pt x="10190" y="1610"/>
                    <a:pt x="11530" y="1286"/>
                  </a:cubicBezTo>
                  <a:cubicBezTo>
                    <a:pt x="12869" y="1002"/>
                    <a:pt x="14107" y="616"/>
                    <a:pt x="15264" y="372"/>
                  </a:cubicBezTo>
                  <a:cubicBezTo>
                    <a:pt x="15833" y="251"/>
                    <a:pt x="16381" y="169"/>
                    <a:pt x="16909" y="129"/>
                  </a:cubicBezTo>
                  <a:cubicBezTo>
                    <a:pt x="17095" y="114"/>
                    <a:pt x="17277" y="108"/>
                    <a:pt x="17455" y="108"/>
                  </a:cubicBezTo>
                  <a:cubicBezTo>
                    <a:pt x="17779" y="108"/>
                    <a:pt x="18089" y="130"/>
                    <a:pt x="18390" y="169"/>
                  </a:cubicBezTo>
                  <a:cubicBezTo>
                    <a:pt x="19304" y="311"/>
                    <a:pt x="20055" y="657"/>
                    <a:pt x="20562" y="1042"/>
                  </a:cubicBezTo>
                  <a:cubicBezTo>
                    <a:pt x="21070" y="1448"/>
                    <a:pt x="21354" y="1895"/>
                    <a:pt x="21516" y="2199"/>
                  </a:cubicBezTo>
                  <a:cubicBezTo>
                    <a:pt x="21651" y="2488"/>
                    <a:pt x="21713" y="2667"/>
                    <a:pt x="21719" y="2667"/>
                  </a:cubicBezTo>
                  <a:cubicBezTo>
                    <a:pt x="21719" y="2667"/>
                    <a:pt x="21719" y="2667"/>
                    <a:pt x="21719" y="2666"/>
                  </a:cubicBezTo>
                  <a:cubicBezTo>
                    <a:pt x="21719" y="2666"/>
                    <a:pt x="21719" y="2625"/>
                    <a:pt x="21678" y="2544"/>
                  </a:cubicBezTo>
                  <a:cubicBezTo>
                    <a:pt x="21658" y="2463"/>
                    <a:pt x="21618" y="2341"/>
                    <a:pt x="21536" y="2179"/>
                  </a:cubicBezTo>
                  <a:cubicBezTo>
                    <a:pt x="21394" y="1854"/>
                    <a:pt x="21110" y="1408"/>
                    <a:pt x="20603" y="1002"/>
                  </a:cubicBezTo>
                  <a:cubicBezTo>
                    <a:pt x="20075" y="596"/>
                    <a:pt x="19324" y="210"/>
                    <a:pt x="18390" y="68"/>
                  </a:cubicBezTo>
                  <a:cubicBezTo>
                    <a:pt x="18129" y="20"/>
                    <a:pt x="17846" y="1"/>
                    <a:pt x="175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0"/>
            <p:cNvSpPr/>
            <p:nvPr/>
          </p:nvSpPr>
          <p:spPr>
            <a:xfrm>
              <a:off x="6044117" y="1848784"/>
              <a:ext cx="110125" cy="54000"/>
            </a:xfrm>
            <a:custGeom>
              <a:rect b="b" l="l" r="r" t="t"/>
              <a:pathLst>
                <a:path extrusionOk="0" h="2160" w="4405">
                  <a:moveTo>
                    <a:pt x="4364" y="1"/>
                  </a:moveTo>
                  <a:cubicBezTo>
                    <a:pt x="4294" y="1"/>
                    <a:pt x="4048" y="46"/>
                    <a:pt x="3674" y="148"/>
                  </a:cubicBezTo>
                  <a:cubicBezTo>
                    <a:pt x="3248" y="250"/>
                    <a:pt x="2659" y="473"/>
                    <a:pt x="2050" y="757"/>
                  </a:cubicBezTo>
                  <a:cubicBezTo>
                    <a:pt x="1441" y="1061"/>
                    <a:pt x="913" y="1406"/>
                    <a:pt x="568" y="1670"/>
                  </a:cubicBezTo>
                  <a:cubicBezTo>
                    <a:pt x="203" y="1934"/>
                    <a:pt x="0" y="2137"/>
                    <a:pt x="20" y="2157"/>
                  </a:cubicBezTo>
                  <a:cubicBezTo>
                    <a:pt x="21" y="2159"/>
                    <a:pt x="22" y="2159"/>
                    <a:pt x="24" y="2159"/>
                  </a:cubicBezTo>
                  <a:cubicBezTo>
                    <a:pt x="90" y="2159"/>
                    <a:pt x="948" y="1491"/>
                    <a:pt x="2131" y="919"/>
                  </a:cubicBezTo>
                  <a:cubicBezTo>
                    <a:pt x="3329" y="331"/>
                    <a:pt x="4405" y="47"/>
                    <a:pt x="4384" y="6"/>
                  </a:cubicBezTo>
                  <a:cubicBezTo>
                    <a:pt x="4384" y="3"/>
                    <a:pt x="4377" y="1"/>
                    <a:pt x="43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0"/>
            <p:cNvSpPr/>
            <p:nvPr/>
          </p:nvSpPr>
          <p:spPr>
            <a:xfrm>
              <a:off x="6332342" y="1594084"/>
              <a:ext cx="7625" cy="7000"/>
            </a:xfrm>
            <a:custGeom>
              <a:rect b="b" l="l" r="r" t="t"/>
              <a:pathLst>
                <a:path extrusionOk="0" h="280" w="305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cubicBezTo>
                    <a:pt x="0" y="86"/>
                    <a:pt x="20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6" y="279"/>
                    <a:pt x="305" y="210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0"/>
            <p:cNvSpPr/>
            <p:nvPr/>
          </p:nvSpPr>
          <p:spPr>
            <a:xfrm>
              <a:off x="6376467" y="1658809"/>
              <a:ext cx="8100" cy="7025"/>
            </a:xfrm>
            <a:custGeom>
              <a:rect b="b" l="l" r="r" t="t"/>
              <a:pathLst>
                <a:path extrusionOk="0" h="281" w="324">
                  <a:moveTo>
                    <a:pt x="141" y="1"/>
                  </a:moveTo>
                  <a:cubicBezTo>
                    <a:pt x="120" y="1"/>
                    <a:pt x="99" y="5"/>
                    <a:pt x="8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8"/>
                  </a:cubicBezTo>
                  <a:cubicBezTo>
                    <a:pt x="113" y="280"/>
                    <a:pt x="124" y="281"/>
                    <a:pt x="135" y="281"/>
                  </a:cubicBezTo>
                  <a:cubicBezTo>
                    <a:pt x="228" y="281"/>
                    <a:pt x="324" y="208"/>
                    <a:pt x="305" y="135"/>
                  </a:cubicBezTo>
                  <a:cubicBezTo>
                    <a:pt x="305" y="56"/>
                    <a:pt x="218" y="1"/>
                    <a:pt x="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0"/>
            <p:cNvSpPr/>
            <p:nvPr/>
          </p:nvSpPr>
          <p:spPr>
            <a:xfrm>
              <a:off x="6108542" y="1839759"/>
              <a:ext cx="8050" cy="6925"/>
            </a:xfrm>
            <a:custGeom>
              <a:rect b="b" l="l" r="r" t="t"/>
              <a:pathLst>
                <a:path extrusionOk="0" h="277" w="322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0"/>
            <p:cNvSpPr/>
            <p:nvPr/>
          </p:nvSpPr>
          <p:spPr>
            <a:xfrm>
              <a:off x="6053242" y="1869409"/>
              <a:ext cx="8050" cy="7200"/>
            </a:xfrm>
            <a:custGeom>
              <a:rect b="b" l="l" r="r" t="t"/>
              <a:pathLst>
                <a:path extrusionOk="0" h="288" w="322">
                  <a:moveTo>
                    <a:pt x="158" y="0"/>
                  </a:moveTo>
                  <a:cubicBezTo>
                    <a:pt x="138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22" y="277"/>
                  </a:cubicBezTo>
                  <a:cubicBezTo>
                    <a:pt x="137" y="284"/>
                    <a:pt x="153" y="288"/>
                    <a:pt x="169" y="288"/>
                  </a:cubicBezTo>
                  <a:cubicBezTo>
                    <a:pt x="243" y="288"/>
                    <a:pt x="321" y="21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0"/>
            <p:cNvSpPr/>
            <p:nvPr/>
          </p:nvSpPr>
          <p:spPr>
            <a:xfrm>
              <a:off x="6065917" y="1562409"/>
              <a:ext cx="326325" cy="279950"/>
            </a:xfrm>
            <a:custGeom>
              <a:rect b="b" l="l" r="r" t="t"/>
              <a:pathLst>
                <a:path extrusionOk="0" h="11198" w="13053">
                  <a:moveTo>
                    <a:pt x="12774" y="1"/>
                  </a:moveTo>
                  <a:cubicBezTo>
                    <a:pt x="12363" y="1"/>
                    <a:pt x="11484" y="117"/>
                    <a:pt x="10292" y="378"/>
                  </a:cubicBezTo>
                  <a:cubicBezTo>
                    <a:pt x="9460" y="561"/>
                    <a:pt x="8485" y="825"/>
                    <a:pt x="7430" y="1231"/>
                  </a:cubicBezTo>
                  <a:cubicBezTo>
                    <a:pt x="6374" y="1637"/>
                    <a:pt x="5238" y="2205"/>
                    <a:pt x="4162" y="2977"/>
                  </a:cubicBezTo>
                  <a:cubicBezTo>
                    <a:pt x="3086" y="3768"/>
                    <a:pt x="2193" y="4702"/>
                    <a:pt x="1543" y="5656"/>
                  </a:cubicBezTo>
                  <a:cubicBezTo>
                    <a:pt x="894" y="6610"/>
                    <a:pt x="468" y="7564"/>
                    <a:pt x="265" y="8416"/>
                  </a:cubicBezTo>
                  <a:cubicBezTo>
                    <a:pt x="41" y="9269"/>
                    <a:pt x="1" y="9979"/>
                    <a:pt x="41" y="10446"/>
                  </a:cubicBezTo>
                  <a:cubicBezTo>
                    <a:pt x="82" y="10933"/>
                    <a:pt x="163" y="11197"/>
                    <a:pt x="224" y="11197"/>
                  </a:cubicBezTo>
                  <a:cubicBezTo>
                    <a:pt x="366" y="11197"/>
                    <a:pt x="305" y="10121"/>
                    <a:pt x="853" y="8599"/>
                  </a:cubicBezTo>
                  <a:cubicBezTo>
                    <a:pt x="1117" y="7848"/>
                    <a:pt x="1564" y="6975"/>
                    <a:pt x="2213" y="6123"/>
                  </a:cubicBezTo>
                  <a:cubicBezTo>
                    <a:pt x="2842" y="5270"/>
                    <a:pt x="3675" y="4418"/>
                    <a:pt x="4669" y="3687"/>
                  </a:cubicBezTo>
                  <a:cubicBezTo>
                    <a:pt x="6699" y="2246"/>
                    <a:pt x="8891" y="1495"/>
                    <a:pt x="10454" y="967"/>
                  </a:cubicBezTo>
                  <a:cubicBezTo>
                    <a:pt x="12058" y="460"/>
                    <a:pt x="13052" y="175"/>
                    <a:pt x="13032" y="54"/>
                  </a:cubicBezTo>
                  <a:cubicBezTo>
                    <a:pt x="13026" y="19"/>
                    <a:pt x="12937" y="1"/>
                    <a:pt x="127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0"/>
            <p:cNvSpPr/>
            <p:nvPr/>
          </p:nvSpPr>
          <p:spPr>
            <a:xfrm>
              <a:off x="6077592" y="1910584"/>
              <a:ext cx="48225" cy="55975"/>
            </a:xfrm>
            <a:custGeom>
              <a:rect b="b" l="l" r="r" t="t"/>
              <a:pathLst>
                <a:path extrusionOk="0" h="2239" w="1929">
                  <a:moveTo>
                    <a:pt x="280" y="1"/>
                  </a:moveTo>
                  <a:cubicBezTo>
                    <a:pt x="260" y="1"/>
                    <a:pt x="242" y="4"/>
                    <a:pt x="224" y="10"/>
                  </a:cubicBezTo>
                  <a:cubicBezTo>
                    <a:pt x="1" y="91"/>
                    <a:pt x="21" y="782"/>
                    <a:pt x="508" y="1451"/>
                  </a:cubicBezTo>
                  <a:cubicBezTo>
                    <a:pt x="878" y="1966"/>
                    <a:pt x="1363" y="2239"/>
                    <a:pt x="1619" y="2239"/>
                  </a:cubicBezTo>
                  <a:cubicBezTo>
                    <a:pt x="1686" y="2239"/>
                    <a:pt x="1737" y="2220"/>
                    <a:pt x="1767" y="2182"/>
                  </a:cubicBezTo>
                  <a:cubicBezTo>
                    <a:pt x="1929" y="1979"/>
                    <a:pt x="1604" y="1492"/>
                    <a:pt x="1219" y="924"/>
                  </a:cubicBezTo>
                  <a:cubicBezTo>
                    <a:pt x="864" y="419"/>
                    <a:pt x="509" y="1"/>
                    <a:pt x="2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0"/>
            <p:cNvSpPr/>
            <p:nvPr/>
          </p:nvSpPr>
          <p:spPr>
            <a:xfrm>
              <a:off x="6102967" y="2074384"/>
              <a:ext cx="614525" cy="706775"/>
            </a:xfrm>
            <a:custGeom>
              <a:rect b="b" l="l" r="r" t="t"/>
              <a:pathLst>
                <a:path extrusionOk="0" h="28271" w="24581">
                  <a:moveTo>
                    <a:pt x="16093" y="0"/>
                  </a:moveTo>
                  <a:cubicBezTo>
                    <a:pt x="7114" y="0"/>
                    <a:pt x="1" y="3830"/>
                    <a:pt x="1" y="3830"/>
                  </a:cubicBezTo>
                  <a:cubicBezTo>
                    <a:pt x="143" y="7423"/>
                    <a:pt x="285" y="11036"/>
                    <a:pt x="1076" y="14547"/>
                  </a:cubicBezTo>
                  <a:cubicBezTo>
                    <a:pt x="1848" y="18059"/>
                    <a:pt x="3309" y="21489"/>
                    <a:pt x="5765" y="24128"/>
                  </a:cubicBezTo>
                  <a:cubicBezTo>
                    <a:pt x="8068" y="26583"/>
                    <a:pt x="11317" y="28271"/>
                    <a:pt x="14675" y="28271"/>
                  </a:cubicBezTo>
                  <a:cubicBezTo>
                    <a:pt x="14898" y="28271"/>
                    <a:pt x="15122" y="28263"/>
                    <a:pt x="15346" y="28248"/>
                  </a:cubicBezTo>
                  <a:cubicBezTo>
                    <a:pt x="18329" y="28045"/>
                    <a:pt x="21232" y="26401"/>
                    <a:pt x="22754" y="23823"/>
                  </a:cubicBezTo>
                  <a:cubicBezTo>
                    <a:pt x="24114" y="21530"/>
                    <a:pt x="24317" y="18729"/>
                    <a:pt x="24398" y="16049"/>
                  </a:cubicBezTo>
                  <a:cubicBezTo>
                    <a:pt x="24540" y="11056"/>
                    <a:pt x="24581" y="1253"/>
                    <a:pt x="23891" y="1050"/>
                  </a:cubicBezTo>
                  <a:cubicBezTo>
                    <a:pt x="21223" y="295"/>
                    <a:pt x="18586" y="0"/>
                    <a:pt x="160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0"/>
            <p:cNvSpPr/>
            <p:nvPr/>
          </p:nvSpPr>
          <p:spPr>
            <a:xfrm>
              <a:off x="6114142" y="2205134"/>
              <a:ext cx="350150" cy="568200"/>
            </a:xfrm>
            <a:custGeom>
              <a:rect b="b" l="l" r="r" t="t"/>
              <a:pathLst>
                <a:path extrusionOk="0" h="22728" w="14006">
                  <a:moveTo>
                    <a:pt x="244" y="1"/>
                  </a:moveTo>
                  <a:lnTo>
                    <a:pt x="81" y="3350"/>
                  </a:lnTo>
                  <a:cubicBezTo>
                    <a:pt x="0" y="6496"/>
                    <a:pt x="568" y="10150"/>
                    <a:pt x="1583" y="12788"/>
                  </a:cubicBezTo>
                  <a:cubicBezTo>
                    <a:pt x="2679" y="15630"/>
                    <a:pt x="4263" y="18208"/>
                    <a:pt x="6922" y="20359"/>
                  </a:cubicBezTo>
                  <a:cubicBezTo>
                    <a:pt x="7449" y="20786"/>
                    <a:pt x="8302" y="21313"/>
                    <a:pt x="9276" y="21841"/>
                  </a:cubicBezTo>
                  <a:cubicBezTo>
                    <a:pt x="10047" y="22247"/>
                    <a:pt x="10738" y="22450"/>
                    <a:pt x="11509" y="22673"/>
                  </a:cubicBezTo>
                  <a:cubicBezTo>
                    <a:pt x="11635" y="22710"/>
                    <a:pt x="11756" y="22727"/>
                    <a:pt x="11872" y="22727"/>
                  </a:cubicBezTo>
                  <a:cubicBezTo>
                    <a:pt x="12909" y="22727"/>
                    <a:pt x="13525" y="21345"/>
                    <a:pt x="13762" y="20177"/>
                  </a:cubicBezTo>
                  <a:cubicBezTo>
                    <a:pt x="14005" y="18898"/>
                    <a:pt x="13539" y="17538"/>
                    <a:pt x="12747" y="16482"/>
                  </a:cubicBezTo>
                  <a:cubicBezTo>
                    <a:pt x="11976" y="15447"/>
                    <a:pt x="10900" y="14656"/>
                    <a:pt x="9784" y="13945"/>
                  </a:cubicBezTo>
                  <a:cubicBezTo>
                    <a:pt x="8687" y="13235"/>
                    <a:pt x="7531" y="12585"/>
                    <a:pt x="6516" y="11753"/>
                  </a:cubicBezTo>
                  <a:cubicBezTo>
                    <a:pt x="4750" y="10332"/>
                    <a:pt x="3471" y="8404"/>
                    <a:pt x="2497" y="6374"/>
                  </a:cubicBezTo>
                  <a:cubicBezTo>
                    <a:pt x="1543" y="4324"/>
                    <a:pt x="893" y="2152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0"/>
            <p:cNvSpPr/>
            <p:nvPr/>
          </p:nvSpPr>
          <p:spPr>
            <a:xfrm>
              <a:off x="6321167" y="2622459"/>
              <a:ext cx="8050" cy="6700"/>
            </a:xfrm>
            <a:custGeom>
              <a:rect b="b" l="l" r="r" t="t"/>
              <a:pathLst>
                <a:path extrusionOk="0" h="268" w="322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02" y="256"/>
                  </a:cubicBezTo>
                  <a:cubicBezTo>
                    <a:pt x="121" y="264"/>
                    <a:pt x="140" y="267"/>
                    <a:pt x="159" y="267"/>
                  </a:cubicBezTo>
                  <a:cubicBezTo>
                    <a:pt x="243" y="267"/>
                    <a:pt x="322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6429767" y="2618109"/>
              <a:ext cx="7625" cy="6975"/>
            </a:xfrm>
            <a:custGeom>
              <a:rect b="b" l="l" r="r" t="t"/>
              <a:pathLst>
                <a:path extrusionOk="0" h="279" w="305">
                  <a:moveTo>
                    <a:pt x="158" y="0"/>
                  </a:moveTo>
                  <a:cubicBezTo>
                    <a:pt x="131" y="0"/>
                    <a:pt x="104" y="8"/>
                    <a:pt x="81" y="24"/>
                  </a:cubicBezTo>
                  <a:cubicBezTo>
                    <a:pt x="0" y="85"/>
                    <a:pt x="21" y="227"/>
                    <a:pt x="102" y="268"/>
                  </a:cubicBezTo>
                  <a:cubicBezTo>
                    <a:pt x="120" y="275"/>
                    <a:pt x="138" y="279"/>
                    <a:pt x="156" y="279"/>
                  </a:cubicBezTo>
                  <a:cubicBezTo>
                    <a:pt x="236" y="279"/>
                    <a:pt x="305" y="209"/>
                    <a:pt x="305" y="126"/>
                  </a:cubicBezTo>
                  <a:cubicBezTo>
                    <a:pt x="305" y="52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6548492" y="2505959"/>
              <a:ext cx="7650" cy="6975"/>
            </a:xfrm>
            <a:custGeom>
              <a:rect b="b" l="l" r="r" t="t"/>
              <a:pathLst>
                <a:path extrusionOk="0" h="279" w="306">
                  <a:moveTo>
                    <a:pt x="155" y="0"/>
                  </a:moveTo>
                  <a:cubicBezTo>
                    <a:pt x="130" y="0"/>
                    <a:pt x="104" y="8"/>
                    <a:pt x="82" y="25"/>
                  </a:cubicBezTo>
                  <a:cubicBezTo>
                    <a:pt x="1" y="86"/>
                    <a:pt x="21" y="228"/>
                    <a:pt x="102" y="268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09"/>
                    <a:pt x="305" y="126"/>
                  </a:cubicBezTo>
                  <a:cubicBezTo>
                    <a:pt x="291" y="53"/>
                    <a:pt x="223" y="0"/>
                    <a:pt x="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6493692" y="2229409"/>
              <a:ext cx="8050" cy="6975"/>
            </a:xfrm>
            <a:custGeom>
              <a:rect b="b" l="l" r="r" t="t"/>
              <a:pathLst>
                <a:path extrusionOk="0" h="279" w="322">
                  <a:moveTo>
                    <a:pt x="175" y="0"/>
                  </a:moveTo>
                  <a:cubicBezTo>
                    <a:pt x="150" y="0"/>
                    <a:pt x="125" y="8"/>
                    <a:pt x="102" y="24"/>
                  </a:cubicBezTo>
                  <a:lnTo>
                    <a:pt x="82" y="24"/>
                  </a:lnTo>
                  <a:cubicBezTo>
                    <a:pt x="1" y="85"/>
                    <a:pt x="21" y="227"/>
                    <a:pt x="122" y="268"/>
                  </a:cubicBezTo>
                  <a:cubicBezTo>
                    <a:pt x="137" y="275"/>
                    <a:pt x="153" y="279"/>
                    <a:pt x="169" y="279"/>
                  </a:cubicBezTo>
                  <a:cubicBezTo>
                    <a:pt x="243" y="279"/>
                    <a:pt x="322" y="209"/>
                    <a:pt x="305" y="126"/>
                  </a:cubicBezTo>
                  <a:cubicBezTo>
                    <a:pt x="305" y="52"/>
                    <a:pt x="241" y="0"/>
                    <a:pt x="1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6604817" y="2274634"/>
              <a:ext cx="8050" cy="6925"/>
            </a:xfrm>
            <a:custGeom>
              <a:rect b="b" l="l" r="r" t="t"/>
              <a:pathLst>
                <a:path extrusionOk="0" h="277" w="322">
                  <a:moveTo>
                    <a:pt x="167" y="1"/>
                  </a:moveTo>
                  <a:cubicBezTo>
                    <a:pt x="144" y="1"/>
                    <a:pt x="122" y="7"/>
                    <a:pt x="102" y="22"/>
                  </a:cubicBezTo>
                  <a:lnTo>
                    <a:pt x="82" y="22"/>
                  </a:lnTo>
                  <a:cubicBezTo>
                    <a:pt x="1" y="83"/>
                    <a:pt x="21" y="225"/>
                    <a:pt x="123" y="265"/>
                  </a:cubicBezTo>
                  <a:cubicBezTo>
                    <a:pt x="137" y="273"/>
                    <a:pt x="153" y="276"/>
                    <a:pt x="169" y="276"/>
                  </a:cubicBezTo>
                  <a:cubicBezTo>
                    <a:pt x="243" y="276"/>
                    <a:pt x="322" y="207"/>
                    <a:pt x="305" y="123"/>
                  </a:cubicBezTo>
                  <a:cubicBezTo>
                    <a:pt x="305" y="62"/>
                    <a:pt x="236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6198367" y="2590484"/>
              <a:ext cx="7625" cy="6700"/>
            </a:xfrm>
            <a:custGeom>
              <a:rect b="b" l="l" r="r" t="t"/>
              <a:pathLst>
                <a:path extrusionOk="0" h="268" w="305">
                  <a:moveTo>
                    <a:pt x="139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61" y="33"/>
                  </a:lnTo>
                  <a:cubicBezTo>
                    <a:pt x="0" y="74"/>
                    <a:pt x="21" y="216"/>
                    <a:pt x="102" y="257"/>
                  </a:cubicBezTo>
                  <a:cubicBezTo>
                    <a:pt x="117" y="264"/>
                    <a:pt x="133" y="267"/>
                    <a:pt x="149" y="267"/>
                  </a:cubicBezTo>
                  <a:cubicBezTo>
                    <a:pt x="223" y="267"/>
                    <a:pt x="305" y="198"/>
                    <a:pt x="305" y="115"/>
                  </a:cubicBezTo>
                  <a:cubicBezTo>
                    <a:pt x="289" y="51"/>
                    <a:pt x="211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6180092" y="2498334"/>
              <a:ext cx="8050" cy="7000"/>
            </a:xfrm>
            <a:custGeom>
              <a:rect b="b" l="l" r="r" t="t"/>
              <a:pathLst>
                <a:path extrusionOk="0" h="280" w="322">
                  <a:moveTo>
                    <a:pt x="175" y="1"/>
                  </a:moveTo>
                  <a:cubicBezTo>
                    <a:pt x="150" y="1"/>
                    <a:pt x="125" y="8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3" y="269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6172492" y="2414909"/>
              <a:ext cx="7625" cy="6700"/>
            </a:xfrm>
            <a:custGeom>
              <a:rect b="b" l="l" r="r" t="t"/>
              <a:pathLst>
                <a:path extrusionOk="0" h="268" w="305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57"/>
                  </a:cubicBezTo>
                  <a:cubicBezTo>
                    <a:pt x="120" y="264"/>
                    <a:pt x="139" y="267"/>
                    <a:pt x="157" y="267"/>
                  </a:cubicBezTo>
                  <a:cubicBezTo>
                    <a:pt x="237" y="267"/>
                    <a:pt x="305" y="201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0"/>
            <p:cNvSpPr/>
            <p:nvPr/>
          </p:nvSpPr>
          <p:spPr>
            <a:xfrm>
              <a:off x="6164367" y="2326309"/>
              <a:ext cx="8050" cy="7000"/>
            </a:xfrm>
            <a:custGeom>
              <a:rect b="b" l="l" r="r" t="t"/>
              <a:pathLst>
                <a:path extrusionOk="0" h="280" w="322">
                  <a:moveTo>
                    <a:pt x="175" y="1"/>
                  </a:moveTo>
                  <a:cubicBezTo>
                    <a:pt x="150" y="1"/>
                    <a:pt x="124" y="9"/>
                    <a:pt x="102" y="25"/>
                  </a:cubicBezTo>
                  <a:lnTo>
                    <a:pt x="82" y="25"/>
                  </a:lnTo>
                  <a:cubicBezTo>
                    <a:pt x="1" y="86"/>
                    <a:pt x="21" y="228"/>
                    <a:pt x="122" y="269"/>
                  </a:cubicBezTo>
                  <a:cubicBezTo>
                    <a:pt x="137" y="276"/>
                    <a:pt x="153" y="280"/>
                    <a:pt x="169" y="280"/>
                  </a:cubicBezTo>
                  <a:cubicBezTo>
                    <a:pt x="243" y="280"/>
                    <a:pt x="322" y="210"/>
                    <a:pt x="305" y="127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0"/>
            <p:cNvSpPr/>
            <p:nvPr/>
          </p:nvSpPr>
          <p:spPr>
            <a:xfrm>
              <a:off x="6670792" y="2253034"/>
              <a:ext cx="8100" cy="7025"/>
            </a:xfrm>
            <a:custGeom>
              <a:rect b="b" l="l" r="r" t="t"/>
              <a:pathLst>
                <a:path extrusionOk="0" h="281" w="324">
                  <a:moveTo>
                    <a:pt x="158" y="0"/>
                  </a:moveTo>
                  <a:cubicBezTo>
                    <a:pt x="139" y="0"/>
                    <a:pt x="119" y="4"/>
                    <a:pt x="102" y="13"/>
                  </a:cubicBezTo>
                  <a:lnTo>
                    <a:pt x="82" y="33"/>
                  </a:lnTo>
                  <a:cubicBezTo>
                    <a:pt x="1" y="94"/>
                    <a:pt x="21" y="236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0"/>
                    <a:pt x="1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6566267" y="2609759"/>
              <a:ext cx="8075" cy="7025"/>
            </a:xfrm>
            <a:custGeom>
              <a:rect b="b" l="l" r="r" t="t"/>
              <a:pathLst>
                <a:path extrusionOk="0" h="281" w="323">
                  <a:moveTo>
                    <a:pt x="158" y="1"/>
                  </a:moveTo>
                  <a:cubicBezTo>
                    <a:pt x="138" y="1"/>
                    <a:pt x="119" y="5"/>
                    <a:pt x="102" y="13"/>
                  </a:cubicBezTo>
                  <a:lnTo>
                    <a:pt x="81" y="34"/>
                  </a:lnTo>
                  <a:cubicBezTo>
                    <a:pt x="0" y="95"/>
                    <a:pt x="21" y="237"/>
                    <a:pt x="122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7" y="280"/>
                    <a:pt x="323" y="208"/>
                    <a:pt x="305" y="135"/>
                  </a:cubicBezTo>
                  <a:cubicBezTo>
                    <a:pt x="305" y="55"/>
                    <a:pt x="229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40"/>
            <p:cNvSpPr/>
            <p:nvPr/>
          </p:nvSpPr>
          <p:spPr>
            <a:xfrm>
              <a:off x="6578442" y="2697259"/>
              <a:ext cx="7625" cy="7000"/>
            </a:xfrm>
            <a:custGeom>
              <a:rect b="b" l="l" r="r" t="t"/>
              <a:pathLst>
                <a:path extrusionOk="0" h="280" w="305">
                  <a:moveTo>
                    <a:pt x="155" y="1"/>
                  </a:moveTo>
                  <a:cubicBezTo>
                    <a:pt x="129" y="1"/>
                    <a:pt x="104" y="8"/>
                    <a:pt x="82" y="25"/>
                  </a:cubicBezTo>
                  <a:cubicBezTo>
                    <a:pt x="0" y="86"/>
                    <a:pt x="21" y="228"/>
                    <a:pt x="102" y="268"/>
                  </a:cubicBezTo>
                  <a:cubicBezTo>
                    <a:pt x="120" y="276"/>
                    <a:pt x="138" y="279"/>
                    <a:pt x="156" y="279"/>
                  </a:cubicBezTo>
                  <a:cubicBezTo>
                    <a:pt x="237" y="279"/>
                    <a:pt x="305" y="209"/>
                    <a:pt x="305" y="126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0"/>
            <p:cNvSpPr/>
            <p:nvPr/>
          </p:nvSpPr>
          <p:spPr>
            <a:xfrm>
              <a:off x="6130867" y="2165709"/>
              <a:ext cx="502900" cy="54050"/>
            </a:xfrm>
            <a:custGeom>
              <a:rect b="b" l="l" r="r" t="t"/>
              <a:pathLst>
                <a:path extrusionOk="0" h="2162" w="20116">
                  <a:moveTo>
                    <a:pt x="19971" y="0"/>
                  </a:moveTo>
                  <a:cubicBezTo>
                    <a:pt x="19216" y="0"/>
                    <a:pt x="15148" y="1107"/>
                    <a:pt x="10089" y="1273"/>
                  </a:cubicBezTo>
                  <a:cubicBezTo>
                    <a:pt x="9586" y="1292"/>
                    <a:pt x="9092" y="1300"/>
                    <a:pt x="8610" y="1300"/>
                  </a:cubicBezTo>
                  <a:cubicBezTo>
                    <a:pt x="4411" y="1300"/>
                    <a:pt x="1087" y="676"/>
                    <a:pt x="234" y="676"/>
                  </a:cubicBezTo>
                  <a:cubicBezTo>
                    <a:pt x="102" y="676"/>
                    <a:pt x="29" y="691"/>
                    <a:pt x="21" y="725"/>
                  </a:cubicBezTo>
                  <a:cubicBezTo>
                    <a:pt x="1" y="827"/>
                    <a:pt x="1077" y="1212"/>
                    <a:pt x="2883" y="1578"/>
                  </a:cubicBezTo>
                  <a:cubicBezTo>
                    <a:pt x="3797" y="1761"/>
                    <a:pt x="4893" y="1923"/>
                    <a:pt x="6110" y="2045"/>
                  </a:cubicBezTo>
                  <a:cubicBezTo>
                    <a:pt x="7029" y="2120"/>
                    <a:pt x="8003" y="2162"/>
                    <a:pt x="9025" y="2162"/>
                  </a:cubicBezTo>
                  <a:cubicBezTo>
                    <a:pt x="9380" y="2162"/>
                    <a:pt x="9742" y="2157"/>
                    <a:pt x="10109" y="2146"/>
                  </a:cubicBezTo>
                  <a:cubicBezTo>
                    <a:pt x="11530" y="2085"/>
                    <a:pt x="12870" y="1943"/>
                    <a:pt x="14087" y="1761"/>
                  </a:cubicBezTo>
                  <a:cubicBezTo>
                    <a:pt x="15305" y="1578"/>
                    <a:pt x="16381" y="1355"/>
                    <a:pt x="17274" y="1091"/>
                  </a:cubicBezTo>
                  <a:cubicBezTo>
                    <a:pt x="19081" y="624"/>
                    <a:pt x="20116" y="137"/>
                    <a:pt x="20096" y="35"/>
                  </a:cubicBezTo>
                  <a:cubicBezTo>
                    <a:pt x="20088" y="11"/>
                    <a:pt x="20046" y="0"/>
                    <a:pt x="199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6176042" y="2183834"/>
              <a:ext cx="137550" cy="548650"/>
            </a:xfrm>
            <a:custGeom>
              <a:rect b="b" l="l" r="r" t="t"/>
              <a:pathLst>
                <a:path extrusionOk="0" h="21946" w="5502">
                  <a:moveTo>
                    <a:pt x="0" y="0"/>
                  </a:moveTo>
                  <a:cubicBezTo>
                    <a:pt x="0" y="0"/>
                    <a:pt x="0" y="82"/>
                    <a:pt x="0" y="244"/>
                  </a:cubicBezTo>
                  <a:cubicBezTo>
                    <a:pt x="0" y="406"/>
                    <a:pt x="0" y="630"/>
                    <a:pt x="0" y="914"/>
                  </a:cubicBezTo>
                  <a:cubicBezTo>
                    <a:pt x="21" y="1502"/>
                    <a:pt x="82" y="2335"/>
                    <a:pt x="163" y="3370"/>
                  </a:cubicBezTo>
                  <a:cubicBezTo>
                    <a:pt x="325" y="5460"/>
                    <a:pt x="650" y="8322"/>
                    <a:pt x="1279" y="11448"/>
                  </a:cubicBezTo>
                  <a:cubicBezTo>
                    <a:pt x="1584" y="13011"/>
                    <a:pt x="1929" y="14493"/>
                    <a:pt x="2294" y="15832"/>
                  </a:cubicBezTo>
                  <a:cubicBezTo>
                    <a:pt x="2477" y="16502"/>
                    <a:pt x="2639" y="17132"/>
                    <a:pt x="2822" y="17720"/>
                  </a:cubicBezTo>
                  <a:cubicBezTo>
                    <a:pt x="2984" y="18309"/>
                    <a:pt x="3167" y="18857"/>
                    <a:pt x="3390" y="19324"/>
                  </a:cubicBezTo>
                  <a:cubicBezTo>
                    <a:pt x="3816" y="20298"/>
                    <a:pt x="4405" y="20947"/>
                    <a:pt x="4811" y="21353"/>
                  </a:cubicBezTo>
                  <a:cubicBezTo>
                    <a:pt x="5014" y="21556"/>
                    <a:pt x="5197" y="21698"/>
                    <a:pt x="5298" y="21800"/>
                  </a:cubicBezTo>
                  <a:cubicBezTo>
                    <a:pt x="5404" y="21888"/>
                    <a:pt x="5464" y="21946"/>
                    <a:pt x="5478" y="21946"/>
                  </a:cubicBezTo>
                  <a:cubicBezTo>
                    <a:pt x="5480" y="21946"/>
                    <a:pt x="5481" y="21945"/>
                    <a:pt x="5481" y="21942"/>
                  </a:cubicBezTo>
                  <a:cubicBezTo>
                    <a:pt x="5501" y="21942"/>
                    <a:pt x="5440" y="21881"/>
                    <a:pt x="5339" y="21780"/>
                  </a:cubicBezTo>
                  <a:cubicBezTo>
                    <a:pt x="5217" y="21678"/>
                    <a:pt x="5055" y="21516"/>
                    <a:pt x="4872" y="21293"/>
                  </a:cubicBezTo>
                  <a:cubicBezTo>
                    <a:pt x="4466" y="20887"/>
                    <a:pt x="3918" y="20237"/>
                    <a:pt x="3492" y="19283"/>
                  </a:cubicBezTo>
                  <a:cubicBezTo>
                    <a:pt x="3289" y="18816"/>
                    <a:pt x="3126" y="18268"/>
                    <a:pt x="2964" y="17680"/>
                  </a:cubicBezTo>
                  <a:cubicBezTo>
                    <a:pt x="2781" y="17091"/>
                    <a:pt x="2619" y="16441"/>
                    <a:pt x="2436" y="15792"/>
                  </a:cubicBezTo>
                  <a:cubicBezTo>
                    <a:pt x="2091" y="14452"/>
                    <a:pt x="1766" y="12971"/>
                    <a:pt x="1442" y="11428"/>
                  </a:cubicBezTo>
                  <a:cubicBezTo>
                    <a:pt x="833" y="8302"/>
                    <a:pt x="488" y="5440"/>
                    <a:pt x="285" y="3370"/>
                  </a:cubicBezTo>
                  <a:cubicBezTo>
                    <a:pt x="183" y="2335"/>
                    <a:pt x="122" y="1482"/>
                    <a:pt x="82" y="914"/>
                  </a:cubicBezTo>
                  <a:cubicBezTo>
                    <a:pt x="61" y="630"/>
                    <a:pt x="41" y="406"/>
                    <a:pt x="21" y="244"/>
                  </a:cubicBezTo>
                  <a:cubicBezTo>
                    <a:pt x="21" y="82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6508917" y="2463434"/>
              <a:ext cx="38600" cy="300925"/>
            </a:xfrm>
            <a:custGeom>
              <a:rect b="b" l="l" r="r" t="t"/>
              <a:pathLst>
                <a:path extrusionOk="0" h="12037" w="1544">
                  <a:moveTo>
                    <a:pt x="42" y="0"/>
                  </a:moveTo>
                  <a:cubicBezTo>
                    <a:pt x="42" y="0"/>
                    <a:pt x="41" y="0"/>
                    <a:pt x="41" y="0"/>
                  </a:cubicBezTo>
                  <a:cubicBezTo>
                    <a:pt x="1" y="0"/>
                    <a:pt x="285" y="2700"/>
                    <a:pt x="691" y="6029"/>
                  </a:cubicBezTo>
                  <a:cubicBezTo>
                    <a:pt x="1095" y="9345"/>
                    <a:pt x="1459" y="12037"/>
                    <a:pt x="1502" y="12037"/>
                  </a:cubicBezTo>
                  <a:cubicBezTo>
                    <a:pt x="1502" y="12037"/>
                    <a:pt x="1503" y="12037"/>
                    <a:pt x="1503" y="12037"/>
                  </a:cubicBezTo>
                  <a:cubicBezTo>
                    <a:pt x="1543" y="12037"/>
                    <a:pt x="1259" y="9337"/>
                    <a:pt x="873" y="6008"/>
                  </a:cubicBezTo>
                  <a:cubicBezTo>
                    <a:pt x="469" y="2692"/>
                    <a:pt x="105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0"/>
            <p:cNvSpPr/>
            <p:nvPr/>
          </p:nvSpPr>
          <p:spPr>
            <a:xfrm>
              <a:off x="6382567" y="2083359"/>
              <a:ext cx="84250" cy="189300"/>
            </a:xfrm>
            <a:custGeom>
              <a:rect b="b" l="l" r="r" t="t"/>
              <a:pathLst>
                <a:path extrusionOk="0" h="7572" w="3370">
                  <a:moveTo>
                    <a:pt x="21" y="0"/>
                  </a:moveTo>
                  <a:cubicBezTo>
                    <a:pt x="1" y="21"/>
                    <a:pt x="61" y="122"/>
                    <a:pt x="204" y="285"/>
                  </a:cubicBezTo>
                  <a:cubicBezTo>
                    <a:pt x="325" y="467"/>
                    <a:pt x="528" y="731"/>
                    <a:pt x="772" y="1036"/>
                  </a:cubicBezTo>
                  <a:cubicBezTo>
                    <a:pt x="1259" y="1645"/>
                    <a:pt x="1929" y="2497"/>
                    <a:pt x="2700" y="3431"/>
                  </a:cubicBezTo>
                  <a:cubicBezTo>
                    <a:pt x="2781" y="3532"/>
                    <a:pt x="2883" y="3654"/>
                    <a:pt x="2964" y="3776"/>
                  </a:cubicBezTo>
                  <a:cubicBezTo>
                    <a:pt x="2984" y="3796"/>
                    <a:pt x="3025" y="3816"/>
                    <a:pt x="3025" y="3837"/>
                  </a:cubicBezTo>
                  <a:cubicBezTo>
                    <a:pt x="3025" y="3857"/>
                    <a:pt x="3045" y="3857"/>
                    <a:pt x="3045" y="3877"/>
                  </a:cubicBezTo>
                  <a:lnTo>
                    <a:pt x="3045" y="3918"/>
                  </a:lnTo>
                  <a:cubicBezTo>
                    <a:pt x="3065" y="3979"/>
                    <a:pt x="3065" y="4060"/>
                    <a:pt x="3086" y="4121"/>
                  </a:cubicBezTo>
                  <a:cubicBezTo>
                    <a:pt x="3106" y="4405"/>
                    <a:pt x="3126" y="4669"/>
                    <a:pt x="3147" y="4933"/>
                  </a:cubicBezTo>
                  <a:cubicBezTo>
                    <a:pt x="3187" y="5440"/>
                    <a:pt x="3208" y="5907"/>
                    <a:pt x="3228" y="6313"/>
                  </a:cubicBezTo>
                  <a:cubicBezTo>
                    <a:pt x="3268" y="7084"/>
                    <a:pt x="3309" y="7571"/>
                    <a:pt x="3329" y="7571"/>
                  </a:cubicBezTo>
                  <a:cubicBezTo>
                    <a:pt x="3350" y="7571"/>
                    <a:pt x="3350" y="7450"/>
                    <a:pt x="3370" y="7226"/>
                  </a:cubicBezTo>
                  <a:cubicBezTo>
                    <a:pt x="3370" y="7003"/>
                    <a:pt x="3370" y="6699"/>
                    <a:pt x="3350" y="6293"/>
                  </a:cubicBezTo>
                  <a:cubicBezTo>
                    <a:pt x="3350" y="5907"/>
                    <a:pt x="3329" y="5440"/>
                    <a:pt x="3309" y="4912"/>
                  </a:cubicBezTo>
                  <a:cubicBezTo>
                    <a:pt x="3289" y="4669"/>
                    <a:pt x="3289" y="4385"/>
                    <a:pt x="3248" y="4101"/>
                  </a:cubicBezTo>
                  <a:cubicBezTo>
                    <a:pt x="3248" y="4040"/>
                    <a:pt x="3228" y="3958"/>
                    <a:pt x="3228" y="3877"/>
                  </a:cubicBezTo>
                  <a:lnTo>
                    <a:pt x="3208" y="3837"/>
                  </a:lnTo>
                  <a:cubicBezTo>
                    <a:pt x="3208" y="3796"/>
                    <a:pt x="3187" y="3776"/>
                    <a:pt x="3187" y="3755"/>
                  </a:cubicBezTo>
                  <a:cubicBezTo>
                    <a:pt x="3167" y="3715"/>
                    <a:pt x="3167" y="3715"/>
                    <a:pt x="3147" y="3695"/>
                  </a:cubicBezTo>
                  <a:lnTo>
                    <a:pt x="3106" y="3654"/>
                  </a:lnTo>
                  <a:cubicBezTo>
                    <a:pt x="3025" y="3553"/>
                    <a:pt x="2923" y="3431"/>
                    <a:pt x="2822" y="3309"/>
                  </a:cubicBezTo>
                  <a:cubicBezTo>
                    <a:pt x="2071" y="2396"/>
                    <a:pt x="1381" y="1543"/>
                    <a:pt x="873" y="954"/>
                  </a:cubicBezTo>
                  <a:cubicBezTo>
                    <a:pt x="609" y="650"/>
                    <a:pt x="406" y="406"/>
                    <a:pt x="264" y="244"/>
                  </a:cubicBezTo>
                  <a:cubicBezTo>
                    <a:pt x="102" y="82"/>
                    <a:pt x="21" y="0"/>
                    <a:pt x="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0"/>
            <p:cNvSpPr/>
            <p:nvPr/>
          </p:nvSpPr>
          <p:spPr>
            <a:xfrm>
              <a:off x="6244042" y="2590809"/>
              <a:ext cx="273525" cy="16525"/>
            </a:xfrm>
            <a:custGeom>
              <a:rect b="b" l="l" r="r" t="t"/>
              <a:pathLst>
                <a:path extrusionOk="0" h="661" w="10941">
                  <a:moveTo>
                    <a:pt x="10941" y="0"/>
                  </a:moveTo>
                  <a:cubicBezTo>
                    <a:pt x="10941" y="0"/>
                    <a:pt x="10799" y="0"/>
                    <a:pt x="10514" y="20"/>
                  </a:cubicBezTo>
                  <a:cubicBezTo>
                    <a:pt x="10210" y="61"/>
                    <a:pt x="9804" y="81"/>
                    <a:pt x="9337" y="122"/>
                  </a:cubicBezTo>
                  <a:cubicBezTo>
                    <a:pt x="8363" y="223"/>
                    <a:pt x="6983" y="325"/>
                    <a:pt x="5481" y="406"/>
                  </a:cubicBezTo>
                  <a:cubicBezTo>
                    <a:pt x="3958" y="487"/>
                    <a:pt x="2598" y="507"/>
                    <a:pt x="1604" y="528"/>
                  </a:cubicBezTo>
                  <a:lnTo>
                    <a:pt x="427" y="528"/>
                  </a:lnTo>
                  <a:cubicBezTo>
                    <a:pt x="142" y="548"/>
                    <a:pt x="0" y="548"/>
                    <a:pt x="0" y="568"/>
                  </a:cubicBezTo>
                  <a:cubicBezTo>
                    <a:pt x="0" y="568"/>
                    <a:pt x="142" y="589"/>
                    <a:pt x="427" y="609"/>
                  </a:cubicBezTo>
                  <a:cubicBezTo>
                    <a:pt x="690" y="629"/>
                    <a:pt x="1096" y="629"/>
                    <a:pt x="1604" y="650"/>
                  </a:cubicBezTo>
                  <a:cubicBezTo>
                    <a:pt x="1935" y="656"/>
                    <a:pt x="2310" y="661"/>
                    <a:pt x="2717" y="661"/>
                  </a:cubicBezTo>
                  <a:cubicBezTo>
                    <a:pt x="3532" y="661"/>
                    <a:pt x="4479" y="643"/>
                    <a:pt x="5481" y="589"/>
                  </a:cubicBezTo>
                  <a:cubicBezTo>
                    <a:pt x="7003" y="507"/>
                    <a:pt x="8363" y="386"/>
                    <a:pt x="9357" y="244"/>
                  </a:cubicBezTo>
                  <a:cubicBezTo>
                    <a:pt x="9845" y="183"/>
                    <a:pt x="10251" y="142"/>
                    <a:pt x="10514" y="81"/>
                  </a:cubicBezTo>
                  <a:cubicBezTo>
                    <a:pt x="10799" y="41"/>
                    <a:pt x="10941" y="20"/>
                    <a:pt x="109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6542417" y="2263959"/>
              <a:ext cx="171525" cy="53025"/>
            </a:xfrm>
            <a:custGeom>
              <a:rect b="b" l="l" r="r" t="t"/>
              <a:pathLst>
                <a:path extrusionOk="0" h="2121" w="6861">
                  <a:moveTo>
                    <a:pt x="6855" y="1"/>
                  </a:moveTo>
                  <a:cubicBezTo>
                    <a:pt x="6805" y="1"/>
                    <a:pt x="6465" y="178"/>
                    <a:pt x="5887" y="429"/>
                  </a:cubicBezTo>
                  <a:cubicBezTo>
                    <a:pt x="5298" y="692"/>
                    <a:pt x="4466" y="1017"/>
                    <a:pt x="3512" y="1301"/>
                  </a:cubicBezTo>
                  <a:cubicBezTo>
                    <a:pt x="2558" y="1586"/>
                    <a:pt x="1685" y="1768"/>
                    <a:pt x="1035" y="1890"/>
                  </a:cubicBezTo>
                  <a:cubicBezTo>
                    <a:pt x="406" y="2032"/>
                    <a:pt x="0" y="2093"/>
                    <a:pt x="0" y="2113"/>
                  </a:cubicBezTo>
                  <a:cubicBezTo>
                    <a:pt x="5" y="2118"/>
                    <a:pt x="28" y="2120"/>
                    <a:pt x="68" y="2120"/>
                  </a:cubicBezTo>
                  <a:cubicBezTo>
                    <a:pt x="207" y="2120"/>
                    <a:pt x="552" y="2091"/>
                    <a:pt x="1056" y="2012"/>
                  </a:cubicBezTo>
                  <a:cubicBezTo>
                    <a:pt x="1705" y="1931"/>
                    <a:pt x="2598" y="1748"/>
                    <a:pt x="3552" y="1464"/>
                  </a:cubicBezTo>
                  <a:cubicBezTo>
                    <a:pt x="4527" y="1180"/>
                    <a:pt x="5359" y="835"/>
                    <a:pt x="5947" y="550"/>
                  </a:cubicBezTo>
                  <a:cubicBezTo>
                    <a:pt x="6252" y="408"/>
                    <a:pt x="6475" y="266"/>
                    <a:pt x="6638" y="165"/>
                  </a:cubicBezTo>
                  <a:cubicBezTo>
                    <a:pt x="6780" y="84"/>
                    <a:pt x="6861" y="23"/>
                    <a:pt x="6861" y="2"/>
                  </a:cubicBezTo>
                  <a:cubicBezTo>
                    <a:pt x="6860" y="1"/>
                    <a:pt x="6858" y="1"/>
                    <a:pt x="68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6383067" y="2267559"/>
              <a:ext cx="197925" cy="198425"/>
            </a:xfrm>
            <a:custGeom>
              <a:rect b="b" l="l" r="r" t="t"/>
              <a:pathLst>
                <a:path extrusionOk="0" h="7937" w="7917">
                  <a:moveTo>
                    <a:pt x="3959" y="0"/>
                  </a:moveTo>
                  <a:cubicBezTo>
                    <a:pt x="1767" y="0"/>
                    <a:pt x="1" y="1787"/>
                    <a:pt x="1" y="3979"/>
                  </a:cubicBezTo>
                  <a:cubicBezTo>
                    <a:pt x="1" y="6171"/>
                    <a:pt x="1767" y="7937"/>
                    <a:pt x="3959" y="7937"/>
                  </a:cubicBezTo>
                  <a:cubicBezTo>
                    <a:pt x="6151" y="7937"/>
                    <a:pt x="7917" y="6171"/>
                    <a:pt x="7917" y="3979"/>
                  </a:cubicBezTo>
                  <a:cubicBezTo>
                    <a:pt x="7917" y="1787"/>
                    <a:pt x="6151" y="0"/>
                    <a:pt x="3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6409967" y="2294459"/>
              <a:ext cx="144150" cy="144650"/>
            </a:xfrm>
            <a:custGeom>
              <a:rect b="b" l="l" r="r" t="t"/>
              <a:pathLst>
                <a:path extrusionOk="0" h="5786" w="5766">
                  <a:moveTo>
                    <a:pt x="2883" y="0"/>
                  </a:moveTo>
                  <a:cubicBezTo>
                    <a:pt x="1279" y="0"/>
                    <a:pt x="1" y="1299"/>
                    <a:pt x="1" y="2903"/>
                  </a:cubicBezTo>
                  <a:cubicBezTo>
                    <a:pt x="1" y="4486"/>
                    <a:pt x="1279" y="5785"/>
                    <a:pt x="2883" y="5785"/>
                  </a:cubicBezTo>
                  <a:cubicBezTo>
                    <a:pt x="4466" y="5785"/>
                    <a:pt x="5765" y="4486"/>
                    <a:pt x="5765" y="2903"/>
                  </a:cubicBezTo>
                  <a:cubicBezTo>
                    <a:pt x="5765" y="1299"/>
                    <a:pt x="4466" y="0"/>
                    <a:pt x="28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6102967" y="2073559"/>
              <a:ext cx="597275" cy="110925"/>
            </a:xfrm>
            <a:custGeom>
              <a:rect b="b" l="l" r="r" t="t"/>
              <a:pathLst>
                <a:path extrusionOk="0" h="4437" w="23891">
                  <a:moveTo>
                    <a:pt x="16033" y="1"/>
                  </a:moveTo>
                  <a:cubicBezTo>
                    <a:pt x="7082" y="1"/>
                    <a:pt x="1" y="3863"/>
                    <a:pt x="1" y="3863"/>
                  </a:cubicBezTo>
                  <a:cubicBezTo>
                    <a:pt x="3394" y="4270"/>
                    <a:pt x="6344" y="4436"/>
                    <a:pt x="8899" y="4436"/>
                  </a:cubicBezTo>
                  <a:cubicBezTo>
                    <a:pt x="20374" y="4436"/>
                    <a:pt x="23891" y="1083"/>
                    <a:pt x="23891" y="1083"/>
                  </a:cubicBezTo>
                  <a:cubicBezTo>
                    <a:pt x="21201" y="305"/>
                    <a:pt x="18544" y="1"/>
                    <a:pt x="160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6568292" y="4121134"/>
              <a:ext cx="8050" cy="7000"/>
            </a:xfrm>
            <a:custGeom>
              <a:rect b="b" l="l" r="r" t="t"/>
              <a:pathLst>
                <a:path extrusionOk="0" h="280" w="322">
                  <a:moveTo>
                    <a:pt x="175" y="1"/>
                  </a:moveTo>
                  <a:cubicBezTo>
                    <a:pt x="150" y="1"/>
                    <a:pt x="124" y="8"/>
                    <a:pt x="102" y="25"/>
                  </a:cubicBezTo>
                  <a:lnTo>
                    <a:pt x="82" y="25"/>
                  </a:lnTo>
                  <a:cubicBezTo>
                    <a:pt x="0" y="86"/>
                    <a:pt x="21" y="228"/>
                    <a:pt x="122" y="268"/>
                  </a:cubicBezTo>
                  <a:cubicBezTo>
                    <a:pt x="137" y="276"/>
                    <a:pt x="153" y="279"/>
                    <a:pt x="169" y="279"/>
                  </a:cubicBezTo>
                  <a:cubicBezTo>
                    <a:pt x="243" y="279"/>
                    <a:pt x="322" y="210"/>
                    <a:pt x="305" y="126"/>
                  </a:cubicBezTo>
                  <a:cubicBezTo>
                    <a:pt x="305" y="53"/>
                    <a:pt x="241" y="1"/>
                    <a:pt x="1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6441442" y="2840959"/>
              <a:ext cx="306000" cy="929600"/>
            </a:xfrm>
            <a:custGeom>
              <a:rect b="b" l="l" r="r" t="t"/>
              <a:pathLst>
                <a:path extrusionOk="0" h="37184" w="12240">
                  <a:moveTo>
                    <a:pt x="7429" y="1"/>
                  </a:moveTo>
                  <a:cubicBezTo>
                    <a:pt x="2639" y="1"/>
                    <a:pt x="0" y="2721"/>
                    <a:pt x="122" y="7775"/>
                  </a:cubicBezTo>
                  <a:cubicBezTo>
                    <a:pt x="325" y="16036"/>
                    <a:pt x="1177" y="24297"/>
                    <a:pt x="3288" y="32294"/>
                  </a:cubicBezTo>
                  <a:cubicBezTo>
                    <a:pt x="3633" y="33654"/>
                    <a:pt x="4060" y="35095"/>
                    <a:pt x="5054" y="36110"/>
                  </a:cubicBezTo>
                  <a:cubicBezTo>
                    <a:pt x="5677" y="36758"/>
                    <a:pt x="6605" y="37183"/>
                    <a:pt x="7491" y="37183"/>
                  </a:cubicBezTo>
                  <a:cubicBezTo>
                    <a:pt x="7992" y="37183"/>
                    <a:pt x="8480" y="37047"/>
                    <a:pt x="8890" y="36739"/>
                  </a:cubicBezTo>
                  <a:cubicBezTo>
                    <a:pt x="9865" y="36029"/>
                    <a:pt x="10088" y="34669"/>
                    <a:pt x="10230" y="33471"/>
                  </a:cubicBezTo>
                  <a:cubicBezTo>
                    <a:pt x="11286" y="24094"/>
                    <a:pt x="11854" y="16239"/>
                    <a:pt x="11976" y="6800"/>
                  </a:cubicBezTo>
                  <a:cubicBezTo>
                    <a:pt x="11976" y="6800"/>
                    <a:pt x="12240" y="1"/>
                    <a:pt x="74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6444467" y="2846084"/>
              <a:ext cx="185250" cy="696700"/>
            </a:xfrm>
            <a:custGeom>
              <a:rect b="b" l="l" r="r" t="t"/>
              <a:pathLst>
                <a:path extrusionOk="0" h="27868" w="7410">
                  <a:moveTo>
                    <a:pt x="4616" y="1"/>
                  </a:moveTo>
                  <a:cubicBezTo>
                    <a:pt x="4132" y="1"/>
                    <a:pt x="3661" y="173"/>
                    <a:pt x="3350" y="547"/>
                  </a:cubicBezTo>
                  <a:cubicBezTo>
                    <a:pt x="3350" y="547"/>
                    <a:pt x="529" y="9539"/>
                    <a:pt x="305" y="12604"/>
                  </a:cubicBezTo>
                  <a:cubicBezTo>
                    <a:pt x="1" y="16825"/>
                    <a:pt x="2173" y="27867"/>
                    <a:pt x="2173" y="27867"/>
                  </a:cubicBezTo>
                  <a:cubicBezTo>
                    <a:pt x="4405" y="26081"/>
                    <a:pt x="5035" y="23158"/>
                    <a:pt x="5177" y="20296"/>
                  </a:cubicBezTo>
                  <a:cubicBezTo>
                    <a:pt x="5319" y="17414"/>
                    <a:pt x="4933" y="14511"/>
                    <a:pt x="5441" y="11690"/>
                  </a:cubicBezTo>
                  <a:cubicBezTo>
                    <a:pt x="5948" y="8747"/>
                    <a:pt x="7409" y="5905"/>
                    <a:pt x="7064" y="2942"/>
                  </a:cubicBezTo>
                  <a:cubicBezTo>
                    <a:pt x="6963" y="2008"/>
                    <a:pt x="6638" y="1054"/>
                    <a:pt x="5907" y="445"/>
                  </a:cubicBezTo>
                  <a:cubicBezTo>
                    <a:pt x="5551" y="158"/>
                    <a:pt x="5077" y="1"/>
                    <a:pt x="4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6544442" y="3138334"/>
              <a:ext cx="81725" cy="632275"/>
            </a:xfrm>
            <a:custGeom>
              <a:rect b="b" l="l" r="r" t="t"/>
              <a:pathLst>
                <a:path extrusionOk="0" h="25291" w="3269">
                  <a:moveTo>
                    <a:pt x="0" y="0"/>
                  </a:moveTo>
                  <a:cubicBezTo>
                    <a:pt x="0" y="0"/>
                    <a:pt x="0" y="81"/>
                    <a:pt x="0" y="244"/>
                  </a:cubicBezTo>
                  <a:cubicBezTo>
                    <a:pt x="21" y="447"/>
                    <a:pt x="41" y="690"/>
                    <a:pt x="41" y="995"/>
                  </a:cubicBezTo>
                  <a:cubicBezTo>
                    <a:pt x="102" y="1644"/>
                    <a:pt x="163" y="2578"/>
                    <a:pt x="285" y="3715"/>
                  </a:cubicBezTo>
                  <a:cubicBezTo>
                    <a:pt x="488" y="6028"/>
                    <a:pt x="812" y="9195"/>
                    <a:pt x="1259" y="12686"/>
                  </a:cubicBezTo>
                  <a:cubicBezTo>
                    <a:pt x="1705" y="16177"/>
                    <a:pt x="2193" y="19344"/>
                    <a:pt x="2578" y="21617"/>
                  </a:cubicBezTo>
                  <a:cubicBezTo>
                    <a:pt x="2761" y="22754"/>
                    <a:pt x="2923" y="23667"/>
                    <a:pt x="3045" y="24296"/>
                  </a:cubicBezTo>
                  <a:cubicBezTo>
                    <a:pt x="3106" y="24601"/>
                    <a:pt x="3167" y="24844"/>
                    <a:pt x="3187" y="25027"/>
                  </a:cubicBezTo>
                  <a:cubicBezTo>
                    <a:pt x="3228" y="25210"/>
                    <a:pt x="3248" y="25291"/>
                    <a:pt x="3248" y="25291"/>
                  </a:cubicBezTo>
                  <a:cubicBezTo>
                    <a:pt x="3268" y="25291"/>
                    <a:pt x="3248" y="25189"/>
                    <a:pt x="3228" y="25027"/>
                  </a:cubicBezTo>
                  <a:cubicBezTo>
                    <a:pt x="3207" y="24844"/>
                    <a:pt x="3167" y="24601"/>
                    <a:pt x="3126" y="24296"/>
                  </a:cubicBezTo>
                  <a:cubicBezTo>
                    <a:pt x="3025" y="23647"/>
                    <a:pt x="2883" y="22713"/>
                    <a:pt x="2700" y="21597"/>
                  </a:cubicBezTo>
                  <a:cubicBezTo>
                    <a:pt x="2355" y="19303"/>
                    <a:pt x="1888" y="16157"/>
                    <a:pt x="1442" y="12666"/>
                  </a:cubicBezTo>
                  <a:cubicBezTo>
                    <a:pt x="995" y="9175"/>
                    <a:pt x="630" y="6008"/>
                    <a:pt x="406" y="3715"/>
                  </a:cubicBezTo>
                  <a:cubicBezTo>
                    <a:pt x="285" y="2578"/>
                    <a:pt x="183" y="1644"/>
                    <a:pt x="122" y="995"/>
                  </a:cubicBezTo>
                  <a:cubicBezTo>
                    <a:pt x="82" y="690"/>
                    <a:pt x="61" y="426"/>
                    <a:pt x="41" y="244"/>
                  </a:cubicBezTo>
                  <a:cubicBezTo>
                    <a:pt x="21" y="8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6182117" y="2850334"/>
              <a:ext cx="429325" cy="345875"/>
            </a:xfrm>
            <a:custGeom>
              <a:rect b="b" l="l" r="r" t="t"/>
              <a:pathLst>
                <a:path extrusionOk="0" h="13835" w="17173">
                  <a:moveTo>
                    <a:pt x="14167" y="1"/>
                  </a:moveTo>
                  <a:cubicBezTo>
                    <a:pt x="14003" y="1"/>
                    <a:pt x="13841" y="5"/>
                    <a:pt x="13682" y="11"/>
                  </a:cubicBezTo>
                  <a:cubicBezTo>
                    <a:pt x="10332" y="113"/>
                    <a:pt x="7004" y="235"/>
                    <a:pt x="3655" y="336"/>
                  </a:cubicBezTo>
                  <a:cubicBezTo>
                    <a:pt x="3655" y="336"/>
                    <a:pt x="1" y="1392"/>
                    <a:pt x="1" y="3584"/>
                  </a:cubicBezTo>
                  <a:cubicBezTo>
                    <a:pt x="1" y="5796"/>
                    <a:pt x="4345" y="11865"/>
                    <a:pt x="7410" y="13367"/>
                  </a:cubicBezTo>
                  <a:cubicBezTo>
                    <a:pt x="8060" y="13684"/>
                    <a:pt x="8790" y="13834"/>
                    <a:pt x="9536" y="13834"/>
                  </a:cubicBezTo>
                  <a:cubicBezTo>
                    <a:pt x="11376" y="13834"/>
                    <a:pt x="13315" y="12920"/>
                    <a:pt x="14412" y="11317"/>
                  </a:cubicBezTo>
                  <a:cubicBezTo>
                    <a:pt x="15975" y="9044"/>
                    <a:pt x="16462" y="6222"/>
                    <a:pt x="16909" y="3523"/>
                  </a:cubicBezTo>
                  <a:cubicBezTo>
                    <a:pt x="17051" y="2609"/>
                    <a:pt x="17173" y="1574"/>
                    <a:pt x="16604" y="844"/>
                  </a:cubicBezTo>
                  <a:cubicBezTo>
                    <a:pt x="16053" y="137"/>
                    <a:pt x="15091" y="1"/>
                    <a:pt x="14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0"/>
            <p:cNvSpPr/>
            <p:nvPr/>
          </p:nvSpPr>
          <p:spPr>
            <a:xfrm>
              <a:off x="6498267" y="3784534"/>
              <a:ext cx="217200" cy="756050"/>
            </a:xfrm>
            <a:custGeom>
              <a:rect b="b" l="l" r="r" t="t"/>
              <a:pathLst>
                <a:path extrusionOk="0" h="30242" w="8688">
                  <a:moveTo>
                    <a:pt x="5538" y="0"/>
                  </a:moveTo>
                  <a:cubicBezTo>
                    <a:pt x="4870" y="0"/>
                    <a:pt x="4201" y="127"/>
                    <a:pt x="3532" y="255"/>
                  </a:cubicBezTo>
                  <a:lnTo>
                    <a:pt x="3390" y="214"/>
                  </a:lnTo>
                  <a:cubicBezTo>
                    <a:pt x="2314" y="255"/>
                    <a:pt x="1401" y="1128"/>
                    <a:pt x="975" y="2122"/>
                  </a:cubicBezTo>
                  <a:cubicBezTo>
                    <a:pt x="548" y="3117"/>
                    <a:pt x="508" y="4233"/>
                    <a:pt x="467" y="5309"/>
                  </a:cubicBezTo>
                  <a:cubicBezTo>
                    <a:pt x="244" y="11885"/>
                    <a:pt x="0" y="18462"/>
                    <a:pt x="366" y="25038"/>
                  </a:cubicBezTo>
                  <a:cubicBezTo>
                    <a:pt x="447" y="26459"/>
                    <a:pt x="589" y="27981"/>
                    <a:pt x="1462" y="29098"/>
                  </a:cubicBezTo>
                  <a:cubicBezTo>
                    <a:pt x="1998" y="29796"/>
                    <a:pt x="2909" y="30241"/>
                    <a:pt x="3758" y="30241"/>
                  </a:cubicBezTo>
                  <a:cubicBezTo>
                    <a:pt x="4292" y="30241"/>
                    <a:pt x="4800" y="30065"/>
                    <a:pt x="5176" y="29666"/>
                  </a:cubicBezTo>
                  <a:cubicBezTo>
                    <a:pt x="5745" y="29077"/>
                    <a:pt x="5846" y="28205"/>
                    <a:pt x="5948" y="27393"/>
                  </a:cubicBezTo>
                  <a:cubicBezTo>
                    <a:pt x="6800" y="19558"/>
                    <a:pt x="7653" y="11723"/>
                    <a:pt x="8505" y="3888"/>
                  </a:cubicBezTo>
                  <a:cubicBezTo>
                    <a:pt x="8586" y="2995"/>
                    <a:pt x="8688" y="2041"/>
                    <a:pt x="8221" y="1270"/>
                  </a:cubicBezTo>
                  <a:cubicBezTo>
                    <a:pt x="7795" y="539"/>
                    <a:pt x="6942" y="133"/>
                    <a:pt x="6090" y="32"/>
                  </a:cubicBezTo>
                  <a:cubicBezTo>
                    <a:pt x="5906" y="10"/>
                    <a:pt x="5722" y="0"/>
                    <a:pt x="55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0"/>
            <p:cNvSpPr/>
            <p:nvPr/>
          </p:nvSpPr>
          <p:spPr>
            <a:xfrm>
              <a:off x="6537342" y="3796984"/>
              <a:ext cx="42125" cy="766775"/>
            </a:xfrm>
            <a:custGeom>
              <a:rect b="b" l="l" r="r" t="t"/>
              <a:pathLst>
                <a:path extrusionOk="0" h="30671" w="1685">
                  <a:moveTo>
                    <a:pt x="1685" y="0"/>
                  </a:moveTo>
                  <a:lnTo>
                    <a:pt x="1685" y="0"/>
                  </a:lnTo>
                  <a:cubicBezTo>
                    <a:pt x="1685" y="0"/>
                    <a:pt x="1665" y="21"/>
                    <a:pt x="1644" y="61"/>
                  </a:cubicBezTo>
                  <a:cubicBezTo>
                    <a:pt x="1685" y="21"/>
                    <a:pt x="1685" y="0"/>
                    <a:pt x="1685" y="0"/>
                  </a:cubicBezTo>
                  <a:close/>
                  <a:moveTo>
                    <a:pt x="1644" y="61"/>
                  </a:moveTo>
                  <a:cubicBezTo>
                    <a:pt x="1604" y="102"/>
                    <a:pt x="1543" y="163"/>
                    <a:pt x="1502" y="244"/>
                  </a:cubicBezTo>
                  <a:cubicBezTo>
                    <a:pt x="1381" y="427"/>
                    <a:pt x="1218" y="670"/>
                    <a:pt x="1076" y="1036"/>
                  </a:cubicBezTo>
                  <a:cubicBezTo>
                    <a:pt x="751" y="1766"/>
                    <a:pt x="548" y="2903"/>
                    <a:pt x="508" y="4303"/>
                  </a:cubicBezTo>
                  <a:cubicBezTo>
                    <a:pt x="406" y="7105"/>
                    <a:pt x="284" y="10961"/>
                    <a:pt x="163" y="15224"/>
                  </a:cubicBezTo>
                  <a:cubicBezTo>
                    <a:pt x="21" y="19486"/>
                    <a:pt x="0" y="23363"/>
                    <a:pt x="142" y="26144"/>
                  </a:cubicBezTo>
                  <a:cubicBezTo>
                    <a:pt x="203" y="27544"/>
                    <a:pt x="284" y="28681"/>
                    <a:pt x="366" y="29452"/>
                  </a:cubicBezTo>
                  <a:cubicBezTo>
                    <a:pt x="406" y="29858"/>
                    <a:pt x="427" y="30142"/>
                    <a:pt x="467" y="30345"/>
                  </a:cubicBezTo>
                  <a:cubicBezTo>
                    <a:pt x="467" y="30447"/>
                    <a:pt x="487" y="30528"/>
                    <a:pt x="487" y="30589"/>
                  </a:cubicBezTo>
                  <a:cubicBezTo>
                    <a:pt x="487" y="30650"/>
                    <a:pt x="508" y="30670"/>
                    <a:pt x="508" y="30670"/>
                  </a:cubicBezTo>
                  <a:cubicBezTo>
                    <a:pt x="508" y="30670"/>
                    <a:pt x="508" y="30629"/>
                    <a:pt x="508" y="30589"/>
                  </a:cubicBezTo>
                  <a:cubicBezTo>
                    <a:pt x="508" y="30528"/>
                    <a:pt x="508" y="30447"/>
                    <a:pt x="487" y="30345"/>
                  </a:cubicBezTo>
                  <a:cubicBezTo>
                    <a:pt x="467" y="30122"/>
                    <a:pt x="447" y="29838"/>
                    <a:pt x="427" y="29452"/>
                  </a:cubicBezTo>
                  <a:cubicBezTo>
                    <a:pt x="386" y="28681"/>
                    <a:pt x="305" y="27544"/>
                    <a:pt x="264" y="26144"/>
                  </a:cubicBezTo>
                  <a:cubicBezTo>
                    <a:pt x="163" y="23363"/>
                    <a:pt x="203" y="19486"/>
                    <a:pt x="345" y="15224"/>
                  </a:cubicBezTo>
                  <a:cubicBezTo>
                    <a:pt x="447" y="10981"/>
                    <a:pt x="548" y="7125"/>
                    <a:pt x="630" y="4303"/>
                  </a:cubicBezTo>
                  <a:cubicBezTo>
                    <a:pt x="650" y="2923"/>
                    <a:pt x="833" y="1787"/>
                    <a:pt x="1137" y="1076"/>
                  </a:cubicBezTo>
                  <a:cubicBezTo>
                    <a:pt x="1259" y="711"/>
                    <a:pt x="1421" y="447"/>
                    <a:pt x="1523" y="264"/>
                  </a:cubicBezTo>
                  <a:cubicBezTo>
                    <a:pt x="1584" y="183"/>
                    <a:pt x="1624" y="122"/>
                    <a:pt x="1644" y="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0"/>
            <p:cNvSpPr/>
            <p:nvPr/>
          </p:nvSpPr>
          <p:spPr>
            <a:xfrm>
              <a:off x="6518042" y="4469434"/>
              <a:ext cx="144650" cy="116650"/>
            </a:xfrm>
            <a:custGeom>
              <a:rect b="b" l="l" r="r" t="t"/>
              <a:pathLst>
                <a:path extrusionOk="0" h="4666" w="5786">
                  <a:moveTo>
                    <a:pt x="2864" y="0"/>
                  </a:moveTo>
                  <a:cubicBezTo>
                    <a:pt x="2734" y="0"/>
                    <a:pt x="2604" y="7"/>
                    <a:pt x="2477" y="17"/>
                  </a:cubicBezTo>
                  <a:cubicBezTo>
                    <a:pt x="1950" y="78"/>
                    <a:pt x="1422" y="200"/>
                    <a:pt x="996" y="524"/>
                  </a:cubicBezTo>
                  <a:cubicBezTo>
                    <a:pt x="468" y="930"/>
                    <a:pt x="184" y="1600"/>
                    <a:pt x="102" y="2270"/>
                  </a:cubicBezTo>
                  <a:cubicBezTo>
                    <a:pt x="1" y="2940"/>
                    <a:pt x="102" y="3630"/>
                    <a:pt x="184" y="4300"/>
                  </a:cubicBezTo>
                  <a:lnTo>
                    <a:pt x="5786" y="4665"/>
                  </a:lnTo>
                  <a:lnTo>
                    <a:pt x="5786" y="4665"/>
                  </a:lnTo>
                  <a:lnTo>
                    <a:pt x="5278" y="2209"/>
                  </a:lnTo>
                  <a:cubicBezTo>
                    <a:pt x="5157" y="1397"/>
                    <a:pt x="4730" y="606"/>
                    <a:pt x="4000" y="240"/>
                  </a:cubicBezTo>
                  <a:cubicBezTo>
                    <a:pt x="3649" y="58"/>
                    <a:pt x="3254" y="0"/>
                    <a:pt x="28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0"/>
            <p:cNvSpPr/>
            <p:nvPr/>
          </p:nvSpPr>
          <p:spPr>
            <a:xfrm>
              <a:off x="6513492" y="4573859"/>
              <a:ext cx="257800" cy="38025"/>
            </a:xfrm>
            <a:custGeom>
              <a:rect b="b" l="l" r="r" t="t"/>
              <a:pathLst>
                <a:path extrusionOk="0" h="1521" w="10312">
                  <a:moveTo>
                    <a:pt x="163" y="1"/>
                  </a:moveTo>
                  <a:lnTo>
                    <a:pt x="0" y="1320"/>
                  </a:lnTo>
                  <a:cubicBezTo>
                    <a:pt x="0" y="1320"/>
                    <a:pt x="4988" y="1520"/>
                    <a:pt x="7991" y="1520"/>
                  </a:cubicBezTo>
                  <a:cubicBezTo>
                    <a:pt x="9268" y="1520"/>
                    <a:pt x="10186" y="1484"/>
                    <a:pt x="10210" y="1381"/>
                  </a:cubicBezTo>
                  <a:cubicBezTo>
                    <a:pt x="10312" y="1036"/>
                    <a:pt x="6008" y="62"/>
                    <a:pt x="6008" y="62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0"/>
            <p:cNvSpPr/>
            <p:nvPr/>
          </p:nvSpPr>
          <p:spPr>
            <a:xfrm>
              <a:off x="6426217" y="2858734"/>
              <a:ext cx="76650" cy="337500"/>
            </a:xfrm>
            <a:custGeom>
              <a:rect b="b" l="l" r="r" t="t"/>
              <a:pathLst>
                <a:path extrusionOk="0" h="13500" w="3066">
                  <a:moveTo>
                    <a:pt x="2213" y="0"/>
                  </a:moveTo>
                  <a:cubicBezTo>
                    <a:pt x="2192" y="0"/>
                    <a:pt x="2253" y="203"/>
                    <a:pt x="2334" y="548"/>
                  </a:cubicBezTo>
                  <a:cubicBezTo>
                    <a:pt x="2395" y="711"/>
                    <a:pt x="2456" y="934"/>
                    <a:pt x="2497" y="1177"/>
                  </a:cubicBezTo>
                  <a:cubicBezTo>
                    <a:pt x="2558" y="1421"/>
                    <a:pt x="2619" y="1705"/>
                    <a:pt x="2659" y="2030"/>
                  </a:cubicBezTo>
                  <a:cubicBezTo>
                    <a:pt x="2720" y="2355"/>
                    <a:pt x="2781" y="2700"/>
                    <a:pt x="2801" y="3065"/>
                  </a:cubicBezTo>
                  <a:cubicBezTo>
                    <a:pt x="2862" y="3451"/>
                    <a:pt x="2862" y="3857"/>
                    <a:pt x="2882" y="4263"/>
                  </a:cubicBezTo>
                  <a:cubicBezTo>
                    <a:pt x="2903" y="5115"/>
                    <a:pt x="2862" y="6049"/>
                    <a:pt x="2720" y="7023"/>
                  </a:cubicBezTo>
                  <a:cubicBezTo>
                    <a:pt x="2558" y="7997"/>
                    <a:pt x="2334" y="8890"/>
                    <a:pt x="2050" y="9702"/>
                  </a:cubicBezTo>
                  <a:cubicBezTo>
                    <a:pt x="1888" y="10088"/>
                    <a:pt x="1766" y="10474"/>
                    <a:pt x="1604" y="10819"/>
                  </a:cubicBezTo>
                  <a:cubicBezTo>
                    <a:pt x="1522" y="10981"/>
                    <a:pt x="1441" y="11144"/>
                    <a:pt x="1360" y="11306"/>
                  </a:cubicBezTo>
                  <a:cubicBezTo>
                    <a:pt x="1279" y="11468"/>
                    <a:pt x="1198" y="11610"/>
                    <a:pt x="1137" y="11752"/>
                  </a:cubicBezTo>
                  <a:cubicBezTo>
                    <a:pt x="974" y="12037"/>
                    <a:pt x="812" y="12280"/>
                    <a:pt x="690" y="12503"/>
                  </a:cubicBezTo>
                  <a:cubicBezTo>
                    <a:pt x="548" y="12706"/>
                    <a:pt x="426" y="12889"/>
                    <a:pt x="325" y="13031"/>
                  </a:cubicBezTo>
                  <a:cubicBezTo>
                    <a:pt x="102" y="13336"/>
                    <a:pt x="0" y="13498"/>
                    <a:pt x="0" y="13498"/>
                  </a:cubicBezTo>
                  <a:cubicBezTo>
                    <a:pt x="1" y="13499"/>
                    <a:pt x="3" y="13500"/>
                    <a:pt x="4" y="13500"/>
                  </a:cubicBezTo>
                  <a:cubicBezTo>
                    <a:pt x="34" y="13500"/>
                    <a:pt x="155" y="13340"/>
                    <a:pt x="365" y="13072"/>
                  </a:cubicBezTo>
                  <a:cubicBezTo>
                    <a:pt x="487" y="12950"/>
                    <a:pt x="629" y="12767"/>
                    <a:pt x="771" y="12544"/>
                  </a:cubicBezTo>
                  <a:cubicBezTo>
                    <a:pt x="914" y="12341"/>
                    <a:pt x="1076" y="12098"/>
                    <a:pt x="1238" y="11813"/>
                  </a:cubicBezTo>
                  <a:cubicBezTo>
                    <a:pt x="1319" y="11671"/>
                    <a:pt x="1401" y="11529"/>
                    <a:pt x="1482" y="11367"/>
                  </a:cubicBezTo>
                  <a:cubicBezTo>
                    <a:pt x="1563" y="11204"/>
                    <a:pt x="1644" y="11042"/>
                    <a:pt x="1725" y="10880"/>
                  </a:cubicBezTo>
                  <a:cubicBezTo>
                    <a:pt x="1908" y="10535"/>
                    <a:pt x="2050" y="10149"/>
                    <a:pt x="2213" y="9743"/>
                  </a:cubicBezTo>
                  <a:cubicBezTo>
                    <a:pt x="2497" y="8951"/>
                    <a:pt x="2740" y="8038"/>
                    <a:pt x="2903" y="7043"/>
                  </a:cubicBezTo>
                  <a:cubicBezTo>
                    <a:pt x="3045" y="6069"/>
                    <a:pt x="3065" y="5115"/>
                    <a:pt x="3045" y="4263"/>
                  </a:cubicBezTo>
                  <a:cubicBezTo>
                    <a:pt x="3024" y="3836"/>
                    <a:pt x="3004" y="3430"/>
                    <a:pt x="2964" y="3045"/>
                  </a:cubicBezTo>
                  <a:cubicBezTo>
                    <a:pt x="2923" y="2679"/>
                    <a:pt x="2862" y="2334"/>
                    <a:pt x="2781" y="2010"/>
                  </a:cubicBezTo>
                  <a:cubicBezTo>
                    <a:pt x="2740" y="1685"/>
                    <a:pt x="2659" y="1401"/>
                    <a:pt x="2598" y="1157"/>
                  </a:cubicBezTo>
                  <a:cubicBezTo>
                    <a:pt x="2537" y="914"/>
                    <a:pt x="2476" y="690"/>
                    <a:pt x="2416" y="528"/>
                  </a:cubicBezTo>
                  <a:cubicBezTo>
                    <a:pt x="2294" y="183"/>
                    <a:pt x="2213" y="0"/>
                    <a:pt x="2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0"/>
            <p:cNvSpPr/>
            <p:nvPr/>
          </p:nvSpPr>
          <p:spPr>
            <a:xfrm>
              <a:off x="6593667" y="3350409"/>
              <a:ext cx="7625" cy="6925"/>
            </a:xfrm>
            <a:custGeom>
              <a:rect b="b" l="l" r="r" t="t"/>
              <a:pathLst>
                <a:path extrusionOk="0" h="277" w="305">
                  <a:moveTo>
                    <a:pt x="146" y="1"/>
                  </a:moveTo>
                  <a:cubicBezTo>
                    <a:pt x="124" y="1"/>
                    <a:pt x="101" y="7"/>
                    <a:pt x="82" y="22"/>
                  </a:cubicBezTo>
                  <a:lnTo>
                    <a:pt x="61" y="22"/>
                  </a:lnTo>
                  <a:cubicBezTo>
                    <a:pt x="0" y="83"/>
                    <a:pt x="0" y="225"/>
                    <a:pt x="102" y="265"/>
                  </a:cubicBezTo>
                  <a:cubicBezTo>
                    <a:pt x="116" y="273"/>
                    <a:pt x="132" y="276"/>
                    <a:pt x="149" y="276"/>
                  </a:cubicBezTo>
                  <a:cubicBezTo>
                    <a:pt x="223" y="276"/>
                    <a:pt x="305" y="206"/>
                    <a:pt x="305" y="123"/>
                  </a:cubicBezTo>
                  <a:cubicBezTo>
                    <a:pt x="289" y="62"/>
                    <a:pt x="216" y="1"/>
                    <a:pt x="1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0"/>
            <p:cNvSpPr/>
            <p:nvPr/>
          </p:nvSpPr>
          <p:spPr>
            <a:xfrm>
              <a:off x="6614967" y="3531484"/>
              <a:ext cx="7650" cy="7000"/>
            </a:xfrm>
            <a:custGeom>
              <a:rect b="b" l="l" r="r" t="t"/>
              <a:pathLst>
                <a:path extrusionOk="0" h="280" w="306">
                  <a:moveTo>
                    <a:pt x="155" y="1"/>
                  </a:moveTo>
                  <a:cubicBezTo>
                    <a:pt x="130" y="1"/>
                    <a:pt x="104" y="8"/>
                    <a:pt x="82" y="25"/>
                  </a:cubicBezTo>
                  <a:cubicBezTo>
                    <a:pt x="1" y="86"/>
                    <a:pt x="21" y="228"/>
                    <a:pt x="102" y="269"/>
                  </a:cubicBezTo>
                  <a:cubicBezTo>
                    <a:pt x="117" y="276"/>
                    <a:pt x="133" y="279"/>
                    <a:pt x="149" y="279"/>
                  </a:cubicBezTo>
                  <a:cubicBezTo>
                    <a:pt x="223" y="279"/>
                    <a:pt x="305" y="210"/>
                    <a:pt x="305" y="127"/>
                  </a:cubicBezTo>
                  <a:cubicBezTo>
                    <a:pt x="291" y="53"/>
                    <a:pt x="223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0"/>
            <p:cNvSpPr/>
            <p:nvPr/>
          </p:nvSpPr>
          <p:spPr>
            <a:xfrm>
              <a:off x="6571842" y="3165909"/>
              <a:ext cx="8050" cy="6700"/>
            </a:xfrm>
            <a:custGeom>
              <a:rect b="b" l="l" r="r" t="t"/>
              <a:pathLst>
                <a:path extrusionOk="0" h="268" w="322">
                  <a:moveTo>
                    <a:pt x="142" y="1"/>
                  </a:moveTo>
                  <a:cubicBezTo>
                    <a:pt x="120" y="1"/>
                    <a:pt x="100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16"/>
                    <a:pt x="102" y="257"/>
                  </a:cubicBezTo>
                  <a:cubicBezTo>
                    <a:pt x="120" y="264"/>
                    <a:pt x="139" y="268"/>
                    <a:pt x="158" y="268"/>
                  </a:cubicBezTo>
                  <a:cubicBezTo>
                    <a:pt x="243" y="268"/>
                    <a:pt x="322" y="198"/>
                    <a:pt x="305" y="115"/>
                  </a:cubicBezTo>
                  <a:cubicBezTo>
                    <a:pt x="305" y="52"/>
                    <a:pt x="218" y="1"/>
                    <a:pt x="1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40"/>
            <p:cNvSpPr/>
            <p:nvPr/>
          </p:nvSpPr>
          <p:spPr>
            <a:xfrm>
              <a:off x="6571842" y="3948384"/>
              <a:ext cx="8075" cy="7175"/>
            </a:xfrm>
            <a:custGeom>
              <a:rect b="b" l="l" r="r" t="t"/>
              <a:pathLst>
                <a:path extrusionOk="0" h="287" w="323">
                  <a:moveTo>
                    <a:pt x="140" y="1"/>
                  </a:moveTo>
                  <a:cubicBezTo>
                    <a:pt x="119" y="1"/>
                    <a:pt x="99" y="5"/>
                    <a:pt x="82" y="13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8" y="284"/>
                    <a:pt x="134" y="286"/>
                    <a:pt x="151" y="286"/>
                  </a:cubicBezTo>
                  <a:cubicBezTo>
                    <a:pt x="238" y="286"/>
                    <a:pt x="322" y="204"/>
                    <a:pt x="305" y="135"/>
                  </a:cubicBezTo>
                  <a:cubicBezTo>
                    <a:pt x="305" y="55"/>
                    <a:pt x="217" y="1"/>
                    <a:pt x="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40"/>
            <p:cNvSpPr/>
            <p:nvPr/>
          </p:nvSpPr>
          <p:spPr>
            <a:xfrm>
              <a:off x="6518042" y="4525584"/>
              <a:ext cx="135025" cy="15725"/>
            </a:xfrm>
            <a:custGeom>
              <a:rect b="b" l="l" r="r" t="t"/>
              <a:pathLst>
                <a:path extrusionOk="0" h="629" w="5401">
                  <a:moveTo>
                    <a:pt x="5389" y="1"/>
                  </a:moveTo>
                  <a:cubicBezTo>
                    <a:pt x="5262" y="1"/>
                    <a:pt x="4129" y="353"/>
                    <a:pt x="2721" y="430"/>
                  </a:cubicBezTo>
                  <a:cubicBezTo>
                    <a:pt x="2458" y="448"/>
                    <a:pt x="2204" y="455"/>
                    <a:pt x="1964" y="455"/>
                  </a:cubicBezTo>
                  <a:cubicBezTo>
                    <a:pt x="937" y="455"/>
                    <a:pt x="161" y="324"/>
                    <a:pt x="23" y="324"/>
                  </a:cubicBezTo>
                  <a:cubicBezTo>
                    <a:pt x="8" y="324"/>
                    <a:pt x="1" y="325"/>
                    <a:pt x="1" y="328"/>
                  </a:cubicBezTo>
                  <a:cubicBezTo>
                    <a:pt x="1" y="349"/>
                    <a:pt x="285" y="450"/>
                    <a:pt x="772" y="531"/>
                  </a:cubicBezTo>
                  <a:cubicBezTo>
                    <a:pt x="1144" y="591"/>
                    <a:pt x="1613" y="629"/>
                    <a:pt x="2133" y="629"/>
                  </a:cubicBezTo>
                  <a:cubicBezTo>
                    <a:pt x="2323" y="629"/>
                    <a:pt x="2520" y="624"/>
                    <a:pt x="2721" y="613"/>
                  </a:cubicBezTo>
                  <a:cubicBezTo>
                    <a:pt x="3492" y="572"/>
                    <a:pt x="4162" y="430"/>
                    <a:pt x="4649" y="288"/>
                  </a:cubicBezTo>
                  <a:cubicBezTo>
                    <a:pt x="5116" y="146"/>
                    <a:pt x="5400" y="24"/>
                    <a:pt x="5400" y="4"/>
                  </a:cubicBezTo>
                  <a:cubicBezTo>
                    <a:pt x="5399" y="2"/>
                    <a:pt x="5395" y="1"/>
                    <a:pt x="5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0"/>
            <p:cNvSpPr/>
            <p:nvPr/>
          </p:nvSpPr>
          <p:spPr>
            <a:xfrm>
              <a:off x="6501567" y="3810384"/>
              <a:ext cx="128150" cy="481875"/>
            </a:xfrm>
            <a:custGeom>
              <a:rect b="b" l="l" r="r" t="t"/>
              <a:pathLst>
                <a:path extrusionOk="0" h="19275" w="5126">
                  <a:moveTo>
                    <a:pt x="2120" y="0"/>
                  </a:moveTo>
                  <a:cubicBezTo>
                    <a:pt x="1803" y="0"/>
                    <a:pt x="1503" y="78"/>
                    <a:pt x="1249" y="276"/>
                  </a:cubicBezTo>
                  <a:cubicBezTo>
                    <a:pt x="761" y="662"/>
                    <a:pt x="640" y="1352"/>
                    <a:pt x="579" y="1981"/>
                  </a:cubicBezTo>
                  <a:cubicBezTo>
                    <a:pt x="0" y="7628"/>
                    <a:pt x="49" y="13315"/>
                    <a:pt x="90" y="18982"/>
                  </a:cubicBezTo>
                  <a:lnTo>
                    <a:pt x="90" y="18982"/>
                  </a:lnTo>
                  <a:cubicBezTo>
                    <a:pt x="1610" y="17845"/>
                    <a:pt x="2593" y="16093"/>
                    <a:pt x="3136" y="14282"/>
                  </a:cubicBezTo>
                  <a:cubicBezTo>
                    <a:pt x="3684" y="12455"/>
                    <a:pt x="3826" y="10527"/>
                    <a:pt x="3989" y="8598"/>
                  </a:cubicBezTo>
                  <a:cubicBezTo>
                    <a:pt x="4131" y="6690"/>
                    <a:pt x="4293" y="4762"/>
                    <a:pt x="4862" y="2935"/>
                  </a:cubicBezTo>
                  <a:cubicBezTo>
                    <a:pt x="4983" y="2529"/>
                    <a:pt x="5125" y="2123"/>
                    <a:pt x="5024" y="1717"/>
                  </a:cubicBezTo>
                  <a:cubicBezTo>
                    <a:pt x="4902" y="1048"/>
                    <a:pt x="4232" y="662"/>
                    <a:pt x="3603" y="398"/>
                  </a:cubicBezTo>
                  <a:cubicBezTo>
                    <a:pt x="3146" y="188"/>
                    <a:pt x="2613" y="0"/>
                    <a:pt x="2120" y="0"/>
                  </a:cubicBezTo>
                  <a:close/>
                  <a:moveTo>
                    <a:pt x="90" y="18982"/>
                  </a:moveTo>
                  <a:cubicBezTo>
                    <a:pt x="77" y="18992"/>
                    <a:pt x="64" y="19001"/>
                    <a:pt x="51" y="19011"/>
                  </a:cubicBezTo>
                  <a:lnTo>
                    <a:pt x="92" y="19275"/>
                  </a:lnTo>
                  <a:cubicBezTo>
                    <a:pt x="91" y="19177"/>
                    <a:pt x="90" y="19080"/>
                    <a:pt x="90" y="189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0"/>
            <p:cNvSpPr/>
            <p:nvPr/>
          </p:nvSpPr>
          <p:spPr>
            <a:xfrm>
              <a:off x="6524142" y="3660984"/>
              <a:ext cx="208075" cy="207575"/>
            </a:xfrm>
            <a:custGeom>
              <a:rect b="b" l="l" r="r" t="t"/>
              <a:pathLst>
                <a:path extrusionOk="0" h="8303" w="8323">
                  <a:moveTo>
                    <a:pt x="4162" y="1"/>
                  </a:moveTo>
                  <a:cubicBezTo>
                    <a:pt x="1868" y="1"/>
                    <a:pt x="1" y="1848"/>
                    <a:pt x="1" y="4141"/>
                  </a:cubicBezTo>
                  <a:cubicBezTo>
                    <a:pt x="1" y="6455"/>
                    <a:pt x="1868" y="8302"/>
                    <a:pt x="4162" y="8302"/>
                  </a:cubicBezTo>
                  <a:cubicBezTo>
                    <a:pt x="6455" y="8302"/>
                    <a:pt x="8323" y="6455"/>
                    <a:pt x="8323" y="4141"/>
                  </a:cubicBezTo>
                  <a:cubicBezTo>
                    <a:pt x="8323" y="1848"/>
                    <a:pt x="6455" y="1"/>
                    <a:pt x="41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0"/>
            <p:cNvSpPr/>
            <p:nvPr/>
          </p:nvSpPr>
          <p:spPr>
            <a:xfrm>
              <a:off x="6527192" y="3749759"/>
              <a:ext cx="199450" cy="36675"/>
            </a:xfrm>
            <a:custGeom>
              <a:rect b="b" l="l" r="r" t="t"/>
              <a:pathLst>
                <a:path extrusionOk="0" h="1467" w="7978">
                  <a:moveTo>
                    <a:pt x="7955" y="1"/>
                  </a:moveTo>
                  <a:cubicBezTo>
                    <a:pt x="7920" y="1"/>
                    <a:pt x="7614" y="356"/>
                    <a:pt x="6962" y="692"/>
                  </a:cubicBezTo>
                  <a:cubicBezTo>
                    <a:pt x="6354" y="1024"/>
                    <a:pt x="5444" y="1289"/>
                    <a:pt x="4415" y="1289"/>
                  </a:cubicBezTo>
                  <a:cubicBezTo>
                    <a:pt x="4311" y="1289"/>
                    <a:pt x="4206" y="1286"/>
                    <a:pt x="4100" y="1280"/>
                  </a:cubicBezTo>
                  <a:cubicBezTo>
                    <a:pt x="2944" y="1240"/>
                    <a:pt x="1929" y="956"/>
                    <a:pt x="1198" y="753"/>
                  </a:cubicBezTo>
                  <a:cubicBezTo>
                    <a:pt x="520" y="546"/>
                    <a:pt x="69" y="426"/>
                    <a:pt x="8" y="426"/>
                  </a:cubicBezTo>
                  <a:cubicBezTo>
                    <a:pt x="3" y="426"/>
                    <a:pt x="0" y="426"/>
                    <a:pt x="0" y="428"/>
                  </a:cubicBezTo>
                  <a:cubicBezTo>
                    <a:pt x="0" y="428"/>
                    <a:pt x="102" y="489"/>
                    <a:pt x="305" y="570"/>
                  </a:cubicBezTo>
                  <a:cubicBezTo>
                    <a:pt x="508" y="631"/>
                    <a:pt x="792" y="753"/>
                    <a:pt x="1157" y="874"/>
                  </a:cubicBezTo>
                  <a:cubicBezTo>
                    <a:pt x="1888" y="1098"/>
                    <a:pt x="2923" y="1423"/>
                    <a:pt x="4100" y="1463"/>
                  </a:cubicBezTo>
                  <a:cubicBezTo>
                    <a:pt x="4171" y="1466"/>
                    <a:pt x="4242" y="1467"/>
                    <a:pt x="4312" y="1467"/>
                  </a:cubicBezTo>
                  <a:cubicBezTo>
                    <a:pt x="5406" y="1467"/>
                    <a:pt x="6394" y="1176"/>
                    <a:pt x="7023" y="814"/>
                  </a:cubicBezTo>
                  <a:cubicBezTo>
                    <a:pt x="7348" y="611"/>
                    <a:pt x="7592" y="408"/>
                    <a:pt x="7754" y="266"/>
                  </a:cubicBezTo>
                  <a:cubicBezTo>
                    <a:pt x="7896" y="103"/>
                    <a:pt x="7977" y="2"/>
                    <a:pt x="7957" y="2"/>
                  </a:cubicBezTo>
                  <a:cubicBezTo>
                    <a:pt x="7956" y="1"/>
                    <a:pt x="7956" y="1"/>
                    <a:pt x="7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0"/>
            <p:cNvSpPr/>
            <p:nvPr/>
          </p:nvSpPr>
          <p:spPr>
            <a:xfrm>
              <a:off x="5308017" y="1947659"/>
              <a:ext cx="241875" cy="174300"/>
            </a:xfrm>
            <a:custGeom>
              <a:rect b="b" l="l" r="r" t="t"/>
              <a:pathLst>
                <a:path extrusionOk="0" h="6972" w="9675">
                  <a:moveTo>
                    <a:pt x="647" y="0"/>
                  </a:moveTo>
                  <a:cubicBezTo>
                    <a:pt x="379" y="0"/>
                    <a:pt x="1" y="595"/>
                    <a:pt x="155" y="902"/>
                  </a:cubicBezTo>
                  <a:cubicBezTo>
                    <a:pt x="337" y="1267"/>
                    <a:pt x="1575" y="4718"/>
                    <a:pt x="2347" y="4840"/>
                  </a:cubicBezTo>
                  <a:cubicBezTo>
                    <a:pt x="2563" y="4873"/>
                    <a:pt x="2865" y="4885"/>
                    <a:pt x="3190" y="4885"/>
                  </a:cubicBezTo>
                  <a:cubicBezTo>
                    <a:pt x="4056" y="4885"/>
                    <a:pt x="5087" y="4799"/>
                    <a:pt x="5087" y="4799"/>
                  </a:cubicBezTo>
                  <a:lnTo>
                    <a:pt x="5716" y="6971"/>
                  </a:lnTo>
                  <a:lnTo>
                    <a:pt x="9674" y="5672"/>
                  </a:lnTo>
                  <a:cubicBezTo>
                    <a:pt x="9674" y="5672"/>
                    <a:pt x="8862" y="2323"/>
                    <a:pt x="8416" y="2161"/>
                  </a:cubicBezTo>
                  <a:cubicBezTo>
                    <a:pt x="8379" y="2148"/>
                    <a:pt x="8306" y="2143"/>
                    <a:pt x="8204" y="2143"/>
                  </a:cubicBezTo>
                  <a:cubicBezTo>
                    <a:pt x="7123" y="2143"/>
                    <a:pt x="2753" y="2769"/>
                    <a:pt x="2753" y="2769"/>
                  </a:cubicBezTo>
                  <a:cubicBezTo>
                    <a:pt x="2753" y="2769"/>
                    <a:pt x="1048" y="374"/>
                    <a:pt x="784" y="70"/>
                  </a:cubicBezTo>
                  <a:cubicBezTo>
                    <a:pt x="745" y="21"/>
                    <a:pt x="698" y="0"/>
                    <a:pt x="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0"/>
            <p:cNvSpPr/>
            <p:nvPr/>
          </p:nvSpPr>
          <p:spPr>
            <a:xfrm>
              <a:off x="5460542" y="2124459"/>
              <a:ext cx="663250" cy="417200"/>
            </a:xfrm>
            <a:custGeom>
              <a:rect b="b" l="l" r="r" t="t"/>
              <a:pathLst>
                <a:path extrusionOk="0" h="16688" w="26530">
                  <a:moveTo>
                    <a:pt x="3979" y="1"/>
                  </a:moveTo>
                  <a:lnTo>
                    <a:pt x="1" y="752"/>
                  </a:lnTo>
                  <a:cubicBezTo>
                    <a:pt x="1158" y="5481"/>
                    <a:pt x="2782" y="10393"/>
                    <a:pt x="5725" y="14270"/>
                  </a:cubicBezTo>
                  <a:cubicBezTo>
                    <a:pt x="6334" y="15102"/>
                    <a:pt x="7044" y="15934"/>
                    <a:pt x="7998" y="16340"/>
                  </a:cubicBezTo>
                  <a:cubicBezTo>
                    <a:pt x="8563" y="16587"/>
                    <a:pt x="9181" y="16688"/>
                    <a:pt x="9803" y="16688"/>
                  </a:cubicBezTo>
                  <a:cubicBezTo>
                    <a:pt x="10409" y="16688"/>
                    <a:pt x="11020" y="16592"/>
                    <a:pt x="11591" y="16442"/>
                  </a:cubicBezTo>
                  <a:cubicBezTo>
                    <a:pt x="13316" y="15995"/>
                    <a:pt x="15650" y="15244"/>
                    <a:pt x="17477" y="14574"/>
                  </a:cubicBezTo>
                  <a:cubicBezTo>
                    <a:pt x="20786" y="13336"/>
                    <a:pt x="22896" y="12727"/>
                    <a:pt x="26205" y="11509"/>
                  </a:cubicBezTo>
                  <a:cubicBezTo>
                    <a:pt x="26449" y="11428"/>
                    <a:pt x="26530" y="11103"/>
                    <a:pt x="26347" y="10900"/>
                  </a:cubicBezTo>
                  <a:lnTo>
                    <a:pt x="24196" y="5582"/>
                  </a:lnTo>
                  <a:lnTo>
                    <a:pt x="11164" y="10048"/>
                  </a:lnTo>
                  <a:lnTo>
                    <a:pt x="397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0"/>
            <p:cNvSpPr/>
            <p:nvPr/>
          </p:nvSpPr>
          <p:spPr>
            <a:xfrm>
              <a:off x="6030917" y="2202609"/>
              <a:ext cx="124850" cy="212775"/>
            </a:xfrm>
            <a:custGeom>
              <a:rect b="b" l="l" r="r" t="t"/>
              <a:pathLst>
                <a:path extrusionOk="0" h="8511" w="4994">
                  <a:moveTo>
                    <a:pt x="3512" y="0"/>
                  </a:moveTo>
                  <a:cubicBezTo>
                    <a:pt x="1929" y="508"/>
                    <a:pt x="650" y="1908"/>
                    <a:pt x="325" y="3532"/>
                  </a:cubicBezTo>
                  <a:cubicBezTo>
                    <a:pt x="0" y="5176"/>
                    <a:pt x="650" y="6962"/>
                    <a:pt x="1929" y="8018"/>
                  </a:cubicBezTo>
                  <a:cubicBezTo>
                    <a:pt x="2253" y="8282"/>
                    <a:pt x="2648" y="8511"/>
                    <a:pt x="3051" y="8511"/>
                  </a:cubicBezTo>
                  <a:cubicBezTo>
                    <a:pt x="3329" y="8511"/>
                    <a:pt x="3612" y="8401"/>
                    <a:pt x="3877" y="8119"/>
                  </a:cubicBezTo>
                  <a:cubicBezTo>
                    <a:pt x="4060" y="7916"/>
                    <a:pt x="4202" y="7653"/>
                    <a:pt x="4283" y="7368"/>
                  </a:cubicBezTo>
                  <a:cubicBezTo>
                    <a:pt x="4993" y="4851"/>
                    <a:pt x="4709" y="2294"/>
                    <a:pt x="3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0"/>
            <p:cNvSpPr/>
            <p:nvPr/>
          </p:nvSpPr>
          <p:spPr>
            <a:xfrm>
              <a:off x="6068467" y="2226459"/>
              <a:ext cx="63450" cy="182200"/>
            </a:xfrm>
            <a:custGeom>
              <a:rect b="b" l="l" r="r" t="t"/>
              <a:pathLst>
                <a:path extrusionOk="0" h="7288" w="2538">
                  <a:moveTo>
                    <a:pt x="427" y="0"/>
                  </a:moveTo>
                  <a:cubicBezTo>
                    <a:pt x="345" y="0"/>
                    <a:pt x="305" y="41"/>
                    <a:pt x="244" y="61"/>
                  </a:cubicBezTo>
                  <a:cubicBezTo>
                    <a:pt x="142" y="142"/>
                    <a:pt x="102" y="203"/>
                    <a:pt x="61" y="244"/>
                  </a:cubicBezTo>
                  <a:cubicBezTo>
                    <a:pt x="21" y="285"/>
                    <a:pt x="0" y="325"/>
                    <a:pt x="21" y="325"/>
                  </a:cubicBezTo>
                  <a:cubicBezTo>
                    <a:pt x="21" y="327"/>
                    <a:pt x="21" y="328"/>
                    <a:pt x="22" y="328"/>
                  </a:cubicBezTo>
                  <a:cubicBezTo>
                    <a:pt x="35" y="328"/>
                    <a:pt x="118" y="233"/>
                    <a:pt x="284" y="122"/>
                  </a:cubicBezTo>
                  <a:cubicBezTo>
                    <a:pt x="325" y="92"/>
                    <a:pt x="376" y="76"/>
                    <a:pt x="434" y="76"/>
                  </a:cubicBezTo>
                  <a:cubicBezTo>
                    <a:pt x="493" y="76"/>
                    <a:pt x="558" y="92"/>
                    <a:pt x="630" y="122"/>
                  </a:cubicBezTo>
                  <a:cubicBezTo>
                    <a:pt x="751" y="183"/>
                    <a:pt x="833" y="345"/>
                    <a:pt x="954" y="508"/>
                  </a:cubicBezTo>
                  <a:cubicBezTo>
                    <a:pt x="1401" y="1137"/>
                    <a:pt x="1888" y="2111"/>
                    <a:pt x="2132" y="3268"/>
                  </a:cubicBezTo>
                  <a:cubicBezTo>
                    <a:pt x="2355" y="4425"/>
                    <a:pt x="2294" y="5521"/>
                    <a:pt x="2091" y="6272"/>
                  </a:cubicBezTo>
                  <a:cubicBezTo>
                    <a:pt x="1989" y="6638"/>
                    <a:pt x="1827" y="6922"/>
                    <a:pt x="1685" y="7064"/>
                  </a:cubicBezTo>
                  <a:cubicBezTo>
                    <a:pt x="1543" y="7226"/>
                    <a:pt x="1421" y="7267"/>
                    <a:pt x="1421" y="7287"/>
                  </a:cubicBezTo>
                  <a:cubicBezTo>
                    <a:pt x="1441" y="7287"/>
                    <a:pt x="1563" y="7267"/>
                    <a:pt x="1726" y="7125"/>
                  </a:cubicBezTo>
                  <a:cubicBezTo>
                    <a:pt x="1908" y="6962"/>
                    <a:pt x="2091" y="6699"/>
                    <a:pt x="2213" y="6313"/>
                  </a:cubicBezTo>
                  <a:cubicBezTo>
                    <a:pt x="2436" y="5542"/>
                    <a:pt x="2538" y="4425"/>
                    <a:pt x="2294" y="3228"/>
                  </a:cubicBezTo>
                  <a:cubicBezTo>
                    <a:pt x="2071" y="2050"/>
                    <a:pt x="1543" y="1056"/>
                    <a:pt x="1056" y="427"/>
                  </a:cubicBezTo>
                  <a:cubicBezTo>
                    <a:pt x="995" y="345"/>
                    <a:pt x="934" y="285"/>
                    <a:pt x="873" y="203"/>
                  </a:cubicBezTo>
                  <a:cubicBezTo>
                    <a:pt x="833" y="142"/>
                    <a:pt x="751" y="82"/>
                    <a:pt x="670" y="41"/>
                  </a:cubicBezTo>
                  <a:cubicBezTo>
                    <a:pt x="589" y="21"/>
                    <a:pt x="508" y="0"/>
                    <a:pt x="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0"/>
            <p:cNvSpPr/>
            <p:nvPr/>
          </p:nvSpPr>
          <p:spPr>
            <a:xfrm>
              <a:off x="5653367" y="2375634"/>
              <a:ext cx="88825" cy="153275"/>
            </a:xfrm>
            <a:custGeom>
              <a:rect b="b" l="l" r="r" t="t"/>
              <a:pathLst>
                <a:path extrusionOk="0" h="6131" w="3553">
                  <a:moveTo>
                    <a:pt x="3451" y="1"/>
                  </a:moveTo>
                  <a:lnTo>
                    <a:pt x="3451" y="1"/>
                  </a:lnTo>
                  <a:cubicBezTo>
                    <a:pt x="3411" y="1"/>
                    <a:pt x="3472" y="427"/>
                    <a:pt x="3411" y="1097"/>
                  </a:cubicBezTo>
                  <a:cubicBezTo>
                    <a:pt x="3391" y="1422"/>
                    <a:pt x="3309" y="1828"/>
                    <a:pt x="3188" y="2254"/>
                  </a:cubicBezTo>
                  <a:cubicBezTo>
                    <a:pt x="3066" y="2680"/>
                    <a:pt x="2883" y="3127"/>
                    <a:pt x="2640" y="3573"/>
                  </a:cubicBezTo>
                  <a:cubicBezTo>
                    <a:pt x="2132" y="4446"/>
                    <a:pt x="1442" y="5096"/>
                    <a:pt x="914" y="5501"/>
                  </a:cubicBezTo>
                  <a:cubicBezTo>
                    <a:pt x="366" y="5907"/>
                    <a:pt x="1" y="6090"/>
                    <a:pt x="21" y="6131"/>
                  </a:cubicBezTo>
                  <a:cubicBezTo>
                    <a:pt x="21" y="6131"/>
                    <a:pt x="123" y="6090"/>
                    <a:pt x="285" y="6009"/>
                  </a:cubicBezTo>
                  <a:cubicBezTo>
                    <a:pt x="468" y="5928"/>
                    <a:pt x="691" y="5806"/>
                    <a:pt x="975" y="5603"/>
                  </a:cubicBezTo>
                  <a:cubicBezTo>
                    <a:pt x="1543" y="5217"/>
                    <a:pt x="2254" y="4568"/>
                    <a:pt x="2782" y="3654"/>
                  </a:cubicBezTo>
                  <a:cubicBezTo>
                    <a:pt x="3045" y="3188"/>
                    <a:pt x="3228" y="2721"/>
                    <a:pt x="3350" y="2294"/>
                  </a:cubicBezTo>
                  <a:cubicBezTo>
                    <a:pt x="3472" y="1848"/>
                    <a:pt x="3512" y="1442"/>
                    <a:pt x="3533" y="1097"/>
                  </a:cubicBezTo>
                  <a:cubicBezTo>
                    <a:pt x="3553" y="752"/>
                    <a:pt x="3533" y="488"/>
                    <a:pt x="3492" y="285"/>
                  </a:cubicBezTo>
                  <a:cubicBezTo>
                    <a:pt x="3472" y="102"/>
                    <a:pt x="3451" y="1"/>
                    <a:pt x="34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0"/>
            <p:cNvSpPr/>
            <p:nvPr/>
          </p:nvSpPr>
          <p:spPr>
            <a:xfrm>
              <a:off x="5739142" y="2294434"/>
              <a:ext cx="311575" cy="116825"/>
            </a:xfrm>
            <a:custGeom>
              <a:rect b="b" l="l" r="r" t="t"/>
              <a:pathLst>
                <a:path extrusionOk="0" h="4673" w="12463">
                  <a:moveTo>
                    <a:pt x="12438" y="0"/>
                  </a:moveTo>
                  <a:cubicBezTo>
                    <a:pt x="12314" y="0"/>
                    <a:pt x="9555" y="1000"/>
                    <a:pt x="6191" y="2254"/>
                  </a:cubicBezTo>
                  <a:cubicBezTo>
                    <a:pt x="2761" y="3553"/>
                    <a:pt x="0" y="4629"/>
                    <a:pt x="20" y="4670"/>
                  </a:cubicBezTo>
                  <a:cubicBezTo>
                    <a:pt x="21" y="4671"/>
                    <a:pt x="24" y="4672"/>
                    <a:pt x="29" y="4672"/>
                  </a:cubicBezTo>
                  <a:cubicBezTo>
                    <a:pt x="200" y="4672"/>
                    <a:pt x="2920" y="3679"/>
                    <a:pt x="6252" y="2417"/>
                  </a:cubicBezTo>
                  <a:cubicBezTo>
                    <a:pt x="9682" y="1138"/>
                    <a:pt x="12463" y="62"/>
                    <a:pt x="12443" y="1"/>
                  </a:cubicBezTo>
                  <a:cubicBezTo>
                    <a:pt x="12442" y="0"/>
                    <a:pt x="12441" y="0"/>
                    <a:pt x="124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0"/>
            <p:cNvSpPr/>
            <p:nvPr/>
          </p:nvSpPr>
          <p:spPr>
            <a:xfrm>
              <a:off x="5493017" y="2140709"/>
              <a:ext cx="189300" cy="370450"/>
            </a:xfrm>
            <a:custGeom>
              <a:rect b="b" l="l" r="r" t="t"/>
              <a:pathLst>
                <a:path extrusionOk="0" h="14818" w="7572">
                  <a:moveTo>
                    <a:pt x="1" y="0"/>
                  </a:moveTo>
                  <a:cubicBezTo>
                    <a:pt x="1" y="0"/>
                    <a:pt x="1" y="61"/>
                    <a:pt x="41" y="162"/>
                  </a:cubicBezTo>
                  <a:cubicBezTo>
                    <a:pt x="82" y="284"/>
                    <a:pt x="123" y="447"/>
                    <a:pt x="183" y="629"/>
                  </a:cubicBezTo>
                  <a:cubicBezTo>
                    <a:pt x="305" y="1035"/>
                    <a:pt x="488" y="1624"/>
                    <a:pt x="752" y="2334"/>
                  </a:cubicBezTo>
                  <a:cubicBezTo>
                    <a:pt x="1259" y="3755"/>
                    <a:pt x="2051" y="5704"/>
                    <a:pt x="3086" y="7774"/>
                  </a:cubicBezTo>
                  <a:cubicBezTo>
                    <a:pt x="3614" y="8789"/>
                    <a:pt x="4142" y="9763"/>
                    <a:pt x="4649" y="10636"/>
                  </a:cubicBezTo>
                  <a:cubicBezTo>
                    <a:pt x="5156" y="11488"/>
                    <a:pt x="5644" y="12260"/>
                    <a:pt x="6090" y="12869"/>
                  </a:cubicBezTo>
                  <a:cubicBezTo>
                    <a:pt x="6293" y="13193"/>
                    <a:pt x="6496" y="13457"/>
                    <a:pt x="6679" y="13701"/>
                  </a:cubicBezTo>
                  <a:cubicBezTo>
                    <a:pt x="6861" y="13945"/>
                    <a:pt x="7003" y="14147"/>
                    <a:pt x="7146" y="14310"/>
                  </a:cubicBezTo>
                  <a:cubicBezTo>
                    <a:pt x="7267" y="14472"/>
                    <a:pt x="7369" y="14594"/>
                    <a:pt x="7450" y="14696"/>
                  </a:cubicBezTo>
                  <a:cubicBezTo>
                    <a:pt x="7531" y="14777"/>
                    <a:pt x="7572" y="14817"/>
                    <a:pt x="7572" y="14817"/>
                  </a:cubicBezTo>
                  <a:cubicBezTo>
                    <a:pt x="7572" y="14817"/>
                    <a:pt x="7552" y="14756"/>
                    <a:pt x="7491" y="14675"/>
                  </a:cubicBezTo>
                  <a:cubicBezTo>
                    <a:pt x="7409" y="14574"/>
                    <a:pt x="7308" y="14432"/>
                    <a:pt x="7206" y="14269"/>
                  </a:cubicBezTo>
                  <a:cubicBezTo>
                    <a:pt x="7064" y="14107"/>
                    <a:pt x="6922" y="13904"/>
                    <a:pt x="6760" y="13640"/>
                  </a:cubicBezTo>
                  <a:cubicBezTo>
                    <a:pt x="6577" y="13396"/>
                    <a:pt x="6395" y="13112"/>
                    <a:pt x="6192" y="12808"/>
                  </a:cubicBezTo>
                  <a:cubicBezTo>
                    <a:pt x="5765" y="12179"/>
                    <a:pt x="5298" y="11407"/>
                    <a:pt x="4791" y="10555"/>
                  </a:cubicBezTo>
                  <a:cubicBezTo>
                    <a:pt x="4284" y="9682"/>
                    <a:pt x="3776" y="8708"/>
                    <a:pt x="3248" y="7693"/>
                  </a:cubicBezTo>
                  <a:cubicBezTo>
                    <a:pt x="2213" y="5622"/>
                    <a:pt x="1401" y="3694"/>
                    <a:pt x="874" y="2294"/>
                  </a:cubicBezTo>
                  <a:cubicBezTo>
                    <a:pt x="589" y="1583"/>
                    <a:pt x="386" y="1015"/>
                    <a:pt x="244" y="609"/>
                  </a:cubicBezTo>
                  <a:cubicBezTo>
                    <a:pt x="163" y="426"/>
                    <a:pt x="123" y="284"/>
                    <a:pt x="62" y="142"/>
                  </a:cubicBezTo>
                  <a:cubicBezTo>
                    <a:pt x="21" y="4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0"/>
            <p:cNvSpPr/>
            <p:nvPr/>
          </p:nvSpPr>
          <p:spPr>
            <a:xfrm>
              <a:off x="5798092" y="2399684"/>
              <a:ext cx="7550" cy="7200"/>
            </a:xfrm>
            <a:custGeom>
              <a:rect b="b" l="l" r="r" t="t"/>
              <a:pathLst>
                <a:path extrusionOk="0" h="288" w="302">
                  <a:moveTo>
                    <a:pt x="164" y="0"/>
                  </a:moveTo>
                  <a:cubicBezTo>
                    <a:pt x="92" y="0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4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3"/>
                  </a:cubicBezTo>
                  <a:cubicBezTo>
                    <a:pt x="203" y="4"/>
                    <a:pt x="183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0"/>
            <p:cNvSpPr/>
            <p:nvPr/>
          </p:nvSpPr>
          <p:spPr>
            <a:xfrm>
              <a:off x="5659967" y="2440559"/>
              <a:ext cx="7650" cy="6925"/>
            </a:xfrm>
            <a:custGeom>
              <a:rect b="b" l="l" r="r" t="t"/>
              <a:pathLst>
                <a:path extrusionOk="0" h="277" w="306">
                  <a:moveTo>
                    <a:pt x="157" y="1"/>
                  </a:moveTo>
                  <a:cubicBezTo>
                    <a:pt x="82" y="1"/>
                    <a:pt x="1" y="62"/>
                    <a:pt x="1" y="124"/>
                  </a:cubicBezTo>
                  <a:cubicBezTo>
                    <a:pt x="1" y="207"/>
                    <a:pt x="83" y="276"/>
                    <a:pt x="157" y="276"/>
                  </a:cubicBezTo>
                  <a:cubicBezTo>
                    <a:pt x="173" y="276"/>
                    <a:pt x="189" y="273"/>
                    <a:pt x="204" y="266"/>
                  </a:cubicBezTo>
                  <a:cubicBezTo>
                    <a:pt x="305" y="205"/>
                    <a:pt x="305" y="63"/>
                    <a:pt x="224" y="22"/>
                  </a:cubicBezTo>
                  <a:cubicBezTo>
                    <a:pt x="204" y="7"/>
                    <a:pt x="181" y="1"/>
                    <a:pt x="1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0"/>
            <p:cNvSpPr/>
            <p:nvPr/>
          </p:nvSpPr>
          <p:spPr>
            <a:xfrm>
              <a:off x="5597142" y="2342334"/>
              <a:ext cx="7550" cy="7225"/>
            </a:xfrm>
            <a:custGeom>
              <a:rect b="b" l="l" r="r" t="t"/>
              <a:pathLst>
                <a:path extrusionOk="0" h="289" w="302">
                  <a:moveTo>
                    <a:pt x="164" y="1"/>
                  </a:moveTo>
                  <a:cubicBezTo>
                    <a:pt x="92" y="1"/>
                    <a:pt x="17" y="55"/>
                    <a:pt x="17" y="135"/>
                  </a:cubicBezTo>
                  <a:cubicBezTo>
                    <a:pt x="0" y="218"/>
                    <a:pt x="79" y="288"/>
                    <a:pt x="153" y="288"/>
                  </a:cubicBezTo>
                  <a:cubicBezTo>
                    <a:pt x="169" y="288"/>
                    <a:pt x="185" y="285"/>
                    <a:pt x="200" y="277"/>
                  </a:cubicBezTo>
                  <a:lnTo>
                    <a:pt x="220" y="257"/>
                  </a:lnTo>
                  <a:cubicBezTo>
                    <a:pt x="301" y="216"/>
                    <a:pt x="301" y="74"/>
                    <a:pt x="220" y="14"/>
                  </a:cubicBezTo>
                  <a:cubicBezTo>
                    <a:pt x="203" y="5"/>
                    <a:pt x="184" y="1"/>
                    <a:pt x="1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40"/>
            <p:cNvSpPr/>
            <p:nvPr/>
          </p:nvSpPr>
          <p:spPr>
            <a:xfrm>
              <a:off x="5879192" y="2371259"/>
              <a:ext cx="7625" cy="7200"/>
            </a:xfrm>
            <a:custGeom>
              <a:rect b="b" l="l" r="r" t="t"/>
              <a:pathLst>
                <a:path extrusionOk="0" h="288" w="305">
                  <a:moveTo>
                    <a:pt x="167" y="1"/>
                  </a:moveTo>
                  <a:cubicBezTo>
                    <a:pt x="95" y="1"/>
                    <a:pt x="16" y="55"/>
                    <a:pt x="0" y="135"/>
                  </a:cubicBezTo>
                  <a:cubicBezTo>
                    <a:pt x="0" y="218"/>
                    <a:pt x="82" y="288"/>
                    <a:pt x="156" y="288"/>
                  </a:cubicBezTo>
                  <a:cubicBezTo>
                    <a:pt x="173" y="288"/>
                    <a:pt x="189" y="285"/>
                    <a:pt x="203" y="277"/>
                  </a:cubicBezTo>
                  <a:lnTo>
                    <a:pt x="224" y="257"/>
                  </a:lnTo>
                  <a:cubicBezTo>
                    <a:pt x="305" y="216"/>
                    <a:pt x="305" y="74"/>
                    <a:pt x="224" y="13"/>
                  </a:cubicBezTo>
                  <a:cubicBezTo>
                    <a:pt x="206" y="5"/>
                    <a:pt x="187" y="1"/>
                    <a:pt x="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40"/>
            <p:cNvSpPr/>
            <p:nvPr/>
          </p:nvSpPr>
          <p:spPr>
            <a:xfrm>
              <a:off x="5974067" y="2345884"/>
              <a:ext cx="7650" cy="7025"/>
            </a:xfrm>
            <a:custGeom>
              <a:rect b="b" l="l" r="r" t="t"/>
              <a:pathLst>
                <a:path extrusionOk="0" h="281" w="306">
                  <a:moveTo>
                    <a:pt x="138" y="1"/>
                  </a:moveTo>
                  <a:cubicBezTo>
                    <a:pt x="119" y="1"/>
                    <a:pt x="99" y="5"/>
                    <a:pt x="82" y="14"/>
                  </a:cubicBezTo>
                  <a:lnTo>
                    <a:pt x="62" y="34"/>
                  </a:lnTo>
                  <a:cubicBezTo>
                    <a:pt x="1" y="95"/>
                    <a:pt x="1" y="237"/>
                    <a:pt x="102" y="277"/>
                  </a:cubicBezTo>
                  <a:cubicBezTo>
                    <a:pt x="111" y="280"/>
                    <a:pt x="120" y="281"/>
                    <a:pt x="129" y="281"/>
                  </a:cubicBezTo>
                  <a:cubicBezTo>
                    <a:pt x="208" y="281"/>
                    <a:pt x="305" y="208"/>
                    <a:pt x="305" y="135"/>
                  </a:cubicBezTo>
                  <a:cubicBezTo>
                    <a:pt x="289" y="56"/>
                    <a:pt x="211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0"/>
            <p:cNvSpPr/>
            <p:nvPr/>
          </p:nvSpPr>
          <p:spPr>
            <a:xfrm>
              <a:off x="5430092" y="2067934"/>
              <a:ext cx="164950" cy="75900"/>
            </a:xfrm>
            <a:custGeom>
              <a:rect b="b" l="l" r="r" t="t"/>
              <a:pathLst>
                <a:path extrusionOk="0" h="3036" w="6598">
                  <a:moveTo>
                    <a:pt x="3779" y="0"/>
                  </a:moveTo>
                  <a:cubicBezTo>
                    <a:pt x="3007" y="0"/>
                    <a:pt x="2234" y="140"/>
                    <a:pt x="1503" y="414"/>
                  </a:cubicBezTo>
                  <a:cubicBezTo>
                    <a:pt x="1117" y="577"/>
                    <a:pt x="711" y="760"/>
                    <a:pt x="427" y="1084"/>
                  </a:cubicBezTo>
                  <a:cubicBezTo>
                    <a:pt x="143" y="1409"/>
                    <a:pt x="1" y="1876"/>
                    <a:pt x="143" y="2282"/>
                  </a:cubicBezTo>
                  <a:cubicBezTo>
                    <a:pt x="278" y="2668"/>
                    <a:pt x="615" y="3036"/>
                    <a:pt x="1067" y="3036"/>
                  </a:cubicBezTo>
                  <a:cubicBezTo>
                    <a:pt x="1090" y="3036"/>
                    <a:pt x="1114" y="3035"/>
                    <a:pt x="1138" y="3033"/>
                  </a:cubicBezTo>
                  <a:cubicBezTo>
                    <a:pt x="2761" y="2911"/>
                    <a:pt x="3573" y="2789"/>
                    <a:pt x="5177" y="2465"/>
                  </a:cubicBezTo>
                  <a:cubicBezTo>
                    <a:pt x="5705" y="2363"/>
                    <a:pt x="6313" y="2160"/>
                    <a:pt x="6476" y="1653"/>
                  </a:cubicBezTo>
                  <a:cubicBezTo>
                    <a:pt x="6598" y="1287"/>
                    <a:pt x="6435" y="861"/>
                    <a:pt x="6131" y="597"/>
                  </a:cubicBezTo>
                  <a:cubicBezTo>
                    <a:pt x="5826" y="333"/>
                    <a:pt x="5441" y="211"/>
                    <a:pt x="5055" y="130"/>
                  </a:cubicBezTo>
                  <a:cubicBezTo>
                    <a:pt x="4635" y="43"/>
                    <a:pt x="4207" y="0"/>
                    <a:pt x="3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0"/>
            <p:cNvSpPr/>
            <p:nvPr/>
          </p:nvSpPr>
          <p:spPr>
            <a:xfrm>
              <a:off x="5435167" y="2080059"/>
              <a:ext cx="152775" cy="43950"/>
            </a:xfrm>
            <a:custGeom>
              <a:rect b="b" l="l" r="r" t="t"/>
              <a:pathLst>
                <a:path extrusionOk="0" h="1758" w="6111">
                  <a:moveTo>
                    <a:pt x="3687" y="0"/>
                  </a:moveTo>
                  <a:cubicBezTo>
                    <a:pt x="3421" y="0"/>
                    <a:pt x="3144" y="22"/>
                    <a:pt x="2863" y="72"/>
                  </a:cubicBezTo>
                  <a:cubicBezTo>
                    <a:pt x="1929" y="254"/>
                    <a:pt x="1178" y="680"/>
                    <a:pt x="691" y="1046"/>
                  </a:cubicBezTo>
                  <a:cubicBezTo>
                    <a:pt x="468" y="1249"/>
                    <a:pt x="285" y="1411"/>
                    <a:pt x="163" y="1533"/>
                  </a:cubicBezTo>
                  <a:cubicBezTo>
                    <a:pt x="62" y="1675"/>
                    <a:pt x="1" y="1756"/>
                    <a:pt x="21" y="1756"/>
                  </a:cubicBezTo>
                  <a:cubicBezTo>
                    <a:pt x="22" y="1757"/>
                    <a:pt x="23" y="1757"/>
                    <a:pt x="24" y="1757"/>
                  </a:cubicBezTo>
                  <a:cubicBezTo>
                    <a:pt x="58" y="1757"/>
                    <a:pt x="301" y="1481"/>
                    <a:pt x="772" y="1147"/>
                  </a:cubicBezTo>
                  <a:cubicBezTo>
                    <a:pt x="1259" y="802"/>
                    <a:pt x="1990" y="417"/>
                    <a:pt x="2883" y="254"/>
                  </a:cubicBezTo>
                  <a:cubicBezTo>
                    <a:pt x="3202" y="196"/>
                    <a:pt x="3512" y="172"/>
                    <a:pt x="3806" y="172"/>
                  </a:cubicBezTo>
                  <a:cubicBezTo>
                    <a:pt x="4336" y="172"/>
                    <a:pt x="4811" y="251"/>
                    <a:pt x="5177" y="356"/>
                  </a:cubicBezTo>
                  <a:cubicBezTo>
                    <a:pt x="5735" y="490"/>
                    <a:pt x="6056" y="662"/>
                    <a:pt x="6105" y="662"/>
                  </a:cubicBezTo>
                  <a:cubicBezTo>
                    <a:pt x="6108" y="662"/>
                    <a:pt x="6109" y="661"/>
                    <a:pt x="6110" y="660"/>
                  </a:cubicBezTo>
                  <a:cubicBezTo>
                    <a:pt x="6110" y="640"/>
                    <a:pt x="6029" y="579"/>
                    <a:pt x="5887" y="498"/>
                  </a:cubicBezTo>
                  <a:cubicBezTo>
                    <a:pt x="5725" y="417"/>
                    <a:pt x="5502" y="335"/>
                    <a:pt x="5217" y="234"/>
                  </a:cubicBezTo>
                  <a:cubicBezTo>
                    <a:pt x="4824" y="107"/>
                    <a:pt x="4284" y="0"/>
                    <a:pt x="3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40"/>
            <p:cNvSpPr/>
            <p:nvPr/>
          </p:nvSpPr>
          <p:spPr>
            <a:xfrm>
              <a:off x="6208517" y="3772884"/>
              <a:ext cx="200975" cy="758000"/>
            </a:xfrm>
            <a:custGeom>
              <a:rect b="b" l="l" r="r" t="t"/>
              <a:pathLst>
                <a:path extrusionOk="0" h="30320" w="8039">
                  <a:moveTo>
                    <a:pt x="5047" y="0"/>
                  </a:moveTo>
                  <a:cubicBezTo>
                    <a:pt x="4292" y="0"/>
                    <a:pt x="3539" y="196"/>
                    <a:pt x="2802" y="376"/>
                  </a:cubicBezTo>
                  <a:lnTo>
                    <a:pt x="2659" y="355"/>
                  </a:lnTo>
                  <a:cubicBezTo>
                    <a:pt x="1584" y="477"/>
                    <a:pt x="731" y="1391"/>
                    <a:pt x="366" y="2406"/>
                  </a:cubicBezTo>
                  <a:cubicBezTo>
                    <a:pt x="0" y="3420"/>
                    <a:pt x="21" y="4537"/>
                    <a:pt x="41" y="5613"/>
                  </a:cubicBezTo>
                  <a:cubicBezTo>
                    <a:pt x="203" y="12189"/>
                    <a:pt x="366" y="18786"/>
                    <a:pt x="1117" y="25321"/>
                  </a:cubicBezTo>
                  <a:cubicBezTo>
                    <a:pt x="1279" y="26742"/>
                    <a:pt x="1502" y="28244"/>
                    <a:pt x="2436" y="29320"/>
                  </a:cubicBezTo>
                  <a:cubicBezTo>
                    <a:pt x="2976" y="29942"/>
                    <a:pt x="3835" y="30320"/>
                    <a:pt x="4644" y="30320"/>
                  </a:cubicBezTo>
                  <a:cubicBezTo>
                    <a:pt x="5234" y="30320"/>
                    <a:pt x="5797" y="30119"/>
                    <a:pt x="6191" y="29665"/>
                  </a:cubicBezTo>
                  <a:cubicBezTo>
                    <a:pt x="6719" y="29036"/>
                    <a:pt x="6780" y="28163"/>
                    <a:pt x="6820" y="27351"/>
                  </a:cubicBezTo>
                  <a:cubicBezTo>
                    <a:pt x="7206" y="19476"/>
                    <a:pt x="7592" y="11600"/>
                    <a:pt x="7977" y="3725"/>
                  </a:cubicBezTo>
                  <a:cubicBezTo>
                    <a:pt x="8018" y="2832"/>
                    <a:pt x="8038" y="1857"/>
                    <a:pt x="7551" y="1127"/>
                  </a:cubicBezTo>
                  <a:cubicBezTo>
                    <a:pt x="7064" y="416"/>
                    <a:pt x="6191" y="51"/>
                    <a:pt x="5339" y="10"/>
                  </a:cubicBezTo>
                  <a:cubicBezTo>
                    <a:pt x="5241" y="3"/>
                    <a:pt x="5144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40"/>
            <p:cNvSpPr/>
            <p:nvPr/>
          </p:nvSpPr>
          <p:spPr>
            <a:xfrm>
              <a:off x="6131892" y="2843509"/>
              <a:ext cx="306000" cy="929350"/>
            </a:xfrm>
            <a:custGeom>
              <a:rect b="b" l="l" r="r" t="t"/>
              <a:pathLst>
                <a:path extrusionOk="0" h="37174" w="12240">
                  <a:moveTo>
                    <a:pt x="7429" y="0"/>
                  </a:moveTo>
                  <a:cubicBezTo>
                    <a:pt x="2619" y="0"/>
                    <a:pt x="1" y="2700"/>
                    <a:pt x="122" y="7774"/>
                  </a:cubicBezTo>
                  <a:cubicBezTo>
                    <a:pt x="325" y="16035"/>
                    <a:pt x="1178" y="24296"/>
                    <a:pt x="3268" y="32294"/>
                  </a:cubicBezTo>
                  <a:cubicBezTo>
                    <a:pt x="3634" y="33654"/>
                    <a:pt x="4060" y="35074"/>
                    <a:pt x="5055" y="36110"/>
                  </a:cubicBezTo>
                  <a:cubicBezTo>
                    <a:pt x="5676" y="36757"/>
                    <a:pt x="6604" y="37174"/>
                    <a:pt x="7490" y="37174"/>
                  </a:cubicBezTo>
                  <a:cubicBezTo>
                    <a:pt x="7991" y="37174"/>
                    <a:pt x="8480" y="37040"/>
                    <a:pt x="8891" y="36739"/>
                  </a:cubicBezTo>
                  <a:cubicBezTo>
                    <a:pt x="9865" y="36008"/>
                    <a:pt x="10088" y="34668"/>
                    <a:pt x="10231" y="33471"/>
                  </a:cubicBezTo>
                  <a:cubicBezTo>
                    <a:pt x="11266" y="24093"/>
                    <a:pt x="11854" y="16238"/>
                    <a:pt x="11976" y="6800"/>
                  </a:cubicBezTo>
                  <a:cubicBezTo>
                    <a:pt x="11976" y="6800"/>
                    <a:pt x="12240" y="0"/>
                    <a:pt x="74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0"/>
            <p:cNvSpPr/>
            <p:nvPr/>
          </p:nvSpPr>
          <p:spPr>
            <a:xfrm>
              <a:off x="6145092" y="2899234"/>
              <a:ext cx="93375" cy="781075"/>
            </a:xfrm>
            <a:custGeom>
              <a:rect b="b" l="l" r="r" t="t"/>
              <a:pathLst>
                <a:path extrusionOk="0" h="31243" w="3735">
                  <a:moveTo>
                    <a:pt x="2181" y="0"/>
                  </a:moveTo>
                  <a:cubicBezTo>
                    <a:pt x="2146" y="0"/>
                    <a:pt x="2051" y="65"/>
                    <a:pt x="1908" y="207"/>
                  </a:cubicBezTo>
                  <a:cubicBezTo>
                    <a:pt x="1827" y="268"/>
                    <a:pt x="1726" y="369"/>
                    <a:pt x="1624" y="491"/>
                  </a:cubicBezTo>
                  <a:cubicBezTo>
                    <a:pt x="1543" y="613"/>
                    <a:pt x="1421" y="755"/>
                    <a:pt x="1299" y="917"/>
                  </a:cubicBezTo>
                  <a:cubicBezTo>
                    <a:pt x="832" y="1607"/>
                    <a:pt x="366" y="2764"/>
                    <a:pt x="183" y="4226"/>
                  </a:cubicBezTo>
                  <a:cubicBezTo>
                    <a:pt x="0" y="5708"/>
                    <a:pt x="122" y="7453"/>
                    <a:pt x="284" y="9361"/>
                  </a:cubicBezTo>
                  <a:cubicBezTo>
                    <a:pt x="447" y="11249"/>
                    <a:pt x="629" y="13339"/>
                    <a:pt x="893" y="15532"/>
                  </a:cubicBezTo>
                  <a:cubicBezTo>
                    <a:pt x="1401" y="19916"/>
                    <a:pt x="2071" y="23833"/>
                    <a:pt x="2578" y="26675"/>
                  </a:cubicBezTo>
                  <a:cubicBezTo>
                    <a:pt x="3103" y="29500"/>
                    <a:pt x="3487" y="31242"/>
                    <a:pt x="3611" y="31242"/>
                  </a:cubicBezTo>
                  <a:cubicBezTo>
                    <a:pt x="3612" y="31242"/>
                    <a:pt x="3613" y="31242"/>
                    <a:pt x="3613" y="31242"/>
                  </a:cubicBezTo>
                  <a:cubicBezTo>
                    <a:pt x="3735" y="31222"/>
                    <a:pt x="3552" y="29435"/>
                    <a:pt x="3187" y="26573"/>
                  </a:cubicBezTo>
                  <a:cubicBezTo>
                    <a:pt x="2842" y="23732"/>
                    <a:pt x="2274" y="19794"/>
                    <a:pt x="1766" y="15430"/>
                  </a:cubicBezTo>
                  <a:cubicBezTo>
                    <a:pt x="1502" y="13258"/>
                    <a:pt x="1299" y="11168"/>
                    <a:pt x="1096" y="9280"/>
                  </a:cubicBezTo>
                  <a:cubicBezTo>
                    <a:pt x="873" y="7392"/>
                    <a:pt x="711" y="5687"/>
                    <a:pt x="812" y="4287"/>
                  </a:cubicBezTo>
                  <a:cubicBezTo>
                    <a:pt x="893" y="2886"/>
                    <a:pt x="1238" y="1790"/>
                    <a:pt x="1604" y="1100"/>
                  </a:cubicBezTo>
                  <a:cubicBezTo>
                    <a:pt x="1685" y="938"/>
                    <a:pt x="1766" y="775"/>
                    <a:pt x="1847" y="633"/>
                  </a:cubicBezTo>
                  <a:cubicBezTo>
                    <a:pt x="1908" y="511"/>
                    <a:pt x="1989" y="410"/>
                    <a:pt x="2050" y="308"/>
                  </a:cubicBezTo>
                  <a:cubicBezTo>
                    <a:pt x="2152" y="126"/>
                    <a:pt x="2213" y="24"/>
                    <a:pt x="2192" y="4"/>
                  </a:cubicBezTo>
                  <a:cubicBezTo>
                    <a:pt x="2190" y="1"/>
                    <a:pt x="2186" y="0"/>
                    <a:pt x="21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0"/>
            <p:cNvSpPr/>
            <p:nvPr/>
          </p:nvSpPr>
          <p:spPr>
            <a:xfrm>
              <a:off x="6206992" y="2849584"/>
              <a:ext cx="94400" cy="921025"/>
            </a:xfrm>
            <a:custGeom>
              <a:rect b="b" l="l" r="r" t="t"/>
              <a:pathLst>
                <a:path extrusionOk="0" h="36841" w="3776">
                  <a:moveTo>
                    <a:pt x="2457" y="1"/>
                  </a:moveTo>
                  <a:cubicBezTo>
                    <a:pt x="2457" y="1"/>
                    <a:pt x="2335" y="62"/>
                    <a:pt x="2132" y="204"/>
                  </a:cubicBezTo>
                  <a:cubicBezTo>
                    <a:pt x="1929" y="346"/>
                    <a:pt x="1624" y="589"/>
                    <a:pt x="1320" y="975"/>
                  </a:cubicBezTo>
                  <a:cubicBezTo>
                    <a:pt x="1015" y="1340"/>
                    <a:pt x="711" y="1848"/>
                    <a:pt x="467" y="2497"/>
                  </a:cubicBezTo>
                  <a:cubicBezTo>
                    <a:pt x="244" y="3147"/>
                    <a:pt x="82" y="3918"/>
                    <a:pt x="41" y="4771"/>
                  </a:cubicBezTo>
                  <a:cubicBezTo>
                    <a:pt x="1" y="5644"/>
                    <a:pt x="41" y="6577"/>
                    <a:pt x="122" y="7592"/>
                  </a:cubicBezTo>
                  <a:cubicBezTo>
                    <a:pt x="183" y="8587"/>
                    <a:pt x="264" y="9662"/>
                    <a:pt x="346" y="10799"/>
                  </a:cubicBezTo>
                  <a:cubicBezTo>
                    <a:pt x="508" y="13052"/>
                    <a:pt x="691" y="15528"/>
                    <a:pt x="914" y="18147"/>
                  </a:cubicBezTo>
                  <a:cubicBezTo>
                    <a:pt x="1360" y="23343"/>
                    <a:pt x="2010" y="28052"/>
                    <a:pt x="2619" y="31421"/>
                  </a:cubicBezTo>
                  <a:cubicBezTo>
                    <a:pt x="2923" y="33106"/>
                    <a:pt x="3208" y="34466"/>
                    <a:pt x="3411" y="35400"/>
                  </a:cubicBezTo>
                  <a:cubicBezTo>
                    <a:pt x="3532" y="35846"/>
                    <a:pt x="3614" y="36212"/>
                    <a:pt x="3674" y="36476"/>
                  </a:cubicBezTo>
                  <a:cubicBezTo>
                    <a:pt x="3695" y="36597"/>
                    <a:pt x="3715" y="36679"/>
                    <a:pt x="3735" y="36760"/>
                  </a:cubicBezTo>
                  <a:cubicBezTo>
                    <a:pt x="3756" y="36821"/>
                    <a:pt x="3776" y="36841"/>
                    <a:pt x="3776" y="36841"/>
                  </a:cubicBezTo>
                  <a:cubicBezTo>
                    <a:pt x="3776" y="36841"/>
                    <a:pt x="3776" y="36821"/>
                    <a:pt x="3756" y="36739"/>
                  </a:cubicBezTo>
                  <a:cubicBezTo>
                    <a:pt x="3735" y="36679"/>
                    <a:pt x="3735" y="36577"/>
                    <a:pt x="3695" y="36455"/>
                  </a:cubicBezTo>
                  <a:cubicBezTo>
                    <a:pt x="3654" y="36212"/>
                    <a:pt x="3573" y="35846"/>
                    <a:pt x="3492" y="35379"/>
                  </a:cubicBezTo>
                  <a:cubicBezTo>
                    <a:pt x="3289" y="34446"/>
                    <a:pt x="3025" y="33086"/>
                    <a:pt x="2741" y="31401"/>
                  </a:cubicBezTo>
                  <a:cubicBezTo>
                    <a:pt x="2152" y="28032"/>
                    <a:pt x="1543" y="23323"/>
                    <a:pt x="1097" y="18127"/>
                  </a:cubicBezTo>
                  <a:cubicBezTo>
                    <a:pt x="873" y="15528"/>
                    <a:pt x="670" y="13032"/>
                    <a:pt x="508" y="10779"/>
                  </a:cubicBezTo>
                  <a:cubicBezTo>
                    <a:pt x="427" y="9642"/>
                    <a:pt x="346" y="8587"/>
                    <a:pt x="264" y="7572"/>
                  </a:cubicBezTo>
                  <a:cubicBezTo>
                    <a:pt x="183" y="6577"/>
                    <a:pt x="122" y="5644"/>
                    <a:pt x="163" y="4791"/>
                  </a:cubicBezTo>
                  <a:cubicBezTo>
                    <a:pt x="204" y="3939"/>
                    <a:pt x="346" y="3167"/>
                    <a:pt x="569" y="2538"/>
                  </a:cubicBezTo>
                  <a:cubicBezTo>
                    <a:pt x="792" y="1888"/>
                    <a:pt x="1097" y="1381"/>
                    <a:pt x="1381" y="1016"/>
                  </a:cubicBezTo>
                  <a:cubicBezTo>
                    <a:pt x="1969" y="265"/>
                    <a:pt x="2477" y="21"/>
                    <a:pt x="2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0"/>
            <p:cNvSpPr/>
            <p:nvPr/>
          </p:nvSpPr>
          <p:spPr>
            <a:xfrm>
              <a:off x="6238967" y="3803584"/>
              <a:ext cx="39100" cy="700800"/>
            </a:xfrm>
            <a:custGeom>
              <a:rect b="b" l="l" r="r" t="t"/>
              <a:pathLst>
                <a:path extrusionOk="0" h="28032" w="1564">
                  <a:moveTo>
                    <a:pt x="41" y="0"/>
                  </a:moveTo>
                  <a:cubicBezTo>
                    <a:pt x="21" y="0"/>
                    <a:pt x="21" y="102"/>
                    <a:pt x="21" y="284"/>
                  </a:cubicBezTo>
                  <a:cubicBezTo>
                    <a:pt x="21" y="487"/>
                    <a:pt x="21" y="751"/>
                    <a:pt x="0" y="1096"/>
                  </a:cubicBezTo>
                  <a:cubicBezTo>
                    <a:pt x="0" y="1807"/>
                    <a:pt x="0" y="2842"/>
                    <a:pt x="21" y="4121"/>
                  </a:cubicBezTo>
                  <a:cubicBezTo>
                    <a:pt x="41" y="6658"/>
                    <a:pt x="142" y="10169"/>
                    <a:pt x="345" y="14046"/>
                  </a:cubicBezTo>
                  <a:cubicBezTo>
                    <a:pt x="548" y="17923"/>
                    <a:pt x="833" y="21414"/>
                    <a:pt x="1096" y="23951"/>
                  </a:cubicBezTo>
                  <a:cubicBezTo>
                    <a:pt x="1218" y="25210"/>
                    <a:pt x="1320" y="26225"/>
                    <a:pt x="1401" y="26935"/>
                  </a:cubicBezTo>
                  <a:cubicBezTo>
                    <a:pt x="1441" y="27280"/>
                    <a:pt x="1482" y="27544"/>
                    <a:pt x="1502" y="27747"/>
                  </a:cubicBezTo>
                  <a:cubicBezTo>
                    <a:pt x="1543" y="27930"/>
                    <a:pt x="1543" y="28031"/>
                    <a:pt x="1563" y="28031"/>
                  </a:cubicBezTo>
                  <a:cubicBezTo>
                    <a:pt x="1563" y="28031"/>
                    <a:pt x="1563" y="27930"/>
                    <a:pt x="1543" y="27747"/>
                  </a:cubicBezTo>
                  <a:cubicBezTo>
                    <a:pt x="1523" y="27544"/>
                    <a:pt x="1502" y="27280"/>
                    <a:pt x="1482" y="26935"/>
                  </a:cubicBezTo>
                  <a:cubicBezTo>
                    <a:pt x="1421" y="26204"/>
                    <a:pt x="1320" y="25190"/>
                    <a:pt x="1218" y="23931"/>
                  </a:cubicBezTo>
                  <a:cubicBezTo>
                    <a:pt x="995" y="21394"/>
                    <a:pt x="731" y="17903"/>
                    <a:pt x="528" y="14026"/>
                  </a:cubicBezTo>
                  <a:cubicBezTo>
                    <a:pt x="305" y="10149"/>
                    <a:pt x="203" y="6658"/>
                    <a:pt x="142" y="4100"/>
                  </a:cubicBezTo>
                  <a:cubicBezTo>
                    <a:pt x="122" y="2842"/>
                    <a:pt x="81" y="1827"/>
                    <a:pt x="81" y="1096"/>
                  </a:cubicBezTo>
                  <a:cubicBezTo>
                    <a:pt x="61" y="751"/>
                    <a:pt x="61" y="487"/>
                    <a:pt x="61" y="284"/>
                  </a:cubicBezTo>
                  <a:cubicBezTo>
                    <a:pt x="41" y="102"/>
                    <a:pt x="41" y="0"/>
                    <a:pt x="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0"/>
            <p:cNvSpPr/>
            <p:nvPr/>
          </p:nvSpPr>
          <p:spPr>
            <a:xfrm>
              <a:off x="6200392" y="3663534"/>
              <a:ext cx="207575" cy="207550"/>
            </a:xfrm>
            <a:custGeom>
              <a:rect b="b" l="l" r="r" t="t"/>
              <a:pathLst>
                <a:path extrusionOk="0" h="8302" w="8303">
                  <a:moveTo>
                    <a:pt x="4141" y="0"/>
                  </a:moveTo>
                  <a:cubicBezTo>
                    <a:pt x="1848" y="0"/>
                    <a:pt x="1" y="1847"/>
                    <a:pt x="1" y="4141"/>
                  </a:cubicBezTo>
                  <a:cubicBezTo>
                    <a:pt x="1" y="6434"/>
                    <a:pt x="1848" y="8302"/>
                    <a:pt x="4141" y="8302"/>
                  </a:cubicBezTo>
                  <a:cubicBezTo>
                    <a:pt x="6435" y="8302"/>
                    <a:pt x="8302" y="6434"/>
                    <a:pt x="8302" y="4141"/>
                  </a:cubicBezTo>
                  <a:cubicBezTo>
                    <a:pt x="8302" y="1847"/>
                    <a:pt x="6435" y="0"/>
                    <a:pt x="41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0"/>
            <p:cNvSpPr/>
            <p:nvPr/>
          </p:nvSpPr>
          <p:spPr>
            <a:xfrm>
              <a:off x="6243517" y="4469559"/>
              <a:ext cx="137050" cy="127175"/>
            </a:xfrm>
            <a:custGeom>
              <a:rect b="b" l="l" r="r" t="t"/>
              <a:pathLst>
                <a:path extrusionOk="0" h="5087" w="5482">
                  <a:moveTo>
                    <a:pt x="2592" y="0"/>
                  </a:moveTo>
                  <a:cubicBezTo>
                    <a:pt x="2158" y="0"/>
                    <a:pt x="1726" y="81"/>
                    <a:pt x="1361" y="296"/>
                  </a:cubicBezTo>
                  <a:cubicBezTo>
                    <a:pt x="752" y="621"/>
                    <a:pt x="387" y="1250"/>
                    <a:pt x="204" y="1879"/>
                  </a:cubicBezTo>
                  <a:cubicBezTo>
                    <a:pt x="21" y="2529"/>
                    <a:pt x="1" y="4417"/>
                    <a:pt x="1" y="5086"/>
                  </a:cubicBezTo>
                  <a:lnTo>
                    <a:pt x="5481" y="5086"/>
                  </a:lnTo>
                  <a:lnTo>
                    <a:pt x="5339" y="2590"/>
                  </a:lnTo>
                  <a:cubicBezTo>
                    <a:pt x="5339" y="1778"/>
                    <a:pt x="5035" y="905"/>
                    <a:pt x="4365" y="438"/>
                  </a:cubicBezTo>
                  <a:cubicBezTo>
                    <a:pt x="3939" y="154"/>
                    <a:pt x="3411" y="32"/>
                    <a:pt x="2883" y="12"/>
                  </a:cubicBezTo>
                  <a:cubicBezTo>
                    <a:pt x="2787" y="5"/>
                    <a:pt x="2689" y="0"/>
                    <a:pt x="25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0"/>
            <p:cNvSpPr/>
            <p:nvPr/>
          </p:nvSpPr>
          <p:spPr>
            <a:xfrm>
              <a:off x="6242017" y="4574884"/>
              <a:ext cx="257800" cy="35800"/>
            </a:xfrm>
            <a:custGeom>
              <a:rect b="b" l="l" r="r" t="t"/>
              <a:pathLst>
                <a:path extrusionOk="0" h="1432" w="10312">
                  <a:moveTo>
                    <a:pt x="5988" y="1"/>
                  </a:moveTo>
                  <a:lnTo>
                    <a:pt x="142" y="61"/>
                  </a:lnTo>
                  <a:lnTo>
                    <a:pt x="0" y="1361"/>
                  </a:lnTo>
                  <a:cubicBezTo>
                    <a:pt x="0" y="1361"/>
                    <a:pt x="3223" y="1432"/>
                    <a:pt x="6051" y="1432"/>
                  </a:cubicBezTo>
                  <a:cubicBezTo>
                    <a:pt x="8236" y="1432"/>
                    <a:pt x="10186" y="1389"/>
                    <a:pt x="10230" y="1239"/>
                  </a:cubicBezTo>
                  <a:cubicBezTo>
                    <a:pt x="10311" y="894"/>
                    <a:pt x="5988" y="1"/>
                    <a:pt x="59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0"/>
            <p:cNvSpPr/>
            <p:nvPr/>
          </p:nvSpPr>
          <p:spPr>
            <a:xfrm>
              <a:off x="6247592" y="3209059"/>
              <a:ext cx="7625" cy="7000"/>
            </a:xfrm>
            <a:custGeom>
              <a:rect b="b" l="l" r="r" t="t"/>
              <a:pathLst>
                <a:path extrusionOk="0" h="280" w="305">
                  <a:moveTo>
                    <a:pt x="140" y="0"/>
                  </a:moveTo>
                  <a:cubicBezTo>
                    <a:pt x="119" y="0"/>
                    <a:pt x="99" y="4"/>
                    <a:pt x="82" y="13"/>
                  </a:cubicBezTo>
                  <a:lnTo>
                    <a:pt x="82" y="33"/>
                  </a:lnTo>
                  <a:cubicBezTo>
                    <a:pt x="0" y="94"/>
                    <a:pt x="21" y="236"/>
                    <a:pt x="102" y="277"/>
                  </a:cubicBezTo>
                  <a:cubicBezTo>
                    <a:pt x="113" y="279"/>
                    <a:pt x="123" y="280"/>
                    <a:pt x="134" y="280"/>
                  </a:cubicBezTo>
                  <a:cubicBezTo>
                    <a:pt x="224" y="280"/>
                    <a:pt x="305" y="207"/>
                    <a:pt x="305" y="135"/>
                  </a:cubicBezTo>
                  <a:cubicBezTo>
                    <a:pt x="305" y="55"/>
                    <a:pt x="217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0"/>
            <p:cNvSpPr/>
            <p:nvPr/>
          </p:nvSpPr>
          <p:spPr>
            <a:xfrm>
              <a:off x="6236942" y="3052984"/>
              <a:ext cx="8050" cy="6975"/>
            </a:xfrm>
            <a:custGeom>
              <a:rect b="b" l="l" r="r" t="t"/>
              <a:pathLst>
                <a:path extrusionOk="0" h="279" w="322">
                  <a:moveTo>
                    <a:pt x="174" y="0"/>
                  </a:moveTo>
                  <a:cubicBezTo>
                    <a:pt x="149" y="0"/>
                    <a:pt x="124" y="8"/>
                    <a:pt x="102" y="24"/>
                  </a:cubicBezTo>
                  <a:lnTo>
                    <a:pt x="81" y="24"/>
                  </a:lnTo>
                  <a:cubicBezTo>
                    <a:pt x="0" y="85"/>
                    <a:pt x="20" y="227"/>
                    <a:pt x="122" y="268"/>
                  </a:cubicBezTo>
                  <a:cubicBezTo>
                    <a:pt x="137" y="275"/>
                    <a:pt x="152" y="279"/>
                    <a:pt x="169" y="279"/>
                  </a:cubicBezTo>
                  <a:cubicBezTo>
                    <a:pt x="242" y="279"/>
                    <a:pt x="321" y="209"/>
                    <a:pt x="305" y="126"/>
                  </a:cubicBezTo>
                  <a:cubicBezTo>
                    <a:pt x="305" y="52"/>
                    <a:pt x="241" y="0"/>
                    <a:pt x="1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6260792" y="3400559"/>
              <a:ext cx="7625" cy="7000"/>
            </a:xfrm>
            <a:custGeom>
              <a:rect b="b" l="l" r="r" t="t"/>
              <a:pathLst>
                <a:path extrusionOk="0" h="280" w="305">
                  <a:moveTo>
                    <a:pt x="155" y="1"/>
                  </a:moveTo>
                  <a:cubicBezTo>
                    <a:pt x="129" y="1"/>
                    <a:pt x="104" y="8"/>
                    <a:pt x="81" y="25"/>
                  </a:cubicBezTo>
                  <a:lnTo>
                    <a:pt x="61" y="25"/>
                  </a:lnTo>
                  <a:cubicBezTo>
                    <a:pt x="0" y="86"/>
                    <a:pt x="20" y="228"/>
                    <a:pt x="102" y="269"/>
                  </a:cubicBezTo>
                  <a:cubicBezTo>
                    <a:pt x="116" y="276"/>
                    <a:pt x="132" y="280"/>
                    <a:pt x="148" y="280"/>
                  </a:cubicBezTo>
                  <a:cubicBezTo>
                    <a:pt x="223" y="280"/>
                    <a:pt x="305" y="210"/>
                    <a:pt x="305" y="127"/>
                  </a:cubicBezTo>
                  <a:cubicBezTo>
                    <a:pt x="290" y="53"/>
                    <a:pt x="222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6287167" y="3616009"/>
              <a:ext cx="7650" cy="7025"/>
            </a:xfrm>
            <a:custGeom>
              <a:rect b="b" l="l" r="r" t="t"/>
              <a:pathLst>
                <a:path extrusionOk="0" h="281" w="306">
                  <a:moveTo>
                    <a:pt x="138" y="1"/>
                  </a:moveTo>
                  <a:cubicBezTo>
                    <a:pt x="118" y="1"/>
                    <a:pt x="99" y="5"/>
                    <a:pt x="82" y="13"/>
                  </a:cubicBezTo>
                  <a:lnTo>
                    <a:pt x="61" y="34"/>
                  </a:lnTo>
                  <a:cubicBezTo>
                    <a:pt x="1" y="95"/>
                    <a:pt x="21" y="237"/>
                    <a:pt x="102" y="277"/>
                  </a:cubicBezTo>
                  <a:cubicBezTo>
                    <a:pt x="111" y="279"/>
                    <a:pt x="120" y="280"/>
                    <a:pt x="129" y="280"/>
                  </a:cubicBezTo>
                  <a:cubicBezTo>
                    <a:pt x="208" y="280"/>
                    <a:pt x="305" y="208"/>
                    <a:pt x="305" y="135"/>
                  </a:cubicBezTo>
                  <a:cubicBezTo>
                    <a:pt x="289" y="55"/>
                    <a:pt x="210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6257242" y="3944534"/>
              <a:ext cx="7625" cy="7000"/>
            </a:xfrm>
            <a:custGeom>
              <a:rect b="b" l="l" r="r" t="t"/>
              <a:pathLst>
                <a:path extrusionOk="0" h="280" w="305">
                  <a:moveTo>
                    <a:pt x="158" y="1"/>
                  </a:moveTo>
                  <a:cubicBezTo>
                    <a:pt x="131" y="1"/>
                    <a:pt x="104" y="9"/>
                    <a:pt x="81" y="25"/>
                  </a:cubicBezTo>
                  <a:cubicBezTo>
                    <a:pt x="0" y="86"/>
                    <a:pt x="20" y="228"/>
                    <a:pt x="102" y="269"/>
                  </a:cubicBezTo>
                  <a:cubicBezTo>
                    <a:pt x="120" y="276"/>
                    <a:pt x="138" y="280"/>
                    <a:pt x="156" y="280"/>
                  </a:cubicBezTo>
                  <a:cubicBezTo>
                    <a:pt x="236" y="280"/>
                    <a:pt x="304" y="210"/>
                    <a:pt x="304" y="127"/>
                  </a:cubicBezTo>
                  <a:cubicBezTo>
                    <a:pt x="304" y="53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6273467" y="4114309"/>
              <a:ext cx="8100" cy="7025"/>
            </a:xfrm>
            <a:custGeom>
              <a:rect b="b" l="l" r="r" t="t"/>
              <a:pathLst>
                <a:path extrusionOk="0" h="281" w="324">
                  <a:moveTo>
                    <a:pt x="158" y="1"/>
                  </a:moveTo>
                  <a:cubicBezTo>
                    <a:pt x="139" y="1"/>
                    <a:pt x="119" y="5"/>
                    <a:pt x="102" y="14"/>
                  </a:cubicBezTo>
                  <a:lnTo>
                    <a:pt x="82" y="34"/>
                  </a:lnTo>
                  <a:cubicBezTo>
                    <a:pt x="1" y="95"/>
                    <a:pt x="21" y="237"/>
                    <a:pt x="122" y="278"/>
                  </a:cubicBezTo>
                  <a:cubicBezTo>
                    <a:pt x="131" y="280"/>
                    <a:pt x="140" y="281"/>
                    <a:pt x="149" y="281"/>
                  </a:cubicBezTo>
                  <a:cubicBezTo>
                    <a:pt x="228" y="281"/>
                    <a:pt x="323" y="208"/>
                    <a:pt x="305" y="135"/>
                  </a:cubicBezTo>
                  <a:cubicBezTo>
                    <a:pt x="305" y="56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6275492" y="4304609"/>
              <a:ext cx="8100" cy="7025"/>
            </a:xfrm>
            <a:custGeom>
              <a:rect b="b" l="l" r="r" t="t"/>
              <a:pathLst>
                <a:path extrusionOk="0" h="281" w="324">
                  <a:moveTo>
                    <a:pt x="158" y="1"/>
                  </a:moveTo>
                  <a:cubicBezTo>
                    <a:pt x="139" y="1"/>
                    <a:pt x="120" y="5"/>
                    <a:pt x="102" y="13"/>
                  </a:cubicBezTo>
                  <a:lnTo>
                    <a:pt x="82" y="34"/>
                  </a:lnTo>
                  <a:cubicBezTo>
                    <a:pt x="1" y="94"/>
                    <a:pt x="21" y="237"/>
                    <a:pt x="123" y="277"/>
                  </a:cubicBezTo>
                  <a:cubicBezTo>
                    <a:pt x="131" y="279"/>
                    <a:pt x="140" y="280"/>
                    <a:pt x="149" y="280"/>
                  </a:cubicBezTo>
                  <a:cubicBezTo>
                    <a:pt x="228" y="280"/>
                    <a:pt x="323" y="208"/>
                    <a:pt x="305" y="135"/>
                  </a:cubicBezTo>
                  <a:cubicBezTo>
                    <a:pt x="305" y="55"/>
                    <a:pt x="23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6204467" y="3746659"/>
              <a:ext cx="201475" cy="41750"/>
            </a:xfrm>
            <a:custGeom>
              <a:rect b="b" l="l" r="r" t="t"/>
              <a:pathLst>
                <a:path extrusionOk="0" h="1670" w="8059">
                  <a:moveTo>
                    <a:pt x="8052" y="1"/>
                  </a:moveTo>
                  <a:cubicBezTo>
                    <a:pt x="7998" y="1"/>
                    <a:pt x="7635" y="329"/>
                    <a:pt x="6982" y="694"/>
                  </a:cubicBezTo>
                  <a:cubicBezTo>
                    <a:pt x="6313" y="1080"/>
                    <a:pt x="5257" y="1465"/>
                    <a:pt x="4080" y="1486"/>
                  </a:cubicBezTo>
                  <a:cubicBezTo>
                    <a:pt x="4015" y="1488"/>
                    <a:pt x="3951" y="1489"/>
                    <a:pt x="3887" y="1489"/>
                  </a:cubicBezTo>
                  <a:cubicBezTo>
                    <a:pt x="2767" y="1489"/>
                    <a:pt x="1769" y="1163"/>
                    <a:pt x="1116" y="836"/>
                  </a:cubicBezTo>
                  <a:cubicBezTo>
                    <a:pt x="427" y="501"/>
                    <a:pt x="63" y="186"/>
                    <a:pt x="23" y="186"/>
                  </a:cubicBezTo>
                  <a:cubicBezTo>
                    <a:pt x="22" y="186"/>
                    <a:pt x="21" y="186"/>
                    <a:pt x="20" y="187"/>
                  </a:cubicBezTo>
                  <a:cubicBezTo>
                    <a:pt x="0" y="207"/>
                    <a:pt x="102" y="288"/>
                    <a:pt x="264" y="430"/>
                  </a:cubicBezTo>
                  <a:cubicBezTo>
                    <a:pt x="447" y="572"/>
                    <a:pt x="710" y="755"/>
                    <a:pt x="1056" y="938"/>
                  </a:cubicBezTo>
                  <a:cubicBezTo>
                    <a:pt x="1747" y="1313"/>
                    <a:pt x="2785" y="1669"/>
                    <a:pt x="3981" y="1669"/>
                  </a:cubicBezTo>
                  <a:cubicBezTo>
                    <a:pt x="4014" y="1669"/>
                    <a:pt x="4047" y="1669"/>
                    <a:pt x="4080" y="1668"/>
                  </a:cubicBezTo>
                  <a:cubicBezTo>
                    <a:pt x="5298" y="1628"/>
                    <a:pt x="6374" y="1222"/>
                    <a:pt x="7043" y="796"/>
                  </a:cubicBezTo>
                  <a:cubicBezTo>
                    <a:pt x="7388" y="593"/>
                    <a:pt x="7652" y="390"/>
                    <a:pt x="7815" y="247"/>
                  </a:cubicBezTo>
                  <a:cubicBezTo>
                    <a:pt x="7977" y="105"/>
                    <a:pt x="8058" y="4"/>
                    <a:pt x="8058" y="4"/>
                  </a:cubicBezTo>
                  <a:cubicBezTo>
                    <a:pt x="8057" y="2"/>
                    <a:pt x="8055" y="1"/>
                    <a:pt x="8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6244542" y="4531609"/>
              <a:ext cx="131950" cy="14975"/>
            </a:xfrm>
            <a:custGeom>
              <a:rect b="b" l="l" r="r" t="t"/>
              <a:pathLst>
                <a:path extrusionOk="0" h="599" w="5278">
                  <a:moveTo>
                    <a:pt x="5241" y="0"/>
                  </a:moveTo>
                  <a:cubicBezTo>
                    <a:pt x="5096" y="0"/>
                    <a:pt x="3999" y="356"/>
                    <a:pt x="2639" y="412"/>
                  </a:cubicBezTo>
                  <a:cubicBezTo>
                    <a:pt x="2465" y="422"/>
                    <a:pt x="2295" y="426"/>
                    <a:pt x="2131" y="426"/>
                  </a:cubicBezTo>
                  <a:cubicBezTo>
                    <a:pt x="1041" y="426"/>
                    <a:pt x="195" y="242"/>
                    <a:pt x="30" y="242"/>
                  </a:cubicBezTo>
                  <a:cubicBezTo>
                    <a:pt x="11" y="242"/>
                    <a:pt x="1" y="244"/>
                    <a:pt x="1" y="250"/>
                  </a:cubicBezTo>
                  <a:cubicBezTo>
                    <a:pt x="1" y="270"/>
                    <a:pt x="285" y="372"/>
                    <a:pt x="752" y="473"/>
                  </a:cubicBezTo>
                  <a:cubicBezTo>
                    <a:pt x="1175" y="544"/>
                    <a:pt x="1736" y="599"/>
                    <a:pt x="2368" y="599"/>
                  </a:cubicBezTo>
                  <a:cubicBezTo>
                    <a:pt x="2463" y="599"/>
                    <a:pt x="2561" y="598"/>
                    <a:pt x="2660" y="595"/>
                  </a:cubicBezTo>
                  <a:cubicBezTo>
                    <a:pt x="3390" y="554"/>
                    <a:pt x="4060" y="412"/>
                    <a:pt x="4527" y="290"/>
                  </a:cubicBezTo>
                  <a:cubicBezTo>
                    <a:pt x="4994" y="148"/>
                    <a:pt x="5278" y="27"/>
                    <a:pt x="5258" y="6"/>
                  </a:cubicBezTo>
                  <a:cubicBezTo>
                    <a:pt x="5258" y="2"/>
                    <a:pt x="5252" y="0"/>
                    <a:pt x="5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5638142" y="2597909"/>
              <a:ext cx="333925" cy="333400"/>
            </a:xfrm>
            <a:custGeom>
              <a:rect b="b" l="l" r="r" t="t"/>
              <a:pathLst>
                <a:path extrusionOk="0" h="13336" w="13357">
                  <a:moveTo>
                    <a:pt x="4385" y="6069"/>
                  </a:moveTo>
                  <a:cubicBezTo>
                    <a:pt x="4101" y="7348"/>
                    <a:pt x="4913" y="8606"/>
                    <a:pt x="6192" y="8891"/>
                  </a:cubicBezTo>
                  <a:cubicBezTo>
                    <a:pt x="7491" y="9175"/>
                    <a:pt x="8749" y="8363"/>
                    <a:pt x="9033" y="7064"/>
                  </a:cubicBezTo>
                  <a:cubicBezTo>
                    <a:pt x="9297" y="5785"/>
                    <a:pt x="8485" y="4527"/>
                    <a:pt x="7207" y="4242"/>
                  </a:cubicBezTo>
                  <a:cubicBezTo>
                    <a:pt x="5928" y="3958"/>
                    <a:pt x="4649" y="4770"/>
                    <a:pt x="4385" y="6069"/>
                  </a:cubicBezTo>
                  <a:close/>
                  <a:moveTo>
                    <a:pt x="1828" y="4181"/>
                  </a:moveTo>
                  <a:cubicBezTo>
                    <a:pt x="2051" y="3735"/>
                    <a:pt x="2315" y="3349"/>
                    <a:pt x="2640" y="2984"/>
                  </a:cubicBezTo>
                  <a:lnTo>
                    <a:pt x="2193" y="1725"/>
                  </a:lnTo>
                  <a:lnTo>
                    <a:pt x="4040" y="528"/>
                  </a:lnTo>
                  <a:lnTo>
                    <a:pt x="5014" y="1462"/>
                  </a:lnTo>
                  <a:cubicBezTo>
                    <a:pt x="5461" y="1320"/>
                    <a:pt x="5948" y="1238"/>
                    <a:pt x="6435" y="1198"/>
                  </a:cubicBezTo>
                  <a:lnTo>
                    <a:pt x="7004" y="0"/>
                  </a:lnTo>
                  <a:lnTo>
                    <a:pt x="9155" y="467"/>
                  </a:lnTo>
                  <a:lnTo>
                    <a:pt x="9175" y="1807"/>
                  </a:lnTo>
                  <a:cubicBezTo>
                    <a:pt x="9602" y="2030"/>
                    <a:pt x="10008" y="2294"/>
                    <a:pt x="10353" y="2619"/>
                  </a:cubicBezTo>
                  <a:lnTo>
                    <a:pt x="11611" y="2172"/>
                  </a:lnTo>
                  <a:lnTo>
                    <a:pt x="12829" y="4039"/>
                  </a:lnTo>
                  <a:lnTo>
                    <a:pt x="11875" y="4993"/>
                  </a:lnTo>
                  <a:cubicBezTo>
                    <a:pt x="12037" y="5440"/>
                    <a:pt x="12119" y="5927"/>
                    <a:pt x="12139" y="6414"/>
                  </a:cubicBezTo>
                  <a:lnTo>
                    <a:pt x="13357" y="6983"/>
                  </a:lnTo>
                  <a:lnTo>
                    <a:pt x="12890" y="9134"/>
                  </a:lnTo>
                  <a:lnTo>
                    <a:pt x="11550" y="9154"/>
                  </a:lnTo>
                  <a:cubicBezTo>
                    <a:pt x="11327" y="9601"/>
                    <a:pt x="11043" y="9987"/>
                    <a:pt x="10718" y="10352"/>
                  </a:cubicBezTo>
                  <a:lnTo>
                    <a:pt x="11185" y="11610"/>
                  </a:lnTo>
                  <a:lnTo>
                    <a:pt x="9318" y="12808"/>
                  </a:lnTo>
                  <a:lnTo>
                    <a:pt x="8364" y="11874"/>
                  </a:lnTo>
                  <a:cubicBezTo>
                    <a:pt x="7897" y="12016"/>
                    <a:pt x="7430" y="12098"/>
                    <a:pt x="6943" y="12118"/>
                  </a:cubicBezTo>
                  <a:lnTo>
                    <a:pt x="6374" y="13336"/>
                  </a:lnTo>
                  <a:lnTo>
                    <a:pt x="4203" y="12869"/>
                  </a:lnTo>
                  <a:lnTo>
                    <a:pt x="4182" y="11529"/>
                  </a:lnTo>
                  <a:cubicBezTo>
                    <a:pt x="3756" y="11306"/>
                    <a:pt x="3350" y="11022"/>
                    <a:pt x="3005" y="10697"/>
                  </a:cubicBezTo>
                  <a:lnTo>
                    <a:pt x="1747" y="11164"/>
                  </a:lnTo>
                  <a:lnTo>
                    <a:pt x="549" y="9296"/>
                  </a:lnTo>
                  <a:lnTo>
                    <a:pt x="1483" y="8342"/>
                  </a:lnTo>
                  <a:cubicBezTo>
                    <a:pt x="1341" y="7896"/>
                    <a:pt x="1239" y="7409"/>
                    <a:pt x="1219" y="6922"/>
                  </a:cubicBezTo>
                  <a:lnTo>
                    <a:pt x="1" y="6353"/>
                  </a:lnTo>
                  <a:lnTo>
                    <a:pt x="488" y="4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5309342" y="2681109"/>
              <a:ext cx="241550" cy="241075"/>
            </a:xfrm>
            <a:custGeom>
              <a:rect b="b" l="l" r="r" t="t"/>
              <a:pathLst>
                <a:path extrusionOk="0" h="9643" w="9662">
                  <a:moveTo>
                    <a:pt x="4834" y="3027"/>
                  </a:moveTo>
                  <a:cubicBezTo>
                    <a:pt x="4953" y="3027"/>
                    <a:pt x="5075" y="3039"/>
                    <a:pt x="5196" y="3066"/>
                  </a:cubicBezTo>
                  <a:cubicBezTo>
                    <a:pt x="6130" y="3269"/>
                    <a:pt x="6719" y="4182"/>
                    <a:pt x="6516" y="5116"/>
                  </a:cubicBezTo>
                  <a:cubicBezTo>
                    <a:pt x="6357" y="5925"/>
                    <a:pt x="5650" y="6475"/>
                    <a:pt x="4856" y="6475"/>
                  </a:cubicBezTo>
                  <a:cubicBezTo>
                    <a:pt x="4734" y="6475"/>
                    <a:pt x="4610" y="6462"/>
                    <a:pt x="4486" y="6435"/>
                  </a:cubicBezTo>
                  <a:cubicBezTo>
                    <a:pt x="3552" y="6232"/>
                    <a:pt x="2964" y="5319"/>
                    <a:pt x="3166" y="4385"/>
                  </a:cubicBezTo>
                  <a:cubicBezTo>
                    <a:pt x="3325" y="3591"/>
                    <a:pt x="4037" y="3027"/>
                    <a:pt x="4834" y="3027"/>
                  </a:cubicBezTo>
                  <a:close/>
                  <a:moveTo>
                    <a:pt x="5034" y="1"/>
                  </a:moveTo>
                  <a:lnTo>
                    <a:pt x="4628" y="874"/>
                  </a:lnTo>
                  <a:cubicBezTo>
                    <a:pt x="4283" y="894"/>
                    <a:pt x="3938" y="955"/>
                    <a:pt x="3593" y="1077"/>
                  </a:cubicBezTo>
                  <a:lnTo>
                    <a:pt x="2903" y="387"/>
                  </a:lnTo>
                  <a:lnTo>
                    <a:pt x="1563" y="1259"/>
                  </a:lnTo>
                  <a:lnTo>
                    <a:pt x="1888" y="2173"/>
                  </a:lnTo>
                  <a:cubicBezTo>
                    <a:pt x="1664" y="2437"/>
                    <a:pt x="1461" y="2721"/>
                    <a:pt x="1299" y="3025"/>
                  </a:cubicBezTo>
                  <a:lnTo>
                    <a:pt x="325" y="3046"/>
                  </a:lnTo>
                  <a:lnTo>
                    <a:pt x="0" y="4609"/>
                  </a:lnTo>
                  <a:lnTo>
                    <a:pt x="873" y="5014"/>
                  </a:lnTo>
                  <a:cubicBezTo>
                    <a:pt x="893" y="5380"/>
                    <a:pt x="954" y="5725"/>
                    <a:pt x="1076" y="6050"/>
                  </a:cubicBezTo>
                  <a:lnTo>
                    <a:pt x="386" y="6740"/>
                  </a:lnTo>
                  <a:lnTo>
                    <a:pt x="1259" y="8100"/>
                  </a:lnTo>
                  <a:lnTo>
                    <a:pt x="2172" y="7755"/>
                  </a:lnTo>
                  <a:cubicBezTo>
                    <a:pt x="2436" y="7978"/>
                    <a:pt x="2720" y="8181"/>
                    <a:pt x="3045" y="8343"/>
                  </a:cubicBezTo>
                  <a:lnTo>
                    <a:pt x="3045" y="9318"/>
                  </a:lnTo>
                  <a:lnTo>
                    <a:pt x="4628" y="9642"/>
                  </a:lnTo>
                  <a:lnTo>
                    <a:pt x="5034" y="8770"/>
                  </a:lnTo>
                  <a:cubicBezTo>
                    <a:pt x="5379" y="8749"/>
                    <a:pt x="5724" y="8688"/>
                    <a:pt x="6049" y="8587"/>
                  </a:cubicBezTo>
                  <a:lnTo>
                    <a:pt x="6739" y="9257"/>
                  </a:lnTo>
                  <a:lnTo>
                    <a:pt x="8099" y="8384"/>
                  </a:lnTo>
                  <a:lnTo>
                    <a:pt x="7754" y="7470"/>
                  </a:lnTo>
                  <a:cubicBezTo>
                    <a:pt x="7997" y="7227"/>
                    <a:pt x="8180" y="6922"/>
                    <a:pt x="8342" y="6618"/>
                  </a:cubicBezTo>
                  <a:lnTo>
                    <a:pt x="9317" y="6598"/>
                  </a:lnTo>
                  <a:lnTo>
                    <a:pt x="9662" y="5035"/>
                  </a:lnTo>
                  <a:lnTo>
                    <a:pt x="8769" y="4629"/>
                  </a:lnTo>
                  <a:cubicBezTo>
                    <a:pt x="8748" y="4263"/>
                    <a:pt x="8687" y="3918"/>
                    <a:pt x="8586" y="3594"/>
                  </a:cubicBezTo>
                  <a:lnTo>
                    <a:pt x="9256" y="2904"/>
                  </a:lnTo>
                  <a:lnTo>
                    <a:pt x="8383" y="1564"/>
                  </a:lnTo>
                  <a:lnTo>
                    <a:pt x="7470" y="1889"/>
                  </a:lnTo>
                  <a:cubicBezTo>
                    <a:pt x="7226" y="1665"/>
                    <a:pt x="6942" y="1462"/>
                    <a:pt x="6617" y="1300"/>
                  </a:cubicBezTo>
                  <a:lnTo>
                    <a:pt x="6597" y="3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 rot="5400000">
              <a:off x="7958592" y="1401809"/>
              <a:ext cx="162400" cy="162400"/>
            </a:xfrm>
            <a:custGeom>
              <a:rect b="b" l="l" r="r" t="t"/>
              <a:pathLst>
                <a:path extrusionOk="0" h="6496" w="6496">
                  <a:moveTo>
                    <a:pt x="3239" y="2042"/>
                  </a:moveTo>
                  <a:cubicBezTo>
                    <a:pt x="3322" y="2042"/>
                    <a:pt x="3406" y="2052"/>
                    <a:pt x="3491" y="2071"/>
                  </a:cubicBezTo>
                  <a:cubicBezTo>
                    <a:pt x="4121" y="2213"/>
                    <a:pt x="4526" y="2822"/>
                    <a:pt x="4384" y="3451"/>
                  </a:cubicBezTo>
                  <a:cubicBezTo>
                    <a:pt x="4278" y="4002"/>
                    <a:pt x="3782" y="4367"/>
                    <a:pt x="3251" y="4367"/>
                  </a:cubicBezTo>
                  <a:cubicBezTo>
                    <a:pt x="3176" y="4367"/>
                    <a:pt x="3100" y="4359"/>
                    <a:pt x="3024" y="4344"/>
                  </a:cubicBezTo>
                  <a:cubicBezTo>
                    <a:pt x="2395" y="4202"/>
                    <a:pt x="1989" y="3593"/>
                    <a:pt x="2131" y="2964"/>
                  </a:cubicBezTo>
                  <a:cubicBezTo>
                    <a:pt x="2237" y="2420"/>
                    <a:pt x="2707" y="2042"/>
                    <a:pt x="3239" y="2042"/>
                  </a:cubicBezTo>
                  <a:close/>
                  <a:moveTo>
                    <a:pt x="3390" y="0"/>
                  </a:moveTo>
                  <a:lnTo>
                    <a:pt x="3106" y="589"/>
                  </a:lnTo>
                  <a:cubicBezTo>
                    <a:pt x="2882" y="609"/>
                    <a:pt x="2639" y="650"/>
                    <a:pt x="2416" y="731"/>
                  </a:cubicBezTo>
                  <a:lnTo>
                    <a:pt x="1949" y="264"/>
                  </a:lnTo>
                  <a:lnTo>
                    <a:pt x="1056" y="853"/>
                  </a:lnTo>
                  <a:lnTo>
                    <a:pt x="1279" y="1462"/>
                  </a:lnTo>
                  <a:cubicBezTo>
                    <a:pt x="1116" y="1645"/>
                    <a:pt x="974" y="1827"/>
                    <a:pt x="873" y="2051"/>
                  </a:cubicBezTo>
                  <a:lnTo>
                    <a:pt x="223" y="2051"/>
                  </a:lnTo>
                  <a:lnTo>
                    <a:pt x="0" y="3106"/>
                  </a:lnTo>
                  <a:lnTo>
                    <a:pt x="589" y="3390"/>
                  </a:lnTo>
                  <a:cubicBezTo>
                    <a:pt x="609" y="3634"/>
                    <a:pt x="650" y="3857"/>
                    <a:pt x="711" y="4080"/>
                  </a:cubicBezTo>
                  <a:lnTo>
                    <a:pt x="264" y="4547"/>
                  </a:lnTo>
                  <a:lnTo>
                    <a:pt x="853" y="5461"/>
                  </a:lnTo>
                  <a:lnTo>
                    <a:pt x="1462" y="5217"/>
                  </a:lnTo>
                  <a:cubicBezTo>
                    <a:pt x="1624" y="5379"/>
                    <a:pt x="1827" y="5521"/>
                    <a:pt x="2050" y="5623"/>
                  </a:cubicBezTo>
                  <a:lnTo>
                    <a:pt x="2050" y="6272"/>
                  </a:lnTo>
                  <a:lnTo>
                    <a:pt x="3106" y="6496"/>
                  </a:lnTo>
                  <a:lnTo>
                    <a:pt x="3370" y="5907"/>
                  </a:lnTo>
                  <a:cubicBezTo>
                    <a:pt x="3613" y="5907"/>
                    <a:pt x="3857" y="5846"/>
                    <a:pt x="4080" y="5785"/>
                  </a:cubicBezTo>
                  <a:lnTo>
                    <a:pt x="4547" y="6232"/>
                  </a:lnTo>
                  <a:lnTo>
                    <a:pt x="5440" y="5643"/>
                  </a:lnTo>
                  <a:lnTo>
                    <a:pt x="5217" y="5034"/>
                  </a:lnTo>
                  <a:cubicBezTo>
                    <a:pt x="5379" y="4872"/>
                    <a:pt x="5521" y="4669"/>
                    <a:pt x="5623" y="4466"/>
                  </a:cubicBezTo>
                  <a:lnTo>
                    <a:pt x="6272" y="4446"/>
                  </a:lnTo>
                  <a:lnTo>
                    <a:pt x="6495" y="3390"/>
                  </a:lnTo>
                  <a:lnTo>
                    <a:pt x="5907" y="3126"/>
                  </a:lnTo>
                  <a:cubicBezTo>
                    <a:pt x="5886" y="2883"/>
                    <a:pt x="5846" y="2639"/>
                    <a:pt x="5785" y="2436"/>
                  </a:cubicBezTo>
                  <a:lnTo>
                    <a:pt x="6231" y="1969"/>
                  </a:lnTo>
                  <a:lnTo>
                    <a:pt x="5643" y="1056"/>
                  </a:lnTo>
                  <a:lnTo>
                    <a:pt x="5034" y="1279"/>
                  </a:lnTo>
                  <a:cubicBezTo>
                    <a:pt x="4851" y="1117"/>
                    <a:pt x="4669" y="995"/>
                    <a:pt x="4445" y="873"/>
                  </a:cubicBezTo>
                  <a:lnTo>
                    <a:pt x="4445" y="224"/>
                  </a:lnTo>
                  <a:lnTo>
                    <a:pt x="33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 rot="5400000">
              <a:off x="7622405" y="1660846"/>
              <a:ext cx="333925" cy="333400"/>
            </a:xfrm>
            <a:custGeom>
              <a:rect b="b" l="l" r="r" t="t"/>
              <a:pathLst>
                <a:path extrusionOk="0" h="13336" w="13357">
                  <a:moveTo>
                    <a:pt x="4385" y="6069"/>
                  </a:moveTo>
                  <a:cubicBezTo>
                    <a:pt x="4101" y="7348"/>
                    <a:pt x="4913" y="8606"/>
                    <a:pt x="6192" y="8891"/>
                  </a:cubicBezTo>
                  <a:cubicBezTo>
                    <a:pt x="7491" y="9175"/>
                    <a:pt x="8749" y="8363"/>
                    <a:pt x="9033" y="7064"/>
                  </a:cubicBezTo>
                  <a:cubicBezTo>
                    <a:pt x="9297" y="5785"/>
                    <a:pt x="8485" y="4527"/>
                    <a:pt x="7207" y="4242"/>
                  </a:cubicBezTo>
                  <a:cubicBezTo>
                    <a:pt x="5928" y="3958"/>
                    <a:pt x="4649" y="4770"/>
                    <a:pt x="4385" y="6069"/>
                  </a:cubicBezTo>
                  <a:close/>
                  <a:moveTo>
                    <a:pt x="1828" y="4181"/>
                  </a:moveTo>
                  <a:cubicBezTo>
                    <a:pt x="2051" y="3735"/>
                    <a:pt x="2315" y="3349"/>
                    <a:pt x="2640" y="2984"/>
                  </a:cubicBezTo>
                  <a:lnTo>
                    <a:pt x="2193" y="1725"/>
                  </a:lnTo>
                  <a:lnTo>
                    <a:pt x="4040" y="528"/>
                  </a:lnTo>
                  <a:lnTo>
                    <a:pt x="5014" y="1462"/>
                  </a:lnTo>
                  <a:cubicBezTo>
                    <a:pt x="5461" y="1320"/>
                    <a:pt x="5948" y="1238"/>
                    <a:pt x="6435" y="1198"/>
                  </a:cubicBezTo>
                  <a:lnTo>
                    <a:pt x="7004" y="0"/>
                  </a:lnTo>
                  <a:lnTo>
                    <a:pt x="9155" y="467"/>
                  </a:lnTo>
                  <a:lnTo>
                    <a:pt x="9175" y="1807"/>
                  </a:lnTo>
                  <a:cubicBezTo>
                    <a:pt x="9602" y="2030"/>
                    <a:pt x="10008" y="2294"/>
                    <a:pt x="10353" y="2619"/>
                  </a:cubicBezTo>
                  <a:lnTo>
                    <a:pt x="11611" y="2172"/>
                  </a:lnTo>
                  <a:lnTo>
                    <a:pt x="12829" y="4039"/>
                  </a:lnTo>
                  <a:lnTo>
                    <a:pt x="11875" y="4993"/>
                  </a:lnTo>
                  <a:cubicBezTo>
                    <a:pt x="12037" y="5440"/>
                    <a:pt x="12119" y="5927"/>
                    <a:pt x="12139" y="6414"/>
                  </a:cubicBezTo>
                  <a:lnTo>
                    <a:pt x="13357" y="6983"/>
                  </a:lnTo>
                  <a:lnTo>
                    <a:pt x="12890" y="9134"/>
                  </a:lnTo>
                  <a:lnTo>
                    <a:pt x="11550" y="9154"/>
                  </a:lnTo>
                  <a:cubicBezTo>
                    <a:pt x="11327" y="9601"/>
                    <a:pt x="11043" y="9987"/>
                    <a:pt x="10718" y="10352"/>
                  </a:cubicBezTo>
                  <a:lnTo>
                    <a:pt x="11185" y="11610"/>
                  </a:lnTo>
                  <a:lnTo>
                    <a:pt x="9318" y="12808"/>
                  </a:lnTo>
                  <a:lnTo>
                    <a:pt x="8364" y="11874"/>
                  </a:lnTo>
                  <a:cubicBezTo>
                    <a:pt x="7897" y="12016"/>
                    <a:pt x="7430" y="12098"/>
                    <a:pt x="6943" y="12118"/>
                  </a:cubicBezTo>
                  <a:lnTo>
                    <a:pt x="6374" y="13336"/>
                  </a:lnTo>
                  <a:lnTo>
                    <a:pt x="4203" y="12869"/>
                  </a:lnTo>
                  <a:lnTo>
                    <a:pt x="4182" y="11529"/>
                  </a:lnTo>
                  <a:cubicBezTo>
                    <a:pt x="3756" y="11306"/>
                    <a:pt x="3350" y="11022"/>
                    <a:pt x="3005" y="10697"/>
                  </a:cubicBezTo>
                  <a:lnTo>
                    <a:pt x="1747" y="11164"/>
                  </a:lnTo>
                  <a:lnTo>
                    <a:pt x="549" y="9296"/>
                  </a:lnTo>
                  <a:lnTo>
                    <a:pt x="1483" y="8342"/>
                  </a:lnTo>
                  <a:cubicBezTo>
                    <a:pt x="1341" y="7896"/>
                    <a:pt x="1239" y="7409"/>
                    <a:pt x="1219" y="6922"/>
                  </a:cubicBezTo>
                  <a:lnTo>
                    <a:pt x="1" y="6353"/>
                  </a:lnTo>
                  <a:lnTo>
                    <a:pt x="488" y="418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 rot="5400000">
              <a:off x="7631555" y="1332021"/>
              <a:ext cx="241550" cy="241075"/>
            </a:xfrm>
            <a:custGeom>
              <a:rect b="b" l="l" r="r" t="t"/>
              <a:pathLst>
                <a:path extrusionOk="0" h="9643" w="9662">
                  <a:moveTo>
                    <a:pt x="4834" y="3027"/>
                  </a:moveTo>
                  <a:cubicBezTo>
                    <a:pt x="4953" y="3027"/>
                    <a:pt x="5075" y="3039"/>
                    <a:pt x="5196" y="3066"/>
                  </a:cubicBezTo>
                  <a:cubicBezTo>
                    <a:pt x="6130" y="3269"/>
                    <a:pt x="6719" y="4182"/>
                    <a:pt x="6516" y="5116"/>
                  </a:cubicBezTo>
                  <a:cubicBezTo>
                    <a:pt x="6357" y="5925"/>
                    <a:pt x="5650" y="6475"/>
                    <a:pt x="4856" y="6475"/>
                  </a:cubicBezTo>
                  <a:cubicBezTo>
                    <a:pt x="4734" y="6475"/>
                    <a:pt x="4610" y="6462"/>
                    <a:pt x="4486" y="6435"/>
                  </a:cubicBezTo>
                  <a:cubicBezTo>
                    <a:pt x="3552" y="6232"/>
                    <a:pt x="2964" y="5319"/>
                    <a:pt x="3166" y="4385"/>
                  </a:cubicBezTo>
                  <a:cubicBezTo>
                    <a:pt x="3325" y="3591"/>
                    <a:pt x="4037" y="3027"/>
                    <a:pt x="4834" y="3027"/>
                  </a:cubicBezTo>
                  <a:close/>
                  <a:moveTo>
                    <a:pt x="5034" y="1"/>
                  </a:moveTo>
                  <a:lnTo>
                    <a:pt x="4628" y="874"/>
                  </a:lnTo>
                  <a:cubicBezTo>
                    <a:pt x="4283" y="894"/>
                    <a:pt x="3938" y="955"/>
                    <a:pt x="3593" y="1077"/>
                  </a:cubicBezTo>
                  <a:lnTo>
                    <a:pt x="2903" y="387"/>
                  </a:lnTo>
                  <a:lnTo>
                    <a:pt x="1563" y="1259"/>
                  </a:lnTo>
                  <a:lnTo>
                    <a:pt x="1888" y="2173"/>
                  </a:lnTo>
                  <a:cubicBezTo>
                    <a:pt x="1664" y="2437"/>
                    <a:pt x="1461" y="2721"/>
                    <a:pt x="1299" y="3025"/>
                  </a:cubicBezTo>
                  <a:lnTo>
                    <a:pt x="325" y="3046"/>
                  </a:lnTo>
                  <a:lnTo>
                    <a:pt x="0" y="4609"/>
                  </a:lnTo>
                  <a:lnTo>
                    <a:pt x="873" y="5014"/>
                  </a:lnTo>
                  <a:cubicBezTo>
                    <a:pt x="893" y="5380"/>
                    <a:pt x="954" y="5725"/>
                    <a:pt x="1076" y="6050"/>
                  </a:cubicBezTo>
                  <a:lnTo>
                    <a:pt x="386" y="6740"/>
                  </a:lnTo>
                  <a:lnTo>
                    <a:pt x="1259" y="8100"/>
                  </a:lnTo>
                  <a:lnTo>
                    <a:pt x="2172" y="7755"/>
                  </a:lnTo>
                  <a:cubicBezTo>
                    <a:pt x="2436" y="7978"/>
                    <a:pt x="2720" y="8181"/>
                    <a:pt x="3045" y="8343"/>
                  </a:cubicBezTo>
                  <a:lnTo>
                    <a:pt x="3045" y="9318"/>
                  </a:lnTo>
                  <a:lnTo>
                    <a:pt x="4628" y="9642"/>
                  </a:lnTo>
                  <a:lnTo>
                    <a:pt x="5034" y="8770"/>
                  </a:lnTo>
                  <a:cubicBezTo>
                    <a:pt x="5379" y="8749"/>
                    <a:pt x="5724" y="8688"/>
                    <a:pt x="6049" y="8587"/>
                  </a:cubicBezTo>
                  <a:lnTo>
                    <a:pt x="6739" y="9257"/>
                  </a:lnTo>
                  <a:lnTo>
                    <a:pt x="8099" y="8384"/>
                  </a:lnTo>
                  <a:lnTo>
                    <a:pt x="7754" y="7470"/>
                  </a:lnTo>
                  <a:cubicBezTo>
                    <a:pt x="7997" y="7227"/>
                    <a:pt x="8180" y="6922"/>
                    <a:pt x="8342" y="6618"/>
                  </a:cubicBezTo>
                  <a:lnTo>
                    <a:pt x="9317" y="6598"/>
                  </a:lnTo>
                  <a:lnTo>
                    <a:pt x="9662" y="5035"/>
                  </a:lnTo>
                  <a:lnTo>
                    <a:pt x="8769" y="4629"/>
                  </a:lnTo>
                  <a:cubicBezTo>
                    <a:pt x="8748" y="4263"/>
                    <a:pt x="8687" y="3918"/>
                    <a:pt x="8586" y="3594"/>
                  </a:cubicBezTo>
                  <a:lnTo>
                    <a:pt x="9256" y="2904"/>
                  </a:lnTo>
                  <a:lnTo>
                    <a:pt x="8383" y="1564"/>
                  </a:lnTo>
                  <a:lnTo>
                    <a:pt x="7470" y="1889"/>
                  </a:lnTo>
                  <a:cubicBezTo>
                    <a:pt x="7226" y="1665"/>
                    <a:pt x="6942" y="1462"/>
                    <a:pt x="6617" y="1300"/>
                  </a:cubicBezTo>
                  <a:lnTo>
                    <a:pt x="6597" y="326"/>
                  </a:lnTo>
                  <a:lnTo>
                    <a:pt x="50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40"/>
          <p:cNvSpPr txBox="1"/>
          <p:nvPr/>
        </p:nvSpPr>
        <p:spPr>
          <a:xfrm>
            <a:off x="1034325" y="1718400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Char char="●"/>
            </a:pPr>
            <a:r>
              <a:rPr b="1"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Понимать о каком продукте речь</a:t>
            </a:r>
            <a:endParaRPr b="1"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54" name="Google Shape;654;p40"/>
          <p:cNvSpPr txBox="1"/>
          <p:nvPr/>
        </p:nvSpPr>
        <p:spPr>
          <a:xfrm>
            <a:off x="1034325" y="2570450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Char char="●"/>
            </a:pPr>
            <a:r>
              <a:rPr b="1"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Считывать данные клиента</a:t>
            </a:r>
            <a:endParaRPr b="1"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655" name="Google Shape;655;p40"/>
          <p:cNvGrpSpPr/>
          <p:nvPr/>
        </p:nvGrpSpPr>
        <p:grpSpPr>
          <a:xfrm>
            <a:off x="1474506" y="633232"/>
            <a:ext cx="772605" cy="196301"/>
            <a:chOff x="2641350" y="846250"/>
            <a:chExt cx="413600" cy="105075"/>
          </a:xfrm>
        </p:grpSpPr>
        <p:sp>
          <p:nvSpPr>
            <p:cNvPr id="656" name="Google Shape;656;p40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40"/>
          <p:cNvGrpSpPr/>
          <p:nvPr/>
        </p:nvGrpSpPr>
        <p:grpSpPr>
          <a:xfrm rot="10800000">
            <a:off x="6916531" y="633232"/>
            <a:ext cx="772605" cy="196301"/>
            <a:chOff x="2641350" y="846250"/>
            <a:chExt cx="413600" cy="105075"/>
          </a:xfrm>
        </p:grpSpPr>
        <p:sp>
          <p:nvSpPr>
            <p:cNvPr id="661" name="Google Shape;661;p40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2641350" y="846250"/>
              <a:ext cx="63975" cy="105075"/>
            </a:xfrm>
            <a:custGeom>
              <a:rect b="b" l="l" r="r" t="t"/>
              <a:pathLst>
                <a:path extrusionOk="0" h="4203" w="2559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40"/>
          <p:cNvSpPr txBox="1"/>
          <p:nvPr/>
        </p:nvSpPr>
        <p:spPr>
          <a:xfrm>
            <a:off x="1034324" y="3426775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Char char="●"/>
            </a:pPr>
            <a:r>
              <a:rPr b="1"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Принимать решение по контексту</a:t>
            </a:r>
            <a:endParaRPr b="1"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66" name="Google Shape;666;p40"/>
          <p:cNvSpPr txBox="1"/>
          <p:nvPr/>
        </p:nvSpPr>
        <p:spPr>
          <a:xfrm>
            <a:off x="1034324" y="4283078"/>
            <a:ext cx="39786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Bebas Neue"/>
              <a:buChar char="●"/>
            </a:pPr>
            <a:r>
              <a:rPr b="1"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Помогать </a:t>
            </a:r>
            <a:r>
              <a:rPr b="1"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оператору</a:t>
            </a:r>
            <a:r>
              <a:rPr b="1"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 в наборе ответа</a:t>
            </a:r>
            <a:endParaRPr b="1"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1"/>
          <p:cNvSpPr txBox="1"/>
          <p:nvPr>
            <p:ph type="title"/>
          </p:nvPr>
        </p:nvSpPr>
        <p:spPr>
          <a:xfrm>
            <a:off x="1698550" y="445025"/>
            <a:ext cx="6725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Использованные технологии</a:t>
            </a:r>
            <a:endParaRPr/>
          </a:p>
        </p:txBody>
      </p:sp>
      <p:grpSp>
        <p:nvGrpSpPr>
          <p:cNvPr id="672" name="Google Shape;672;p41"/>
          <p:cNvGrpSpPr/>
          <p:nvPr/>
        </p:nvGrpSpPr>
        <p:grpSpPr>
          <a:xfrm>
            <a:off x="1636428" y="2644529"/>
            <a:ext cx="5615663" cy="488496"/>
            <a:chOff x="1636428" y="2644529"/>
            <a:chExt cx="5615663" cy="488496"/>
          </a:xfrm>
        </p:grpSpPr>
        <p:grpSp>
          <p:nvGrpSpPr>
            <p:cNvPr id="673" name="Google Shape;673;p41"/>
            <p:cNvGrpSpPr/>
            <p:nvPr/>
          </p:nvGrpSpPr>
          <p:grpSpPr>
            <a:xfrm>
              <a:off x="4410085" y="2644529"/>
              <a:ext cx="1412070" cy="291507"/>
              <a:chOff x="4808316" y="2800065"/>
              <a:chExt cx="1999386" cy="412910"/>
            </a:xfrm>
          </p:grpSpPr>
          <p:sp>
            <p:nvSpPr>
              <p:cNvPr id="674" name="Google Shape;674;p41"/>
              <p:cNvSpPr/>
              <p:nvPr/>
            </p:nvSpPr>
            <p:spPr>
              <a:xfrm>
                <a:off x="4849302" y="3079475"/>
                <a:ext cx="1958400" cy="133500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5" name="Google Shape;675;p41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676" name="Google Shape;676;p4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77" name="Google Shape;677;p4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cxnSp>
          <p:nvCxnSpPr>
            <p:cNvPr id="678" name="Google Shape;678;p41"/>
            <p:cNvCxnSpPr/>
            <p:nvPr/>
          </p:nvCxnSpPr>
          <p:spPr>
            <a:xfrm>
              <a:off x="7219020" y="2681560"/>
              <a:ext cx="0" cy="25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79" name="Google Shape;679;p41"/>
            <p:cNvSpPr/>
            <p:nvPr/>
          </p:nvSpPr>
          <p:spPr>
            <a:xfrm>
              <a:off x="7186391" y="2644549"/>
              <a:ext cx="65700" cy="65700"/>
            </a:xfrm>
            <a:prstGeom prst="ellipse">
              <a:avLst/>
            </a:prstGeom>
            <a:solidFill>
              <a:schemeClr val="accent1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0" name="Google Shape;680;p41"/>
            <p:cNvGrpSpPr/>
            <p:nvPr/>
          </p:nvGrpSpPr>
          <p:grpSpPr>
            <a:xfrm>
              <a:off x="1636428" y="2644549"/>
              <a:ext cx="1419607" cy="291865"/>
              <a:chOff x="803163" y="1111974"/>
              <a:chExt cx="591158" cy="121545"/>
            </a:xfrm>
          </p:grpSpPr>
          <p:grpSp>
            <p:nvGrpSpPr>
              <p:cNvPr id="681" name="Google Shape;681;p41"/>
              <p:cNvGrpSpPr/>
              <p:nvPr/>
            </p:nvGrpSpPr>
            <p:grpSpPr>
              <a:xfrm>
                <a:off x="803163" y="1111974"/>
                <a:ext cx="27175" cy="121077"/>
                <a:chOff x="845575" y="2563700"/>
                <a:chExt cx="92400" cy="411825"/>
              </a:xfrm>
            </p:grpSpPr>
            <p:cxnSp>
              <p:nvCxnSpPr>
                <p:cNvPr id="682" name="Google Shape;682;p41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83" name="Google Shape;683;p41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84" name="Google Shape;684;p41"/>
              <p:cNvSpPr/>
              <p:nvPr/>
            </p:nvSpPr>
            <p:spPr>
              <a:xfrm>
                <a:off x="818321" y="1194219"/>
                <a:ext cx="576000" cy="39300"/>
              </a:xfrm>
              <a:prstGeom prst="rect">
                <a:avLst/>
              </a:prstGeom>
              <a:solidFill>
                <a:schemeClr val="accent1"/>
              </a:solidFill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5" name="Google Shape;685;p41"/>
            <p:cNvGrpSpPr/>
            <p:nvPr/>
          </p:nvGrpSpPr>
          <p:grpSpPr>
            <a:xfrm>
              <a:off x="3026230" y="2842043"/>
              <a:ext cx="1412842" cy="290982"/>
              <a:chOff x="1381910" y="1194219"/>
              <a:chExt cx="588341" cy="121177"/>
            </a:xfrm>
          </p:grpSpPr>
          <p:grpSp>
            <p:nvGrpSpPr>
              <p:cNvPr id="686" name="Google Shape;686;p41"/>
              <p:cNvGrpSpPr/>
              <p:nvPr/>
            </p:nvGrpSpPr>
            <p:grpSpPr>
              <a:xfrm rot="10800000">
                <a:off x="1381910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687" name="Google Shape;687;p4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88" name="Google Shape;688;p4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89" name="Google Shape;689;p41"/>
              <p:cNvSpPr/>
              <p:nvPr/>
            </p:nvSpPr>
            <p:spPr>
              <a:xfrm>
                <a:off x="1394250" y="1194219"/>
                <a:ext cx="576000" cy="39300"/>
              </a:xfrm>
              <a:prstGeom prst="rect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0" name="Google Shape;690;p41"/>
            <p:cNvGrpSpPr/>
            <p:nvPr/>
          </p:nvGrpSpPr>
          <p:grpSpPr>
            <a:xfrm>
              <a:off x="5788247" y="2842050"/>
              <a:ext cx="1429853" cy="290975"/>
              <a:chOff x="2532079" y="1194222"/>
              <a:chExt cx="595425" cy="121174"/>
            </a:xfrm>
          </p:grpSpPr>
          <p:grpSp>
            <p:nvGrpSpPr>
              <p:cNvPr id="691" name="Google Shape;691;p41"/>
              <p:cNvGrpSpPr/>
              <p:nvPr/>
            </p:nvGrpSpPr>
            <p:grpSpPr>
              <a:xfrm rot="10800000">
                <a:off x="2532079" y="1194319"/>
                <a:ext cx="27175" cy="121077"/>
                <a:chOff x="2070100" y="2563700"/>
                <a:chExt cx="92400" cy="411825"/>
              </a:xfrm>
            </p:grpSpPr>
            <p:cxnSp>
              <p:nvCxnSpPr>
                <p:cNvPr id="692" name="Google Shape;692;p41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93" name="Google Shape;693;p41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4" name="Google Shape;694;p41"/>
              <p:cNvSpPr/>
              <p:nvPr/>
            </p:nvSpPr>
            <p:spPr>
              <a:xfrm>
                <a:off x="2546104" y="1194222"/>
                <a:ext cx="581400" cy="39300"/>
              </a:xfrm>
              <a:prstGeom prst="rect">
                <a:avLst/>
              </a:prstGeom>
              <a:noFill/>
              <a:ln cap="flat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5" name="Google Shape;695;p41"/>
          <p:cNvSpPr txBox="1"/>
          <p:nvPr/>
        </p:nvSpPr>
        <p:spPr>
          <a:xfrm>
            <a:off x="953417" y="1586525"/>
            <a:ext cx="14178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RAG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96" name="Google Shape;696;p41"/>
          <p:cNvSpPr txBox="1"/>
          <p:nvPr/>
        </p:nvSpPr>
        <p:spPr>
          <a:xfrm>
            <a:off x="953417" y="1901900"/>
            <a:ext cx="14178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Retrieval Augmented Generation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697" name="Google Shape;697;p41"/>
          <p:cNvSpPr txBox="1"/>
          <p:nvPr/>
        </p:nvSpPr>
        <p:spPr>
          <a:xfrm>
            <a:off x="3726751" y="1586525"/>
            <a:ext cx="1417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 OpenAI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98" name="Google Shape;698;p41"/>
          <p:cNvSpPr txBox="1"/>
          <p:nvPr/>
        </p:nvSpPr>
        <p:spPr>
          <a:xfrm>
            <a:off x="3609450" y="1955038"/>
            <a:ext cx="16518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ЛЛМ-провайдер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699" name="Google Shape;699;p41"/>
          <p:cNvSpPr txBox="1"/>
          <p:nvPr/>
        </p:nvSpPr>
        <p:spPr>
          <a:xfrm>
            <a:off x="6512125" y="1586525"/>
            <a:ext cx="1417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Fast api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0" name="Google Shape;700;p41"/>
          <p:cNvSpPr txBox="1"/>
          <p:nvPr/>
        </p:nvSpPr>
        <p:spPr>
          <a:xfrm>
            <a:off x="6512125" y="1901900"/>
            <a:ext cx="14172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Для связи бэк и фронта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01" name="Google Shape;701;p41"/>
          <p:cNvSpPr txBox="1"/>
          <p:nvPr/>
        </p:nvSpPr>
        <p:spPr>
          <a:xfrm>
            <a:off x="2348392" y="3312950"/>
            <a:ext cx="1417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pgvector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2" name="Google Shape;702;p41"/>
          <p:cNvSpPr txBox="1"/>
          <p:nvPr/>
        </p:nvSpPr>
        <p:spPr>
          <a:xfrm>
            <a:off x="2348392" y="3628325"/>
            <a:ext cx="14172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Векторное хранилище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703" name="Google Shape;703;p41"/>
          <p:cNvSpPr txBox="1"/>
          <p:nvPr/>
        </p:nvSpPr>
        <p:spPr>
          <a:xfrm>
            <a:off x="5119946" y="3312950"/>
            <a:ext cx="14172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Pydantic</a:t>
            </a:r>
            <a:endParaRPr sz="25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04" name="Google Shape;704;p41"/>
          <p:cNvSpPr txBox="1"/>
          <p:nvPr/>
        </p:nvSpPr>
        <p:spPr>
          <a:xfrm>
            <a:off x="5119950" y="3628325"/>
            <a:ext cx="15501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строгое разграничение форматов</a:t>
            </a:r>
            <a:endParaRPr>
              <a:solidFill>
                <a:schemeClr val="accent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705" name="Google Shape;705;p41"/>
          <p:cNvGrpSpPr/>
          <p:nvPr/>
        </p:nvGrpSpPr>
        <p:grpSpPr>
          <a:xfrm rot="10800000">
            <a:off x="-466752" y="434375"/>
            <a:ext cx="1550073" cy="548628"/>
            <a:chOff x="2758075" y="846250"/>
            <a:chExt cx="296875" cy="105075"/>
          </a:xfrm>
        </p:grpSpPr>
        <p:sp>
          <p:nvSpPr>
            <p:cNvPr id="706" name="Google Shape;706;p41"/>
            <p:cNvSpPr/>
            <p:nvPr/>
          </p:nvSpPr>
          <p:spPr>
            <a:xfrm>
              <a:off x="2991475" y="846250"/>
              <a:ext cx="63475" cy="105075"/>
            </a:xfrm>
            <a:custGeom>
              <a:rect b="b" l="l" r="r" t="t"/>
              <a:pathLst>
                <a:path extrusionOk="0" h="4203" w="2539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28747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2758075" y="846250"/>
              <a:ext cx="63450" cy="105075"/>
            </a:xfrm>
            <a:custGeom>
              <a:rect b="b" l="l" r="r" t="t"/>
              <a:pathLst>
                <a:path extrusionOk="0" h="4203" w="2538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6E79E4"/>
      </a:accent1>
      <a:accent2>
        <a:srgbClr val="3C3C3B"/>
      </a:accent2>
      <a:accent3>
        <a:srgbClr val="5C64B8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