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7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309" r:id="rId5"/>
    <p:sldId id="271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22" r:id="rId15"/>
    <p:sldId id="323" r:id="rId16"/>
    <p:sldId id="325" r:id="rId17"/>
    <p:sldId id="326" r:id="rId18"/>
    <p:sldId id="327" r:id="rId19"/>
    <p:sldId id="320" r:id="rId20"/>
    <p:sldId id="32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52"/>
    <a:srgbClr val="F48921"/>
    <a:srgbClr val="F9912E"/>
    <a:srgbClr val="F79032"/>
    <a:srgbClr val="FBB137"/>
    <a:srgbClr val="F68823"/>
    <a:srgbClr val="FBAC33"/>
    <a:srgbClr val="F58524"/>
    <a:srgbClr val="F6821D"/>
    <a:srgbClr val="FCB6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2424" autoAdjust="0"/>
  </p:normalViewPr>
  <p:slideViewPr>
    <p:cSldViewPr snapToGrid="0">
      <p:cViewPr>
        <p:scale>
          <a:sx n="70" d="100"/>
          <a:sy n="70" d="100"/>
        </p:scale>
        <p:origin x="-768" y="-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76E4-BD21-4EEA-8E84-31FD3B1D7328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6B0F6-A24B-4AE9-A6AA-512CE2CD27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41494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4D61-BFAD-4937-B439-E65F801AEE5B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0A9B7-A746-4233-AC6B-7DDCC07D6A2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5735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8987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148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7512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596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5156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653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99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576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242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0592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09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385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35247" y="971501"/>
            <a:ext cx="7539031" cy="2031006"/>
          </a:xfrm>
          <a:prstGeom prst="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MEXERIQUEIRO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20960" y="3507474"/>
            <a:ext cx="7539032" cy="1405719"/>
          </a:xfrm>
          <a:prstGeom prst="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Projeto de Sistemas de Informação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800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Imagem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65346" y="5162382"/>
            <a:ext cx="1939925" cy="1444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953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039738" y="45635"/>
            <a:ext cx="47084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Arquitetura</a:t>
            </a:r>
            <a:endParaRPr lang="pt-BR" sz="70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347953"/>
            <a:ext cx="9685589" cy="5202972"/>
          </a:xfrm>
        </p:spPr>
      </p:pic>
    </p:spTree>
    <p:extLst>
      <p:ext uri="{BB962C8B-B14F-4D97-AF65-F5344CB8AC3E}">
        <p14:creationId xmlns:p14="http://schemas.microsoft.com/office/powerpoint/2010/main" xmlns="" val="7412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671249" y="255043"/>
            <a:ext cx="47084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Diagramas</a:t>
            </a:r>
            <a:endParaRPr lang="pt-BR" sz="70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Use Case – Visão Geral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Caso de Uso Manter Alerta</a:t>
            </a:r>
          </a:p>
          <a:p>
            <a:pPr marL="0" indent="0">
              <a:buNone/>
            </a:pPr>
            <a:r>
              <a:rPr lang="pt-BR" dirty="0" smtClean="0"/>
              <a:t> 	Diagrama de Sequencia</a:t>
            </a:r>
          </a:p>
          <a:p>
            <a:pPr marL="0" indent="0">
              <a:buNone/>
            </a:pPr>
            <a:r>
              <a:rPr lang="pt-BR" dirty="0"/>
              <a:t>	Diagrama de </a:t>
            </a:r>
            <a:r>
              <a:rPr lang="pt-BR" dirty="0" smtClean="0"/>
              <a:t>Sequencia Pesquisa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/>
              <a:t>Diagrama de </a:t>
            </a:r>
            <a:r>
              <a:rPr lang="pt-BR" dirty="0" smtClean="0"/>
              <a:t>Sequencia – FA3  - Excluir</a:t>
            </a:r>
          </a:p>
          <a:p>
            <a:pPr marL="0" indent="0">
              <a:buNone/>
            </a:pPr>
            <a:r>
              <a:rPr lang="pt-BR" dirty="0"/>
              <a:t>	Diagrama de </a:t>
            </a:r>
            <a:r>
              <a:rPr lang="pt-BR" dirty="0" smtClean="0"/>
              <a:t>Sequencia – FA4 - Editar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Diagrama de Classes Participantes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2144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98380" y="6349275"/>
            <a:ext cx="35961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 smtClean="0"/>
              <a:t>Use Case – Visão Geral</a:t>
            </a:r>
            <a:endParaRPr lang="pt-BR" sz="26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81" y="122832"/>
            <a:ext cx="11859906" cy="63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56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61633" y="6256810"/>
            <a:ext cx="380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Sequencia</a:t>
            </a:r>
          </a:p>
        </p:txBody>
      </p:sp>
      <p:pic>
        <p:nvPicPr>
          <p:cNvPr id="4099" name="Picture 3" descr="UC18 - Manter Alerta - Sequenc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845" y="82066"/>
            <a:ext cx="11081982" cy="623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7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001300" y="6212798"/>
            <a:ext cx="5190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Sequencia Pesquisa</a:t>
            </a:r>
            <a:endParaRPr lang="pt-BR" sz="2800" dirty="0"/>
          </a:p>
        </p:txBody>
      </p:sp>
      <p:pic>
        <p:nvPicPr>
          <p:cNvPr id="12290" name="Picture 2" descr="UC18 - Manter Alerta - Pesqui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967" y="164838"/>
            <a:ext cx="10686197" cy="604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994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073253" y="6310551"/>
            <a:ext cx="622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Sequencia – FA3- Excluir</a:t>
            </a:r>
            <a:endParaRPr lang="pt-BR" sz="2800" dirty="0"/>
          </a:p>
        </p:txBody>
      </p:sp>
      <p:pic>
        <p:nvPicPr>
          <p:cNvPr id="13314" name="Picture 2" descr="FA3 - Exclui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047" y="191067"/>
            <a:ext cx="9880979" cy="62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76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073253" y="6310551"/>
            <a:ext cx="622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Sequencia – FA4- Editar</a:t>
            </a:r>
            <a:endParaRPr lang="pt-BR" sz="2800" dirty="0"/>
          </a:p>
        </p:txBody>
      </p:sp>
      <p:pic>
        <p:nvPicPr>
          <p:cNvPr id="14338" name="Picture 2" descr="FA4 - Edit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15" y="284045"/>
            <a:ext cx="10522424" cy="602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88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732907" y="6293836"/>
            <a:ext cx="524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Classes Participantes</a:t>
            </a:r>
            <a:endParaRPr lang="pt-BR" sz="2800" dirty="0"/>
          </a:p>
        </p:txBody>
      </p:sp>
      <p:pic>
        <p:nvPicPr>
          <p:cNvPr id="15362" name="Picture 2" descr="UC18 - Manter Alerta - Clas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118" y="491319"/>
            <a:ext cx="11836624" cy="4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55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27603" y="6293836"/>
            <a:ext cx="625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/>
              <a:t>MODELO RELACIONAL </a:t>
            </a:r>
            <a:r>
              <a:rPr lang="pt-BR" sz="2800" b="1" dirty="0" smtClean="0"/>
              <a:t>NORMALIZADO</a:t>
            </a:r>
            <a:endParaRPr lang="pt-BR" sz="2800" b="1" dirty="0"/>
          </a:p>
        </p:txBody>
      </p:sp>
      <p:pic>
        <p:nvPicPr>
          <p:cNvPr id="5" name="Imagem 4" descr="Mer 13_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363" y="286603"/>
            <a:ext cx="11559655" cy="60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25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27546" y="317145"/>
            <a:ext cx="11382233" cy="1279643"/>
          </a:xfrm>
        </p:spPr>
        <p:txBody>
          <a:bodyPr/>
          <a:lstStyle/>
          <a:p>
            <a:r>
              <a:rPr lang="pt-BR" sz="8000" dirty="0" smtClean="0"/>
              <a:t>Considerações </a:t>
            </a:r>
            <a:r>
              <a:rPr lang="pt-BR" sz="8000" dirty="0"/>
              <a:t>F</a:t>
            </a:r>
            <a:r>
              <a:rPr lang="pt-BR" sz="8000" dirty="0" smtClean="0"/>
              <a:t>inais</a:t>
            </a:r>
            <a:endParaRPr lang="pt-BR" sz="8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1079" y="1855906"/>
            <a:ext cx="5715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67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28260" y="310592"/>
            <a:ext cx="6998473" cy="1831975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Quem somos?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8260" y="2142567"/>
            <a:ext cx="9557436" cy="2057958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Carolina| krol_cnt@yahoo.com.br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Graduando em Bacharelado em Sistemas </a:t>
            </a:r>
            <a:r>
              <a:rPr lang="pt-BR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de Informação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Raiza Carolina| raizadepaula@hotmail.com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Graduando em Bacharelado em Sistemas de Informação</a:t>
            </a:r>
            <a:endParaRPr lang="pt-BR" sz="16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1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3406" y="2155397"/>
            <a:ext cx="3685843" cy="368584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2743293" y="467270"/>
            <a:ext cx="5906067" cy="1279643"/>
          </a:xfrm>
        </p:spPr>
        <p:txBody>
          <a:bodyPr/>
          <a:lstStyle/>
          <a:p>
            <a:r>
              <a:rPr lang="pt-BR" sz="8000" dirty="0" smtClean="0"/>
              <a:t>Dúvidas 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xmlns="" val="4917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77923" y="294991"/>
            <a:ext cx="4176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Tópicos</a:t>
            </a:r>
            <a:endParaRPr lang="pt-BR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57399" y="1378424"/>
            <a:ext cx="61022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Motivação e Cliente em Potencial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</a:t>
            </a:r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Atual</a:t>
            </a:r>
          </a:p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Planejamento do Projeto</a:t>
            </a:r>
          </a:p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Requisitos 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Arquitetura do </a:t>
            </a:r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Sistema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Diagramas</a:t>
            </a:r>
          </a:p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Modelo Relacional</a:t>
            </a:r>
          </a:p>
          <a:p>
            <a:endParaRPr lang="pt-BR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931" y="2518466"/>
            <a:ext cx="3941601" cy="29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10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A ideia central do projeto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Tecnologia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Mobilidade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46663" y="384484"/>
            <a:ext cx="9457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/>
              <a:t>Motivação e Cliente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5127" y="2238233"/>
            <a:ext cx="2061512" cy="317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67505" y="384484"/>
            <a:ext cx="67479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atual</a:t>
            </a:r>
            <a:endParaRPr lang="pt-BR" sz="8000" dirty="0"/>
          </a:p>
        </p:txBody>
      </p:sp>
      <p:pic>
        <p:nvPicPr>
          <p:cNvPr id="5" name="Imagem 4" descr="foto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79" y="2423898"/>
            <a:ext cx="3312945" cy="2419566"/>
          </a:xfrm>
          <a:prstGeom prst="rect">
            <a:avLst/>
          </a:prstGeom>
        </p:spPr>
      </p:pic>
      <p:pic>
        <p:nvPicPr>
          <p:cNvPr id="8" name="Imagem 7" descr="foto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4842" y="2414310"/>
            <a:ext cx="3312945" cy="241956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92523" y="3581404"/>
            <a:ext cx="197167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1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SEGURANÇA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56648" y="3376554"/>
            <a:ext cx="197167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VIZINHO SOLIDÁRIO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 descr="foto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5476" y="2424207"/>
            <a:ext cx="3312945" cy="241956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994807" y="3429004"/>
            <a:ext cx="197167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PROJETOS SIMILARES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3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69243" y="384484"/>
            <a:ext cx="94169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Planejamento do Projeto</a:t>
            </a:r>
            <a:endParaRPr lang="pt-BR" sz="7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9243" y="2415796"/>
            <a:ext cx="3369718" cy="3369718"/>
          </a:xfrm>
          <a:prstGeom prst="rect">
            <a:avLst/>
          </a:prstGeom>
        </p:spPr>
      </p:pic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5669507" y="1924986"/>
            <a:ext cx="471643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O que é?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Benefício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Ambiente do Usuário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Usuários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Gerenciamento</a:t>
            </a:r>
          </a:p>
        </p:txBody>
      </p:sp>
    </p:spTree>
    <p:extLst>
      <p:ext uri="{BB962C8B-B14F-4D97-AF65-F5344CB8AC3E}">
        <p14:creationId xmlns:p14="http://schemas.microsoft.com/office/powerpoint/2010/main" xmlns="" val="11059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94078" y="288949"/>
            <a:ext cx="4612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 smtClean="0"/>
              <a:t>Requisitos</a:t>
            </a:r>
            <a:endParaRPr lang="pt-BR" sz="8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4725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pt-BR" sz="1700" b="1" dirty="0" smtClean="0"/>
              <a:t>	</a:t>
            </a:r>
            <a:r>
              <a:rPr lang="pt-BR" sz="2000" b="1" dirty="0" smtClean="0"/>
              <a:t>FUNCIONAIS</a:t>
            </a:r>
          </a:p>
          <a:p>
            <a:pPr marL="0" indent="0">
              <a:buNone/>
            </a:pPr>
            <a:r>
              <a:rPr lang="pt-BR" sz="1700" b="1" dirty="0" smtClean="0"/>
              <a:t>Modulo </a:t>
            </a:r>
            <a:r>
              <a:rPr lang="pt-BR" sz="1700" b="1" dirty="0"/>
              <a:t>Web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</a:t>
            </a:r>
            <a:r>
              <a:rPr lang="pt-BR" sz="1400" dirty="0" smtClean="0"/>
              <a:t>Perfil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Unidade Funcional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Serviço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Nível de </a:t>
            </a:r>
            <a:r>
              <a:rPr lang="pt-BR" sz="1400" dirty="0" smtClean="0"/>
              <a:t>Alerta.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Rateio de Custo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Acessar Imagens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Mensagens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Gerar </a:t>
            </a:r>
            <a:r>
              <a:rPr lang="pt-BR" sz="1400" dirty="0"/>
              <a:t>Relatório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Eventos/ Agenda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Câmera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DVR </a:t>
            </a:r>
            <a:endParaRPr lang="pt-BR" sz="15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Equipe de Segurança  </a:t>
            </a:r>
          </a:p>
          <a:p>
            <a:pPr marL="0" indent="0">
              <a:buNone/>
            </a:pPr>
            <a:endParaRPr lang="pt-BR" sz="1700" b="1" dirty="0" smtClean="0"/>
          </a:p>
          <a:p>
            <a:pPr marL="0" indent="0">
              <a:buNone/>
            </a:pPr>
            <a:r>
              <a:rPr lang="pt-BR" sz="1700" b="1" dirty="0" smtClean="0"/>
              <a:t>Modulo </a:t>
            </a:r>
            <a:r>
              <a:rPr lang="pt-BR" sz="1700" b="1" dirty="0"/>
              <a:t>Móbile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Avaliar serviço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Gerar Alerta.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Visualizar </a:t>
            </a:r>
            <a:r>
              <a:rPr lang="pt-BR" sz="1400" dirty="0" smtClean="0"/>
              <a:t>Imagens.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Mensagens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Eventos/ </a:t>
            </a:r>
            <a:r>
              <a:rPr lang="pt-BR" sz="1400" dirty="0" smtClean="0"/>
              <a:t>Agenda</a:t>
            </a:r>
            <a:endParaRPr lang="pt-BR" sz="14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000" b="1" dirty="0" smtClean="0"/>
              <a:t>	NÃO FUNCIONAIS</a:t>
            </a:r>
          </a:p>
          <a:p>
            <a:pPr marL="457200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Funcionalidades Adicionais do Sistema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Câmera de Monitoramento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Digital Vídeo Recorder (DVR)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Internet Banda Larga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Conselho Comunitário de Segurança (CONSEG)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Empresas de Segurança</a:t>
            </a:r>
          </a:p>
        </p:txBody>
      </p:sp>
    </p:spTree>
    <p:extLst>
      <p:ext uri="{BB962C8B-B14F-4D97-AF65-F5344CB8AC3E}">
        <p14:creationId xmlns:p14="http://schemas.microsoft.com/office/powerpoint/2010/main" xmlns="" val="41246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87355" y="288949"/>
            <a:ext cx="100993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Gerenciamento de Custos </a:t>
            </a:r>
            <a:endParaRPr lang="pt-BR" sz="7000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619519291"/>
              </p:ext>
            </p:extLst>
          </p:nvPr>
        </p:nvGraphicFramePr>
        <p:xfrm>
          <a:off x="1774210" y="2074460"/>
          <a:ext cx="8284190" cy="4230807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2101730"/>
                <a:gridCol w="2985196"/>
                <a:gridCol w="1918539"/>
                <a:gridCol w="1278725"/>
              </a:tblGrid>
              <a:tr h="7806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Serviço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Descrição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Quantidade/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Horas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Custo (R$)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Gerencia de projeto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Analise de documentação e planejamento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Mês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12.000,00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Desenvolvimento do projeto 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Diagramação e programação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Mês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13.000,00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9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Testes da aplicação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Teste de performance da atividade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Mês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11.500,00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9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Memória DDR3 4 GB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Para upgrade de notebook SIM+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150,00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6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Banda larga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Acesso à internet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Mês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48,00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643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TOTAL=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36.698,00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449171" y="1514901"/>
            <a:ext cx="30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Planilha de Desenvolvimento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15456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87355" y="288949"/>
            <a:ext cx="100993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Gerenciamento de Custos </a:t>
            </a:r>
            <a:endParaRPr lang="pt-BR" sz="7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49171" y="1514901"/>
            <a:ext cx="30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Planilha de Implantação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66790954"/>
              </p:ext>
            </p:extLst>
          </p:nvPr>
        </p:nvGraphicFramePr>
        <p:xfrm>
          <a:off x="1210671" y="2103942"/>
          <a:ext cx="9520451" cy="1785669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2060216"/>
                <a:gridCol w="3028639"/>
                <a:gridCol w="2110440"/>
                <a:gridCol w="2321156"/>
              </a:tblGrid>
              <a:tr h="595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Serviço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Descrição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Quantidade/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Horas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Custo (R$)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  <a:tr h="2976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Apresentação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Reunião inicial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 hora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0,00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  <a:tr h="2976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Treinamento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Treinamento de usuários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 horas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150,00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  <a:tr h="2976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Cadastro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Cadastro do usuário gestor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 hora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0,00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  <a:tr h="297611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TOTAL=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150,00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645091" y="4028364"/>
            <a:ext cx="46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Planilha de Manutenção e Atualização</a:t>
            </a:r>
            <a:endParaRPr lang="pt-BR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2437776"/>
              </p:ext>
            </p:extLst>
          </p:nvPr>
        </p:nvGraphicFramePr>
        <p:xfrm>
          <a:off x="1828139" y="4653887"/>
          <a:ext cx="8258220" cy="1497591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773812"/>
                <a:gridCol w="2633728"/>
                <a:gridCol w="1831583"/>
                <a:gridCol w="2019097"/>
              </a:tblGrid>
              <a:tr h="6960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Serviço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Quantidade/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Horas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Custo (R$)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7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Manutenção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Analise e ajustes na aplicação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Mês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13.000,00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778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TOTAL=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13.000,00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16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CC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CC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269</Words>
  <Application>Microsoft Office PowerPoint</Application>
  <PresentationFormat>Personalizar</PresentationFormat>
  <Paragraphs>144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Considerações Finais</vt:lpstr>
      <vt:lpstr>Dúvidas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silva</dc:creator>
  <cp:lastModifiedBy>Raiza de Paula</cp:lastModifiedBy>
  <cp:revision>127</cp:revision>
  <dcterms:created xsi:type="dcterms:W3CDTF">2016-06-12T03:13:21Z</dcterms:created>
  <dcterms:modified xsi:type="dcterms:W3CDTF">2017-06-14T21:26:03Z</dcterms:modified>
</cp:coreProperties>
</file>