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307" r:id="rId3"/>
    <p:sldId id="308" r:id="rId4"/>
    <p:sldId id="309" r:id="rId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TML5 e CSS3: parte 2" id="{E75E278A-FF0E-49A4-B170-79828D63BBAD}">
          <p14:sldIdLst>
            <p14:sldId id="256"/>
            <p14:sldId id="307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E8EFE0-5F29-4A8F-882F-2C5E3702D946}" type="datetime1">
              <a:rPr lang="pt-BR" smtClean="0"/>
              <a:t>17/05/2023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915AE-A572-46FB-8F05-B028884B90C4}" type="datetime1">
              <a:rPr lang="pt-BR" smtClean="0"/>
              <a:pPr/>
              <a:t>17/05/2023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cxnSp>
        <p:nvCxnSpPr>
          <p:cNvPr id="12" name="Conector Re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DFFABA16-A60E-4C58-9DC9-284576B05B35}" type="datetime1">
              <a:rPr lang="pt-BR" noProof="0" smtClean="0"/>
              <a:t>17/05/2023</a:t>
            </a:fld>
            <a:endParaRPr lang="pt-BR" noProof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8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10" name="Retâ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95CCA5C-24EB-4738-B463-0ADFEF5D3564}" type="datetime1">
              <a:rPr lang="pt-BR" noProof="0" smtClean="0"/>
              <a:t>17/05/2023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pt-BR" sz="4800" b="1" dirty="0">
                <a:solidFill>
                  <a:schemeClr val="bg1"/>
                </a:solidFill>
              </a:rPr>
              <a:t>Iniciante em Programação T5 - ONE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2400" dirty="0">
                <a:solidFill>
                  <a:schemeClr val="bg1"/>
                </a:solidFill>
                <a:latin typeface="+mj-lt"/>
              </a:rPr>
              <a:t>HTML5 e CSS3 parte 4: Avançando no CSS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B4FF7-CFA5-CA7B-E1F8-809D3A5A7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Adaptando a página inicial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AA17A-899F-B976-7926-082287CF92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5136" y="1366092"/>
            <a:ext cx="2960788" cy="5310010"/>
          </a:xfrm>
        </p:spPr>
        <p:txBody>
          <a:bodyPr/>
          <a:lstStyle/>
          <a:p>
            <a:r>
              <a:rPr lang="pt-BR" b="1" i="1" dirty="0"/>
              <a:t>REFAZENDO A PÁGINA INICIAL</a:t>
            </a:r>
          </a:p>
          <a:p>
            <a:r>
              <a:rPr lang="pt-BR" sz="1100" dirty="0"/>
              <a:t>Quando temos uma divisão onde o conteúdo é um só, ou seja, é como se fosse uma seção, é todo pra um objetivo, usamos a </a:t>
            </a:r>
            <a:r>
              <a:rPr lang="pt-BR" sz="1100" dirty="0" err="1"/>
              <a:t>tag</a:t>
            </a:r>
            <a:r>
              <a:rPr lang="pt-BR" sz="1100" dirty="0"/>
              <a:t> &lt;</a:t>
            </a:r>
            <a:r>
              <a:rPr lang="pt-BR" sz="1100" b="1" dirty="0" err="1">
                <a:solidFill>
                  <a:srgbClr val="7030A0"/>
                </a:solidFill>
              </a:rPr>
              <a:t>section</a:t>
            </a:r>
            <a:r>
              <a:rPr lang="pt-BR" sz="1100" dirty="0"/>
              <a:t>&gt; </a:t>
            </a:r>
          </a:p>
          <a:p>
            <a:r>
              <a:rPr lang="pt-BR" sz="1100" dirty="0"/>
              <a:t>&lt;</a:t>
            </a:r>
            <a:r>
              <a:rPr lang="pt-BR" sz="1100" b="1" dirty="0" err="1">
                <a:solidFill>
                  <a:srgbClr val="7030A0"/>
                </a:solidFill>
              </a:rPr>
              <a:t>div</a:t>
            </a:r>
            <a:r>
              <a:rPr lang="pt-BR" sz="1100" dirty="0"/>
              <a:t>&gt; é apenas uma divisão visual. </a:t>
            </a:r>
          </a:p>
          <a:p>
            <a:r>
              <a:rPr lang="pt-BR" sz="1100" dirty="0"/>
              <a:t>&lt;</a:t>
            </a:r>
            <a:r>
              <a:rPr lang="pt-BR" sz="1100" b="1" dirty="0" err="1">
                <a:solidFill>
                  <a:srgbClr val="7030A0"/>
                </a:solidFill>
              </a:rPr>
              <a:t>section</a:t>
            </a:r>
            <a:r>
              <a:rPr lang="pt-BR" sz="1100" dirty="0"/>
              <a:t>&gt; é uma divisão onde tem um conteúdo complexo. </a:t>
            </a:r>
          </a:p>
          <a:p>
            <a:r>
              <a:rPr lang="pt-BR" sz="1100" dirty="0"/>
              <a:t>Para um bloco onde o conteúdo tenha o mesmo significado, o mesmo sentido, usamos uma &lt;</a:t>
            </a:r>
            <a:r>
              <a:rPr lang="pt-BR" sz="1100" b="1" dirty="0" err="1">
                <a:solidFill>
                  <a:srgbClr val="7030A0"/>
                </a:solidFill>
              </a:rPr>
              <a:t>section</a:t>
            </a:r>
            <a:r>
              <a:rPr lang="pt-BR" sz="1100" dirty="0"/>
              <a:t>&gt;. 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5A498BB-148E-B0FF-08EE-001119264C7F}"/>
              </a:ext>
            </a:extLst>
          </p:cNvPr>
          <p:cNvSpPr txBox="1">
            <a:spLocks/>
          </p:cNvSpPr>
          <p:nvPr/>
        </p:nvSpPr>
        <p:spPr>
          <a:xfrm>
            <a:off x="4375858" y="1366092"/>
            <a:ext cx="2960788" cy="5310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i="1" dirty="0"/>
              <a:t>ADAPTANDO O CSS</a:t>
            </a:r>
          </a:p>
          <a:p>
            <a:r>
              <a:rPr lang="pt-BR" sz="1100" dirty="0"/>
              <a:t>Percentual se trata de uma media proporcional, como notamos ao definir que a imagem do banner deveria o ocupar 100% de largura em relação a página, se quiséssemos que o banner ocupasse metade da largura da página, bastaria escrever 50%.</a:t>
            </a:r>
          </a:p>
          <a:p>
            <a:r>
              <a:rPr lang="pt-BR" sz="1100" dirty="0"/>
              <a:t>Se quisermos que a fonte de titulo-principal seja o dobro da fonte padrão, independe do tamanho dessa fonte padrão, utilizamos a medida em, a media proporcional para pixels. Se quisermos duas vezes o tamanho base (15 pixels), basta escrever 2em.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1478C98-08B4-E302-0063-321D1E1D0A67}"/>
              </a:ext>
            </a:extLst>
          </p:cNvPr>
          <p:cNvSpPr txBox="1">
            <a:spLocks/>
          </p:cNvSpPr>
          <p:nvPr/>
        </p:nvSpPr>
        <p:spPr>
          <a:xfrm>
            <a:off x="7956580" y="1366092"/>
            <a:ext cx="2960788" cy="53100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i="1" dirty="0"/>
              <a:t>USANDO O FLOAT</a:t>
            </a:r>
          </a:p>
          <a:p>
            <a:r>
              <a:rPr lang="pt-BR" dirty="0" err="1"/>
              <a:t>alt</a:t>
            </a:r>
            <a:r>
              <a:rPr lang="pt-BR" dirty="0"/>
              <a:t> da imagem -&gt; texto alternativo -&gt; descreve de maneira sucinta o conteúdo visual expresso na imagem. Esse recurso é utilizado caso a imagem não seja carregada ou para pessoas que utilizam leitores de tela.</a:t>
            </a:r>
          </a:p>
          <a:p>
            <a:r>
              <a:rPr lang="pt-BR" dirty="0" err="1"/>
              <a:t>float</a:t>
            </a:r>
            <a:r>
              <a:rPr lang="pt-BR" dirty="0"/>
              <a:t>, em tradução livre "flutuação". Quando utilizamos este </a:t>
            </a:r>
            <a:r>
              <a:rPr lang="pt-BR" dirty="0" err="1"/>
              <a:t>recurso,o</a:t>
            </a:r>
            <a:r>
              <a:rPr lang="pt-BR" dirty="0"/>
              <a:t> elemento "descola" da página mas o que seria a sua sombra, continua sendo ocupada virtualmente, isto é, o texto respeita esse espaço ocupado.</a:t>
            </a:r>
          </a:p>
          <a:p>
            <a:r>
              <a:rPr lang="pt-BR" dirty="0"/>
              <a:t>Tanto o </a:t>
            </a:r>
            <a:r>
              <a:rPr lang="pt-BR" dirty="0" err="1"/>
              <a:t>float:left</a:t>
            </a:r>
            <a:r>
              <a:rPr lang="pt-BR" dirty="0"/>
              <a:t> quanto o </a:t>
            </a:r>
            <a:r>
              <a:rPr lang="pt-BR" dirty="0" err="1"/>
              <a:t>float</a:t>
            </a:r>
            <a:r>
              <a:rPr lang="pt-BR" dirty="0"/>
              <a:t>: </a:t>
            </a:r>
            <a:r>
              <a:rPr lang="pt-BR" dirty="0" err="1"/>
              <a:t>right</a:t>
            </a:r>
            <a:r>
              <a:rPr lang="pt-BR" dirty="0"/>
              <a:t> servem para que o elemento se destaque na tela, deixe de ocupar o espaço em que estava, para que os outros elementos possam se posicionar ao redor dele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491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6CF83-8886-1433-6305-6ABE178E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Adaptando a página inicial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5D1812-C0B1-A27A-A777-70673296AC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Nesta aula, aprendemos: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 ajustar a página principal para utilizar os mesmos padrões da página de produtos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Medidas proporcionais com CSS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Como funciona a flutuação dos elementos e como modificá-la, com a propriedade </a:t>
            </a:r>
            <a:r>
              <a:rPr lang="pt-BR" dirty="0" err="1"/>
              <a:t>float</a:t>
            </a:r>
            <a:r>
              <a:rPr lang="pt-BR" dirty="0"/>
              <a:t> do CSS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Como limpar o </a:t>
            </a:r>
            <a:r>
              <a:rPr lang="pt-BR" dirty="0" err="1"/>
              <a:t>float</a:t>
            </a:r>
            <a:r>
              <a:rPr lang="pt-BR" dirty="0"/>
              <a:t>, com a propriedade </a:t>
            </a:r>
            <a:r>
              <a:rPr lang="pt-BR" dirty="0" err="1"/>
              <a:t>clear</a:t>
            </a:r>
            <a:r>
              <a:rPr lang="pt-BR" dirty="0"/>
              <a:t> do CSS</a:t>
            </a:r>
          </a:p>
        </p:txBody>
      </p:sp>
    </p:spTree>
    <p:extLst>
      <p:ext uri="{BB962C8B-B14F-4D97-AF65-F5344CB8AC3E}">
        <p14:creationId xmlns:p14="http://schemas.microsoft.com/office/powerpoint/2010/main" val="305404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72F57-D562-81D7-8589-5101E173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– </a:t>
            </a:r>
            <a:r>
              <a:rPr lang="pt-BR"/>
              <a:t>Conteúdo externo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7398B3-1ADA-C995-4387-FC5F9AC5CD3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904688"/>
      </p:ext>
    </p:extLst>
  </p:cSld>
  <p:clrMapOvr>
    <a:masterClrMapping/>
  </p:clrMapOvr>
</p:sld>
</file>

<file path=ppt/theme/theme1.xml><?xml version="1.0" encoding="utf-8"?>
<a:theme xmlns:a="http://schemas.openxmlformats.org/drawingml/2006/main" name="DocBoas-vind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05_TF10001108_Win32" id="{28A79BE7-1959-4F88-894F-C0DF83BEA638}" vid="{43AF368F-97C8-445F-AF65-9C3884FDC69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{3632F81B-4712-4E3A-B89C-2C2A937D03C4}tf10001108_win32</Template>
  <TotalTime>449</TotalTime>
  <Words>378</Words>
  <Application>Microsoft Office PowerPoint</Application>
  <PresentationFormat>Widescreen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Wingdings</vt:lpstr>
      <vt:lpstr>DocBoas-vindas</vt:lpstr>
      <vt:lpstr>Iniciante em Programação T5 - ONE</vt:lpstr>
      <vt:lpstr>Aprendizado – Adaptando a página inicial</vt:lpstr>
      <vt:lpstr>Aprendizado – Adaptando a página inicial</vt:lpstr>
      <vt:lpstr>Aprendizado – Conteúdo externo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Iniciante em Programação T5 - ONE</dc:title>
  <dc:creator>RAIZA CIRNE BRAZ</dc:creator>
  <cp:keywords/>
  <cp:lastModifiedBy>RAIZA CIRNE BRAZ</cp:lastModifiedBy>
  <cp:revision>129</cp:revision>
  <dcterms:created xsi:type="dcterms:W3CDTF">2023-04-29T18:10:04Z</dcterms:created>
  <dcterms:modified xsi:type="dcterms:W3CDTF">2023-05-17T19:40:18Z</dcterms:modified>
  <cp:version/>
</cp:coreProperties>
</file>