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307" r:id="rId4"/>
    <p:sldId id="309" r:id="rId5"/>
    <p:sldId id="320" r:id="rId6"/>
    <p:sldId id="319" r:id="rId7"/>
    <p:sldId id="312" r:id="rId8"/>
    <p:sldId id="313" r:id="rId9"/>
    <p:sldId id="314" r:id="rId10"/>
    <p:sldId id="311" r:id="rId11"/>
    <p:sldId id="315" r:id="rId12"/>
    <p:sldId id="316" r:id="rId13"/>
    <p:sldId id="318" r:id="rId14"/>
    <p:sldId id="308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siness Agility" id="{B9B51309-D148-4332-87C2-07BE32FBCA3B}">
          <p14:sldIdLst>
            <p14:sldId id="256"/>
            <p14:sldId id="291"/>
            <p14:sldId id="307"/>
            <p14:sldId id="309"/>
            <p14:sldId id="320"/>
            <p14:sldId id="319"/>
            <p14:sldId id="312"/>
            <p14:sldId id="313"/>
            <p14:sldId id="314"/>
            <p14:sldId id="311"/>
            <p14:sldId id="315"/>
            <p14:sldId id="316"/>
            <p14:sldId id="318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38725-DAC9-430C-A003-E21BE543024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978BC0-653C-45F6-808A-507A3A904BC8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 b="1" dirty="0"/>
            <a:t>FRAMEWORKS ÁGEIS </a:t>
          </a:r>
          <a:br>
            <a:rPr lang="pt-BR" sz="1200" b="1" dirty="0"/>
          </a:br>
          <a:r>
            <a:rPr lang="pt-BR" sz="1200" b="1" dirty="0"/>
            <a:t>PARA ALÉM DO TI</a:t>
          </a:r>
          <a:r>
            <a:rPr lang="pt-BR" sz="1700" b="1" dirty="0"/>
            <a:t>: </a:t>
          </a:r>
          <a:endParaRPr lang="pt-BR" sz="1700" dirty="0"/>
        </a:p>
      </dgm:t>
    </dgm:pt>
    <dgm:pt modelId="{5696A44B-10D4-44F6-9192-794ADAB42E40}" type="parTrans" cxnId="{02454564-BDB8-40BA-B41E-9AFE786DD8DD}">
      <dgm:prSet/>
      <dgm:spPr/>
      <dgm:t>
        <a:bodyPr/>
        <a:lstStyle/>
        <a:p>
          <a:endParaRPr lang="pt-BR"/>
        </a:p>
      </dgm:t>
    </dgm:pt>
    <dgm:pt modelId="{BD86A533-8A67-4343-87FE-76D6DD3D5FB4}" type="sibTrans" cxnId="{02454564-BDB8-40BA-B41E-9AFE786DD8DD}">
      <dgm:prSet/>
      <dgm:spPr/>
      <dgm:t>
        <a:bodyPr/>
        <a:lstStyle/>
        <a:p>
          <a:endParaRPr lang="pt-BR"/>
        </a:p>
      </dgm:t>
    </dgm:pt>
    <dgm:pt modelId="{347E9F50-4E09-4BC7-94E9-ADDF433E3243}">
      <dgm:prSet phldrT="[Texto]" custT="1"/>
      <dgm:spPr>
        <a:solidFill>
          <a:schemeClr val="accent2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BR" sz="1200" dirty="0"/>
            <a:t>Entrega de valor</a:t>
          </a:r>
        </a:p>
      </dgm:t>
    </dgm:pt>
    <dgm:pt modelId="{A2C5AB95-2A1F-44B5-AE4C-BEAADDE1673A}" type="parTrans" cxnId="{2D30A1E9-6370-46A2-93BF-365882E2A0E5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pt-BR"/>
        </a:p>
      </dgm:t>
    </dgm:pt>
    <dgm:pt modelId="{5FB18322-D151-4881-9346-ED294BFD31C6}" type="sibTrans" cxnId="{2D30A1E9-6370-46A2-93BF-365882E2A0E5}">
      <dgm:prSet/>
      <dgm:spPr/>
      <dgm:t>
        <a:bodyPr/>
        <a:lstStyle/>
        <a:p>
          <a:endParaRPr lang="pt-BR"/>
        </a:p>
      </dgm:t>
    </dgm:pt>
    <dgm:pt modelId="{3D04C57E-7CFA-4E3A-B721-D14302F590D1}">
      <dgm:prSet phldrT="[Texto]" custT="1"/>
      <dgm:spPr>
        <a:solidFill>
          <a:schemeClr val="accent2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BR" sz="1200" dirty="0"/>
            <a:t>Scrum</a:t>
          </a:r>
          <a:r>
            <a:rPr lang="pt-BR" sz="1800" dirty="0"/>
            <a:t> </a:t>
          </a:r>
        </a:p>
      </dgm:t>
    </dgm:pt>
    <dgm:pt modelId="{05E5E539-BC56-4169-BD7E-D93A6CDBED74}" type="parTrans" cxnId="{BC27C72D-0064-4099-A7C9-985E63E8D731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pt-BR"/>
        </a:p>
      </dgm:t>
    </dgm:pt>
    <dgm:pt modelId="{1D82C93D-6650-4743-8110-9CA14CF5D2C7}" type="sibTrans" cxnId="{BC27C72D-0064-4099-A7C9-985E63E8D731}">
      <dgm:prSet/>
      <dgm:spPr/>
      <dgm:t>
        <a:bodyPr/>
        <a:lstStyle/>
        <a:p>
          <a:endParaRPr lang="pt-BR"/>
        </a:p>
      </dgm:t>
    </dgm:pt>
    <dgm:pt modelId="{879C00FE-7D42-48BE-BA8E-33B38FA8C162}">
      <dgm:prSet phldrT="[Texto]" custT="1"/>
      <dgm:spPr>
        <a:solidFill>
          <a:schemeClr val="accent2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BR" sz="1200" dirty="0"/>
            <a:t>Agilidad</a:t>
          </a:r>
          <a:r>
            <a:rPr lang="pt-BR" sz="1300" dirty="0"/>
            <a:t>e</a:t>
          </a:r>
        </a:p>
      </dgm:t>
    </dgm:pt>
    <dgm:pt modelId="{6F9790C6-BFA0-4E69-AA33-DD15E844A41D}" type="parTrans" cxnId="{2526B460-EF02-4F51-BEE1-21109ED326E2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pt-BR"/>
        </a:p>
      </dgm:t>
    </dgm:pt>
    <dgm:pt modelId="{49D08FF0-7F61-4B6C-976A-F2553AA4E0F7}" type="sibTrans" cxnId="{2526B460-EF02-4F51-BEE1-21109ED326E2}">
      <dgm:prSet/>
      <dgm:spPr/>
      <dgm:t>
        <a:bodyPr/>
        <a:lstStyle/>
        <a:p>
          <a:endParaRPr lang="pt-BR"/>
        </a:p>
      </dgm:t>
    </dgm:pt>
    <dgm:pt modelId="{99152D59-BAB7-4A96-BE73-D937FD5732E0}" type="pres">
      <dgm:prSet presAssocID="{B8338725-DAC9-430C-A003-E21BE543024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F490A7E-377B-48D3-A954-A514F81E9F95}" type="pres">
      <dgm:prSet presAssocID="{68978BC0-653C-45F6-808A-507A3A904BC8}" presName="singleCycle" presStyleCnt="0"/>
      <dgm:spPr/>
    </dgm:pt>
    <dgm:pt modelId="{2E1520A6-DC1D-4C06-8A73-B97CC5EC8243}" type="pres">
      <dgm:prSet presAssocID="{68978BC0-653C-45F6-808A-507A3A904BC8}" presName="singleCenter" presStyleLbl="node1" presStyleIdx="0" presStyleCnt="4" custScaleX="172066" custLinFactNeighborX="-1023" custLinFactNeighborY="-7504">
        <dgm:presLayoutVars>
          <dgm:chMax val="7"/>
          <dgm:chPref val="7"/>
        </dgm:presLayoutVars>
      </dgm:prSet>
      <dgm:spPr/>
    </dgm:pt>
    <dgm:pt modelId="{E2589F60-0309-4FB2-9620-AA9FF10C9C84}" type="pres">
      <dgm:prSet presAssocID="{A2C5AB95-2A1F-44B5-AE4C-BEAADDE1673A}" presName="Name56" presStyleLbl="parChTrans1D2" presStyleIdx="0" presStyleCnt="3"/>
      <dgm:spPr/>
    </dgm:pt>
    <dgm:pt modelId="{ECC84FF4-0963-499C-B6A2-A06F131E7326}" type="pres">
      <dgm:prSet presAssocID="{347E9F50-4E09-4BC7-94E9-ADDF433E3243}" presName="text0" presStyleLbl="node1" presStyleIdx="1" presStyleCnt="4" custScaleX="178518">
        <dgm:presLayoutVars>
          <dgm:bulletEnabled val="1"/>
        </dgm:presLayoutVars>
      </dgm:prSet>
      <dgm:spPr/>
    </dgm:pt>
    <dgm:pt modelId="{1F0B35E7-8434-444D-897E-A10E1682A166}" type="pres">
      <dgm:prSet presAssocID="{05E5E539-BC56-4169-BD7E-D93A6CDBED74}" presName="Name56" presStyleLbl="parChTrans1D2" presStyleIdx="1" presStyleCnt="3"/>
      <dgm:spPr/>
    </dgm:pt>
    <dgm:pt modelId="{4E504702-F88D-4F9F-B492-9861D4A19A76}" type="pres">
      <dgm:prSet presAssocID="{3D04C57E-7CFA-4E3A-B721-D14302F590D1}" presName="text0" presStyleLbl="node1" presStyleIdx="2" presStyleCnt="4" custScaleX="181021" custRadScaleRad="99660" custRadScaleInc="-567">
        <dgm:presLayoutVars>
          <dgm:bulletEnabled val="1"/>
        </dgm:presLayoutVars>
      </dgm:prSet>
      <dgm:spPr/>
    </dgm:pt>
    <dgm:pt modelId="{EF912A0B-C603-491C-BFFD-DB57FE587428}" type="pres">
      <dgm:prSet presAssocID="{6F9790C6-BFA0-4E69-AA33-DD15E844A41D}" presName="Name56" presStyleLbl="parChTrans1D2" presStyleIdx="2" presStyleCnt="3"/>
      <dgm:spPr/>
    </dgm:pt>
    <dgm:pt modelId="{8D40D734-BFA9-4A4B-9C02-7DDC20273E79}" type="pres">
      <dgm:prSet presAssocID="{879C00FE-7D42-48BE-BA8E-33B38FA8C162}" presName="text0" presStyleLbl="node1" presStyleIdx="3" presStyleCnt="4" custScaleX="195663" custRadScaleRad="99660" custRadScaleInc="567">
        <dgm:presLayoutVars>
          <dgm:bulletEnabled val="1"/>
        </dgm:presLayoutVars>
      </dgm:prSet>
      <dgm:spPr/>
    </dgm:pt>
  </dgm:ptLst>
  <dgm:cxnLst>
    <dgm:cxn modelId="{C4126A07-6925-4B35-9628-F17B55D2C506}" type="presOf" srcId="{A2C5AB95-2A1F-44B5-AE4C-BEAADDE1673A}" destId="{E2589F60-0309-4FB2-9620-AA9FF10C9C84}" srcOrd="0" destOrd="0" presId="urn:microsoft.com/office/officeart/2008/layout/RadialCluster"/>
    <dgm:cxn modelId="{AF1ACB0A-899E-4BD7-A50D-4FD6EBE343BD}" type="presOf" srcId="{B8338725-DAC9-430C-A003-E21BE543024E}" destId="{99152D59-BAB7-4A96-BE73-D937FD5732E0}" srcOrd="0" destOrd="0" presId="urn:microsoft.com/office/officeart/2008/layout/RadialCluster"/>
    <dgm:cxn modelId="{BC27C72D-0064-4099-A7C9-985E63E8D731}" srcId="{68978BC0-653C-45F6-808A-507A3A904BC8}" destId="{3D04C57E-7CFA-4E3A-B721-D14302F590D1}" srcOrd="1" destOrd="0" parTransId="{05E5E539-BC56-4169-BD7E-D93A6CDBED74}" sibTransId="{1D82C93D-6650-4743-8110-9CA14CF5D2C7}"/>
    <dgm:cxn modelId="{2526B460-EF02-4F51-BEE1-21109ED326E2}" srcId="{68978BC0-653C-45F6-808A-507A3A904BC8}" destId="{879C00FE-7D42-48BE-BA8E-33B38FA8C162}" srcOrd="2" destOrd="0" parTransId="{6F9790C6-BFA0-4E69-AA33-DD15E844A41D}" sibTransId="{49D08FF0-7F61-4B6C-976A-F2553AA4E0F7}"/>
    <dgm:cxn modelId="{02454564-BDB8-40BA-B41E-9AFE786DD8DD}" srcId="{B8338725-DAC9-430C-A003-E21BE543024E}" destId="{68978BC0-653C-45F6-808A-507A3A904BC8}" srcOrd="0" destOrd="0" parTransId="{5696A44B-10D4-44F6-9192-794ADAB42E40}" sibTransId="{BD86A533-8A67-4343-87FE-76D6DD3D5FB4}"/>
    <dgm:cxn modelId="{14AF2468-A2EE-4BD6-9999-3A59A32547E9}" type="presOf" srcId="{6F9790C6-BFA0-4E69-AA33-DD15E844A41D}" destId="{EF912A0B-C603-491C-BFFD-DB57FE587428}" srcOrd="0" destOrd="0" presId="urn:microsoft.com/office/officeart/2008/layout/RadialCluster"/>
    <dgm:cxn modelId="{BC396473-056D-4ED7-B159-5F83D651FD48}" type="presOf" srcId="{68978BC0-653C-45F6-808A-507A3A904BC8}" destId="{2E1520A6-DC1D-4C06-8A73-B97CC5EC8243}" srcOrd="0" destOrd="0" presId="urn:microsoft.com/office/officeart/2008/layout/RadialCluster"/>
    <dgm:cxn modelId="{C4F9A2A7-AEC2-4D65-9C18-226AE7BC9642}" type="presOf" srcId="{347E9F50-4E09-4BC7-94E9-ADDF433E3243}" destId="{ECC84FF4-0963-499C-B6A2-A06F131E7326}" srcOrd="0" destOrd="0" presId="urn:microsoft.com/office/officeart/2008/layout/RadialCluster"/>
    <dgm:cxn modelId="{DF07CBD8-A4B3-4FC8-97D0-C20409EB6E83}" type="presOf" srcId="{3D04C57E-7CFA-4E3A-B721-D14302F590D1}" destId="{4E504702-F88D-4F9F-B492-9861D4A19A76}" srcOrd="0" destOrd="0" presId="urn:microsoft.com/office/officeart/2008/layout/RadialCluster"/>
    <dgm:cxn modelId="{2D30A1E9-6370-46A2-93BF-365882E2A0E5}" srcId="{68978BC0-653C-45F6-808A-507A3A904BC8}" destId="{347E9F50-4E09-4BC7-94E9-ADDF433E3243}" srcOrd="0" destOrd="0" parTransId="{A2C5AB95-2A1F-44B5-AE4C-BEAADDE1673A}" sibTransId="{5FB18322-D151-4881-9346-ED294BFD31C6}"/>
    <dgm:cxn modelId="{FBE4A1EA-687F-4BA4-B325-9916F01C40E8}" type="presOf" srcId="{05E5E539-BC56-4169-BD7E-D93A6CDBED74}" destId="{1F0B35E7-8434-444D-897E-A10E1682A166}" srcOrd="0" destOrd="0" presId="urn:microsoft.com/office/officeart/2008/layout/RadialCluster"/>
    <dgm:cxn modelId="{A80FCAEA-3076-40B1-A618-6601DCA25618}" type="presOf" srcId="{879C00FE-7D42-48BE-BA8E-33B38FA8C162}" destId="{8D40D734-BFA9-4A4B-9C02-7DDC20273E79}" srcOrd="0" destOrd="0" presId="urn:microsoft.com/office/officeart/2008/layout/RadialCluster"/>
    <dgm:cxn modelId="{81D3621A-A6A0-4BAC-A40F-2C6E396ABA21}" type="presParOf" srcId="{99152D59-BAB7-4A96-BE73-D937FD5732E0}" destId="{7F490A7E-377B-48D3-A954-A514F81E9F95}" srcOrd="0" destOrd="0" presId="urn:microsoft.com/office/officeart/2008/layout/RadialCluster"/>
    <dgm:cxn modelId="{DB910F58-5FAA-45E9-812F-CCE3CBD5AA46}" type="presParOf" srcId="{7F490A7E-377B-48D3-A954-A514F81E9F95}" destId="{2E1520A6-DC1D-4C06-8A73-B97CC5EC8243}" srcOrd="0" destOrd="0" presId="urn:microsoft.com/office/officeart/2008/layout/RadialCluster"/>
    <dgm:cxn modelId="{3CEE09CB-65EE-4194-AF11-0A8B38317900}" type="presParOf" srcId="{7F490A7E-377B-48D3-A954-A514F81E9F95}" destId="{E2589F60-0309-4FB2-9620-AA9FF10C9C84}" srcOrd="1" destOrd="0" presId="urn:microsoft.com/office/officeart/2008/layout/RadialCluster"/>
    <dgm:cxn modelId="{149485DA-B632-4D87-97B6-EDAAC97A0DD8}" type="presParOf" srcId="{7F490A7E-377B-48D3-A954-A514F81E9F95}" destId="{ECC84FF4-0963-499C-B6A2-A06F131E7326}" srcOrd="2" destOrd="0" presId="urn:microsoft.com/office/officeart/2008/layout/RadialCluster"/>
    <dgm:cxn modelId="{0FB81E4E-50B0-43F7-BC0B-21BDDA4759A1}" type="presParOf" srcId="{7F490A7E-377B-48D3-A954-A514F81E9F95}" destId="{1F0B35E7-8434-444D-897E-A10E1682A166}" srcOrd="3" destOrd="0" presId="urn:microsoft.com/office/officeart/2008/layout/RadialCluster"/>
    <dgm:cxn modelId="{088BDC87-E2F3-4230-9D71-F74D3BDC2CAD}" type="presParOf" srcId="{7F490A7E-377B-48D3-A954-A514F81E9F95}" destId="{4E504702-F88D-4F9F-B492-9861D4A19A76}" srcOrd="4" destOrd="0" presId="urn:microsoft.com/office/officeart/2008/layout/RadialCluster"/>
    <dgm:cxn modelId="{5373AA4B-67FA-4200-B767-9F3202AEDC0E}" type="presParOf" srcId="{7F490A7E-377B-48D3-A954-A514F81E9F95}" destId="{EF912A0B-C603-491C-BFFD-DB57FE587428}" srcOrd="5" destOrd="0" presId="urn:microsoft.com/office/officeart/2008/layout/RadialCluster"/>
    <dgm:cxn modelId="{6C2EC1B3-BFD2-42B1-B493-21AC877A11BA}" type="presParOf" srcId="{7F490A7E-377B-48D3-A954-A514F81E9F95}" destId="{8D40D734-BFA9-4A4B-9C02-7DDC20273E79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20A0-16F8-4009-AFE2-3F7A9DAFA4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54C6C2D-E517-4462-8E19-42265A629A26}">
      <dgm:prSet phldrT="[Texto]" custT="1"/>
      <dgm:spPr>
        <a:solidFill>
          <a:schemeClr val="accent2"/>
        </a:solidFill>
      </dgm:spPr>
      <dgm:t>
        <a:bodyPr/>
        <a:lstStyle/>
        <a:p>
          <a:pPr algn="ctr"/>
          <a:r>
            <a:rPr lang="pt-BR" sz="1200" b="1" dirty="0"/>
            <a:t>Agilidade</a:t>
          </a:r>
        </a:p>
      </dgm:t>
    </dgm:pt>
    <dgm:pt modelId="{C1E83990-08E3-4D60-9C9A-863E31D8ECB2}" type="parTrans" cxnId="{8BD0BB0D-2A15-4311-BE48-97555E9ED339}">
      <dgm:prSet/>
      <dgm:spPr/>
      <dgm:t>
        <a:bodyPr/>
        <a:lstStyle/>
        <a:p>
          <a:endParaRPr lang="pt-BR"/>
        </a:p>
      </dgm:t>
    </dgm:pt>
    <dgm:pt modelId="{DE3A59FA-1FDE-481A-A7CE-6771F253F1D4}" type="sibTrans" cxnId="{8BD0BB0D-2A15-4311-BE48-97555E9ED339}">
      <dgm:prSet/>
      <dgm:spPr/>
      <dgm:t>
        <a:bodyPr/>
        <a:lstStyle/>
        <a:p>
          <a:endParaRPr lang="pt-BR"/>
        </a:p>
      </dgm:t>
    </dgm:pt>
    <dgm:pt modelId="{847316E8-30ED-4A31-9F8D-010F340EE581}">
      <dgm:prSet phldrT="[Texto]" custT="1"/>
      <dgm:spPr/>
      <dgm:t>
        <a:bodyPr/>
        <a:lstStyle/>
        <a:p>
          <a:r>
            <a:rPr lang="pt-BR" sz="1200" dirty="0"/>
            <a:t>É </a:t>
          </a:r>
          <a:r>
            <a:rPr lang="pt-BR" sz="1200" b="1" dirty="0">
              <a:solidFill>
                <a:schemeClr val="accent2"/>
              </a:solidFill>
            </a:rPr>
            <a:t>entregar valor </a:t>
          </a:r>
          <a:r>
            <a:rPr lang="pt-BR" sz="1200" dirty="0"/>
            <a:t>continuamente, antecipando as mudanças sempre que possível e ter boa adaptação à elas, à medida que surgirem, </a:t>
          </a:r>
          <a:r>
            <a:rPr lang="pt-BR" sz="1200" b="1" dirty="0">
              <a:solidFill>
                <a:schemeClr val="accent2"/>
              </a:solidFill>
            </a:rPr>
            <a:t>reduzindo os custos de mudanças e incertezas</a:t>
          </a:r>
          <a:r>
            <a:rPr lang="pt-BR" sz="1200" dirty="0"/>
            <a:t>. </a:t>
          </a:r>
        </a:p>
      </dgm:t>
    </dgm:pt>
    <dgm:pt modelId="{5A65DEB1-B597-40A3-89F6-449C19D4A56F}" type="parTrans" cxnId="{859B43D3-237F-4D91-B3F1-CF73BC26042B}">
      <dgm:prSet/>
      <dgm:spPr/>
      <dgm:t>
        <a:bodyPr/>
        <a:lstStyle/>
        <a:p>
          <a:endParaRPr lang="pt-BR"/>
        </a:p>
      </dgm:t>
    </dgm:pt>
    <dgm:pt modelId="{7BBE9C5B-7593-4C35-B3A1-A2EB16EF3F2C}" type="sibTrans" cxnId="{859B43D3-237F-4D91-B3F1-CF73BC26042B}">
      <dgm:prSet/>
      <dgm:spPr/>
      <dgm:t>
        <a:bodyPr/>
        <a:lstStyle/>
        <a:p>
          <a:endParaRPr lang="pt-BR"/>
        </a:p>
      </dgm:t>
    </dgm:pt>
    <dgm:pt modelId="{2AD653E0-959D-4380-BA38-02664CF27590}" type="pres">
      <dgm:prSet presAssocID="{A85920A0-16F8-4009-AFE2-3F7A9DAFA471}" presName="linear" presStyleCnt="0">
        <dgm:presLayoutVars>
          <dgm:animLvl val="lvl"/>
          <dgm:resizeHandles val="exact"/>
        </dgm:presLayoutVars>
      </dgm:prSet>
      <dgm:spPr/>
    </dgm:pt>
    <dgm:pt modelId="{5D1237D4-D337-47DB-A9FC-9C9E80FE0471}" type="pres">
      <dgm:prSet presAssocID="{554C6C2D-E517-4462-8E19-42265A629A26}" presName="parentText" presStyleLbl="node1" presStyleIdx="0" presStyleCnt="1" custScaleX="70875" custScaleY="51052" custLinFactNeighborX="-1402" custLinFactNeighborY="-38166">
        <dgm:presLayoutVars>
          <dgm:chMax val="0"/>
          <dgm:bulletEnabled val="1"/>
        </dgm:presLayoutVars>
      </dgm:prSet>
      <dgm:spPr/>
    </dgm:pt>
    <dgm:pt modelId="{A9DCDC4A-2209-44E5-82EB-ECC31151DFE8}" type="pres">
      <dgm:prSet presAssocID="{554C6C2D-E517-4462-8E19-42265A629A2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BD0BB0D-2A15-4311-BE48-97555E9ED339}" srcId="{A85920A0-16F8-4009-AFE2-3F7A9DAFA471}" destId="{554C6C2D-E517-4462-8E19-42265A629A26}" srcOrd="0" destOrd="0" parTransId="{C1E83990-08E3-4D60-9C9A-863E31D8ECB2}" sibTransId="{DE3A59FA-1FDE-481A-A7CE-6771F253F1D4}"/>
    <dgm:cxn modelId="{F5EEEB2C-D6E9-45F9-8405-0957D8FB315C}" type="presOf" srcId="{A85920A0-16F8-4009-AFE2-3F7A9DAFA471}" destId="{2AD653E0-959D-4380-BA38-02664CF27590}" srcOrd="0" destOrd="0" presId="urn:microsoft.com/office/officeart/2005/8/layout/vList2"/>
    <dgm:cxn modelId="{A87A7330-2214-4583-9596-F3938F08ACB9}" type="presOf" srcId="{847316E8-30ED-4A31-9F8D-010F340EE581}" destId="{A9DCDC4A-2209-44E5-82EB-ECC31151DFE8}" srcOrd="0" destOrd="0" presId="urn:microsoft.com/office/officeart/2005/8/layout/vList2"/>
    <dgm:cxn modelId="{5B3B1CC0-86DE-436B-B9CB-89349F3FCFDA}" type="presOf" srcId="{554C6C2D-E517-4462-8E19-42265A629A26}" destId="{5D1237D4-D337-47DB-A9FC-9C9E80FE0471}" srcOrd="0" destOrd="0" presId="urn:microsoft.com/office/officeart/2005/8/layout/vList2"/>
    <dgm:cxn modelId="{859B43D3-237F-4D91-B3F1-CF73BC26042B}" srcId="{554C6C2D-E517-4462-8E19-42265A629A26}" destId="{847316E8-30ED-4A31-9F8D-010F340EE581}" srcOrd="0" destOrd="0" parTransId="{5A65DEB1-B597-40A3-89F6-449C19D4A56F}" sibTransId="{7BBE9C5B-7593-4C35-B3A1-A2EB16EF3F2C}"/>
    <dgm:cxn modelId="{CEE2B718-198A-4DA5-A500-378878B97594}" type="presParOf" srcId="{2AD653E0-959D-4380-BA38-02664CF27590}" destId="{5D1237D4-D337-47DB-A9FC-9C9E80FE0471}" srcOrd="0" destOrd="0" presId="urn:microsoft.com/office/officeart/2005/8/layout/vList2"/>
    <dgm:cxn modelId="{1ED9BFBA-F660-44CD-8ADA-385A5BF9E3AA}" type="presParOf" srcId="{2AD653E0-959D-4380-BA38-02664CF27590}" destId="{A9DCDC4A-2209-44E5-82EB-ECC31151DF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13C1B6-12DA-4E77-92D2-4674658A3EA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B36B0D9-D35E-423E-BD48-67773767B076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Planning</a:t>
          </a:r>
        </a:p>
      </dgm:t>
    </dgm:pt>
    <dgm:pt modelId="{E93B6113-D029-4199-84F0-84C38617E7F4}" type="parTrans" cxnId="{A09B6A25-9E38-46BF-992E-5074844E34EE}">
      <dgm:prSet/>
      <dgm:spPr/>
      <dgm:t>
        <a:bodyPr/>
        <a:lstStyle/>
        <a:p>
          <a:endParaRPr lang="pt-BR"/>
        </a:p>
      </dgm:t>
    </dgm:pt>
    <dgm:pt modelId="{5D4B0E54-2E4D-4935-A168-DD9EB1809243}" type="sibTrans" cxnId="{A09B6A25-9E38-46BF-992E-5074844E34EE}">
      <dgm:prSet/>
      <dgm:spPr/>
      <dgm:t>
        <a:bodyPr/>
        <a:lstStyle/>
        <a:p>
          <a:endParaRPr lang="pt-BR"/>
        </a:p>
      </dgm:t>
    </dgm:pt>
    <dgm:pt modelId="{74544259-B1B7-47E2-B353-730B719B8374}">
      <dgm:prSet phldrT="[Texto]"/>
      <dgm:spPr/>
      <dgm:t>
        <a:bodyPr/>
        <a:lstStyle/>
        <a:p>
          <a:r>
            <a:rPr lang="pt-BR" dirty="0"/>
            <a:t>Entregas de valor constante</a:t>
          </a:r>
        </a:p>
      </dgm:t>
    </dgm:pt>
    <dgm:pt modelId="{47A9DDCE-4DE4-46D0-94EF-56AA07ABF9E8}" type="parTrans" cxnId="{8D910BE4-249A-4516-99C5-0D2E4376984B}">
      <dgm:prSet/>
      <dgm:spPr/>
      <dgm:t>
        <a:bodyPr/>
        <a:lstStyle/>
        <a:p>
          <a:endParaRPr lang="pt-BR"/>
        </a:p>
      </dgm:t>
    </dgm:pt>
    <dgm:pt modelId="{307B85CE-5F39-46A7-844C-3E3101CDF469}" type="sibTrans" cxnId="{8D910BE4-249A-4516-99C5-0D2E4376984B}">
      <dgm:prSet/>
      <dgm:spPr/>
      <dgm:t>
        <a:bodyPr/>
        <a:lstStyle/>
        <a:p>
          <a:endParaRPr lang="pt-BR"/>
        </a:p>
      </dgm:t>
    </dgm:pt>
    <dgm:pt modelId="{99CE4595-17E3-491E-9625-C4BC860C1092}">
      <dgm:prSet phldrT="[Texto]"/>
      <dgm:spPr/>
      <dgm:t>
        <a:bodyPr/>
        <a:lstStyle/>
        <a:p>
          <a:r>
            <a:rPr lang="pt-BR" dirty="0"/>
            <a:t>Equipe Multidisciplinar</a:t>
          </a:r>
        </a:p>
      </dgm:t>
    </dgm:pt>
    <dgm:pt modelId="{84E01259-8FE7-4D42-8A2C-5EF081CEE176}" type="parTrans" cxnId="{3A6B113B-359D-4F2D-9BE2-FA30D69C6A23}">
      <dgm:prSet/>
      <dgm:spPr/>
      <dgm:t>
        <a:bodyPr/>
        <a:lstStyle/>
        <a:p>
          <a:endParaRPr lang="pt-BR"/>
        </a:p>
      </dgm:t>
    </dgm:pt>
    <dgm:pt modelId="{5139CF76-C7C7-4773-84A5-B02856962EA5}" type="sibTrans" cxnId="{3A6B113B-359D-4F2D-9BE2-FA30D69C6A23}">
      <dgm:prSet/>
      <dgm:spPr/>
      <dgm:t>
        <a:bodyPr/>
        <a:lstStyle/>
        <a:p>
          <a:endParaRPr lang="pt-BR"/>
        </a:p>
      </dgm:t>
    </dgm:pt>
    <dgm:pt modelId="{39885E49-F7E1-4E78-84AC-A153A1AE4A04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Review</a:t>
          </a:r>
        </a:p>
      </dgm:t>
    </dgm:pt>
    <dgm:pt modelId="{0BB97933-A3BC-437C-BA9C-01B199EB0D1A}" type="parTrans" cxnId="{C02EBBBD-3357-4FEE-AA44-89640D5648DA}">
      <dgm:prSet/>
      <dgm:spPr/>
      <dgm:t>
        <a:bodyPr/>
        <a:lstStyle/>
        <a:p>
          <a:endParaRPr lang="pt-BR"/>
        </a:p>
      </dgm:t>
    </dgm:pt>
    <dgm:pt modelId="{7A4DBC05-B92E-4775-8A83-45C6747EEF30}" type="sibTrans" cxnId="{C02EBBBD-3357-4FEE-AA44-89640D5648DA}">
      <dgm:prSet/>
      <dgm:spPr/>
      <dgm:t>
        <a:bodyPr/>
        <a:lstStyle/>
        <a:p>
          <a:endParaRPr lang="pt-BR"/>
        </a:p>
      </dgm:t>
    </dgm:pt>
    <dgm:pt modelId="{173E76F2-0D50-4414-9D71-93D1B033319E}">
      <dgm:prSet phldrT="[Texto]"/>
      <dgm:spPr/>
      <dgm:t>
        <a:bodyPr/>
        <a:lstStyle/>
        <a:p>
          <a:r>
            <a:rPr lang="pt-BR" dirty="0"/>
            <a:t>Cerimônias</a:t>
          </a:r>
        </a:p>
      </dgm:t>
    </dgm:pt>
    <dgm:pt modelId="{90AA438B-52B0-4C14-989B-E70E95B448C7}" type="parTrans" cxnId="{4DEADAA4-66BB-4AF3-BBEE-F1AA198D4578}">
      <dgm:prSet/>
      <dgm:spPr/>
      <dgm:t>
        <a:bodyPr/>
        <a:lstStyle/>
        <a:p>
          <a:endParaRPr lang="pt-BR"/>
        </a:p>
      </dgm:t>
    </dgm:pt>
    <dgm:pt modelId="{C26D8217-F939-42CC-A3B0-8C247E29B97C}" type="sibTrans" cxnId="{4DEADAA4-66BB-4AF3-BBEE-F1AA198D4578}">
      <dgm:prSet/>
      <dgm:spPr/>
      <dgm:t>
        <a:bodyPr/>
        <a:lstStyle/>
        <a:p>
          <a:endParaRPr lang="pt-BR"/>
        </a:p>
      </dgm:t>
    </dgm:pt>
    <dgm:pt modelId="{CBAB6FA2-93B0-45F6-BDD1-F8521318D423}">
      <dgm:prSet phldrT="[Texto]"/>
      <dgm:spPr/>
      <dgm:t>
        <a:bodyPr/>
        <a:lstStyle/>
        <a:p>
          <a:endParaRPr lang="pt-BR" dirty="0"/>
        </a:p>
      </dgm:t>
    </dgm:pt>
    <dgm:pt modelId="{92A172F1-792A-48E9-9DF2-D56060A20110}" type="parTrans" cxnId="{B24EA5AD-90B6-45E2-9DBA-B0B3531C3512}">
      <dgm:prSet/>
      <dgm:spPr/>
      <dgm:t>
        <a:bodyPr/>
        <a:lstStyle/>
        <a:p>
          <a:endParaRPr lang="pt-BR"/>
        </a:p>
      </dgm:t>
    </dgm:pt>
    <dgm:pt modelId="{EC9A0692-7DD6-4983-AB7A-E3B652FC3244}" type="sibTrans" cxnId="{B24EA5AD-90B6-45E2-9DBA-B0B3531C3512}">
      <dgm:prSet/>
      <dgm:spPr/>
      <dgm:t>
        <a:bodyPr/>
        <a:lstStyle/>
        <a:p>
          <a:endParaRPr lang="pt-BR"/>
        </a:p>
      </dgm:t>
    </dgm:pt>
    <dgm:pt modelId="{2173F2B1-44FC-474D-A486-3253B8780316}">
      <dgm:prSet phldrT="[Texto]"/>
      <dgm:spPr/>
      <dgm:t>
        <a:bodyPr/>
        <a:lstStyle/>
        <a:p>
          <a:r>
            <a:rPr lang="pt-BR" dirty="0"/>
            <a:t> Contextos complexos </a:t>
          </a:r>
        </a:p>
      </dgm:t>
    </dgm:pt>
    <dgm:pt modelId="{8604334D-DF67-4394-854B-235DAB23EE0A}" type="parTrans" cxnId="{D024EE2C-775C-4051-B069-D3B2FC7DEACF}">
      <dgm:prSet/>
      <dgm:spPr/>
      <dgm:t>
        <a:bodyPr/>
        <a:lstStyle/>
        <a:p>
          <a:endParaRPr lang="pt-BR"/>
        </a:p>
      </dgm:t>
    </dgm:pt>
    <dgm:pt modelId="{01D59D32-DB81-4C2D-9C79-D1361941948B}" type="sibTrans" cxnId="{D024EE2C-775C-4051-B069-D3B2FC7DEACF}">
      <dgm:prSet/>
      <dgm:spPr/>
      <dgm:t>
        <a:bodyPr/>
        <a:lstStyle/>
        <a:p>
          <a:endParaRPr lang="pt-BR"/>
        </a:p>
      </dgm:t>
    </dgm:pt>
    <dgm:pt modelId="{FBC1968A-FBDB-4714-A773-731FC936D837}">
      <dgm:prSet phldrT="[Texto]"/>
      <dgm:spPr/>
      <dgm:t>
        <a:bodyPr/>
        <a:lstStyle/>
        <a:p>
          <a:r>
            <a:rPr lang="pt-BR" dirty="0"/>
            <a:t>  Auto-organização</a:t>
          </a:r>
        </a:p>
      </dgm:t>
    </dgm:pt>
    <dgm:pt modelId="{E4B7C29A-DB52-47E7-AF4F-242DD6962150}" type="parTrans" cxnId="{AE7D5D64-4C05-4E76-AE10-8CF8E6A68645}">
      <dgm:prSet/>
      <dgm:spPr/>
      <dgm:t>
        <a:bodyPr/>
        <a:lstStyle/>
        <a:p>
          <a:endParaRPr lang="pt-BR"/>
        </a:p>
      </dgm:t>
    </dgm:pt>
    <dgm:pt modelId="{B981091F-715F-4E63-BC2E-3FDF0292DA0C}" type="sibTrans" cxnId="{AE7D5D64-4C05-4E76-AE10-8CF8E6A68645}">
      <dgm:prSet/>
      <dgm:spPr/>
      <dgm:t>
        <a:bodyPr/>
        <a:lstStyle/>
        <a:p>
          <a:endParaRPr lang="pt-BR"/>
        </a:p>
      </dgm:t>
    </dgm:pt>
    <dgm:pt modelId="{D0CE8DE9-4C32-43E1-B9EF-E7774A476531}">
      <dgm:prSet phldrT="[Texto]"/>
      <dgm:spPr/>
      <dgm:t>
        <a:bodyPr/>
        <a:lstStyle/>
        <a:p>
          <a:r>
            <a:rPr lang="pt-BR" dirty="0"/>
            <a:t>Papéis</a:t>
          </a:r>
        </a:p>
      </dgm:t>
    </dgm:pt>
    <dgm:pt modelId="{8696DB20-8C03-4310-9C5A-C79DE102FC41}" type="parTrans" cxnId="{CD465473-3F28-46D5-9606-A294530E6287}">
      <dgm:prSet/>
      <dgm:spPr/>
      <dgm:t>
        <a:bodyPr/>
        <a:lstStyle/>
        <a:p>
          <a:endParaRPr lang="pt-BR"/>
        </a:p>
      </dgm:t>
    </dgm:pt>
    <dgm:pt modelId="{334F9AF7-CF04-46D1-99F0-D144257EE4C6}" type="sibTrans" cxnId="{CD465473-3F28-46D5-9606-A294530E6287}">
      <dgm:prSet/>
      <dgm:spPr/>
      <dgm:t>
        <a:bodyPr/>
        <a:lstStyle/>
        <a:p>
          <a:endParaRPr lang="pt-BR"/>
        </a:p>
      </dgm:t>
    </dgm:pt>
    <dgm:pt modelId="{15B03390-573C-4A7B-8574-A65E9399B7C6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 err="1"/>
            <a:t>Process</a:t>
          </a:r>
          <a:endParaRPr lang="pt-BR" dirty="0"/>
        </a:p>
      </dgm:t>
    </dgm:pt>
    <dgm:pt modelId="{9EA5331E-EA8C-4117-8247-F4DD33B01BCB}" type="sibTrans" cxnId="{342408C6-8982-460F-BBD1-F2010B265BA4}">
      <dgm:prSet/>
      <dgm:spPr/>
      <dgm:t>
        <a:bodyPr/>
        <a:lstStyle/>
        <a:p>
          <a:endParaRPr lang="pt-BR"/>
        </a:p>
      </dgm:t>
    </dgm:pt>
    <dgm:pt modelId="{25939DFB-9E36-4E94-A129-326EB3F8220D}" type="parTrans" cxnId="{342408C6-8982-460F-BBD1-F2010B265BA4}">
      <dgm:prSet/>
      <dgm:spPr/>
      <dgm:t>
        <a:bodyPr/>
        <a:lstStyle/>
        <a:p>
          <a:endParaRPr lang="pt-BR"/>
        </a:p>
      </dgm:t>
    </dgm:pt>
    <dgm:pt modelId="{9955654C-01F0-411F-AA3F-0EE641BAF8F8}" type="pres">
      <dgm:prSet presAssocID="{5613C1B6-12DA-4E77-92D2-4674658A3EA1}" presName="rootnode" presStyleCnt="0">
        <dgm:presLayoutVars>
          <dgm:chMax/>
          <dgm:chPref/>
          <dgm:dir/>
          <dgm:animLvl val="lvl"/>
        </dgm:presLayoutVars>
      </dgm:prSet>
      <dgm:spPr/>
    </dgm:pt>
    <dgm:pt modelId="{A684625D-6702-4F28-BD0A-C7009A0C18BB}" type="pres">
      <dgm:prSet presAssocID="{FB36B0D9-D35E-423E-BD48-67773767B076}" presName="composite" presStyleCnt="0"/>
      <dgm:spPr/>
    </dgm:pt>
    <dgm:pt modelId="{DD433626-6811-4B1B-ADE5-D9B2C0300CA1}" type="pres">
      <dgm:prSet presAssocID="{FB36B0D9-D35E-423E-BD48-67773767B076}" presName="bentUpArrow1" presStyleLbl="alignImgPlace1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47610F14-E8A4-4BCB-8113-903D696E552A}" type="pres">
      <dgm:prSet presAssocID="{FB36B0D9-D35E-423E-BD48-67773767B07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285EC29-1BF1-484D-9E97-9B285F6F4792}" type="pres">
      <dgm:prSet presAssocID="{FB36B0D9-D35E-423E-BD48-67773767B076}" presName="ChildText" presStyleLbl="revTx" presStyleIdx="0" presStyleCnt="3" custScaleX="437973" custLinFactX="92794" custLinFactNeighborX="100000" custLinFactNeighborY="-1758">
        <dgm:presLayoutVars>
          <dgm:chMax val="0"/>
          <dgm:chPref val="0"/>
          <dgm:bulletEnabled val="1"/>
        </dgm:presLayoutVars>
      </dgm:prSet>
      <dgm:spPr/>
    </dgm:pt>
    <dgm:pt modelId="{3FA86F7B-DF6C-4434-B1A8-0808F0251533}" type="pres">
      <dgm:prSet presAssocID="{5D4B0E54-2E4D-4935-A168-DD9EB1809243}" presName="sibTrans" presStyleCnt="0"/>
      <dgm:spPr/>
    </dgm:pt>
    <dgm:pt modelId="{62521A41-D2EF-4C7D-87C0-6F7DC27A5AE7}" type="pres">
      <dgm:prSet presAssocID="{15B03390-573C-4A7B-8574-A65E9399B7C6}" presName="composite" presStyleCnt="0"/>
      <dgm:spPr/>
    </dgm:pt>
    <dgm:pt modelId="{602A9A9C-83B0-4D4D-AEE3-F4806A0427FE}" type="pres">
      <dgm:prSet presAssocID="{15B03390-573C-4A7B-8574-A65E9399B7C6}" presName="bentUpArrow1" presStyleLbl="alignImgPlace1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10B1C0E3-D06E-4860-B519-E7622C85CB8D}" type="pres">
      <dgm:prSet presAssocID="{15B03390-573C-4A7B-8574-A65E9399B7C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2A890EB-BAFE-456B-ADA2-36DA99A41130}" type="pres">
      <dgm:prSet presAssocID="{15B03390-573C-4A7B-8574-A65E9399B7C6}" presName="ChildText" presStyleLbl="revTx" presStyleIdx="1" presStyleCnt="3" custScaleX="214269" custScaleY="114367" custLinFactNeighborX="77735" custLinFactNeighborY="-2202">
        <dgm:presLayoutVars>
          <dgm:chMax val="0"/>
          <dgm:chPref val="0"/>
          <dgm:bulletEnabled val="1"/>
        </dgm:presLayoutVars>
      </dgm:prSet>
      <dgm:spPr/>
    </dgm:pt>
    <dgm:pt modelId="{085E80D4-BCEF-4763-8BB0-0033B7E55533}" type="pres">
      <dgm:prSet presAssocID="{9EA5331E-EA8C-4117-8247-F4DD33B01BCB}" presName="sibTrans" presStyleCnt="0"/>
      <dgm:spPr/>
    </dgm:pt>
    <dgm:pt modelId="{1AD2B8FB-D32E-4695-9456-3FD3D2B43E1A}" type="pres">
      <dgm:prSet presAssocID="{39885E49-F7E1-4E78-84AC-A153A1AE4A04}" presName="composite" presStyleCnt="0"/>
      <dgm:spPr/>
    </dgm:pt>
    <dgm:pt modelId="{3D346A60-6DD6-44E4-A341-070E69EFF5C2}" type="pres">
      <dgm:prSet presAssocID="{39885E49-F7E1-4E78-84AC-A153A1AE4A0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32763AD-6B37-46DA-BDD3-7C2C9BF66697}" type="pres">
      <dgm:prSet presAssocID="{39885E49-F7E1-4E78-84AC-A153A1AE4A0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09B6A25-9E38-46BF-992E-5074844E34EE}" srcId="{5613C1B6-12DA-4E77-92D2-4674658A3EA1}" destId="{FB36B0D9-D35E-423E-BD48-67773767B076}" srcOrd="0" destOrd="0" parTransId="{E93B6113-D029-4199-84F0-84C38617E7F4}" sibTransId="{5D4B0E54-2E4D-4935-A168-DD9EB1809243}"/>
    <dgm:cxn modelId="{03FF1A26-27FB-40CC-B456-3E7E7227E3B8}" type="presOf" srcId="{5613C1B6-12DA-4E77-92D2-4674658A3EA1}" destId="{9955654C-01F0-411F-AA3F-0EE641BAF8F8}" srcOrd="0" destOrd="0" presId="urn:microsoft.com/office/officeart/2005/8/layout/StepDownProcess"/>
    <dgm:cxn modelId="{D024EE2C-775C-4051-B069-D3B2FC7DEACF}" srcId="{FB36B0D9-D35E-423E-BD48-67773767B076}" destId="{2173F2B1-44FC-474D-A486-3253B8780316}" srcOrd="1" destOrd="0" parTransId="{8604334D-DF67-4394-854B-235DAB23EE0A}" sibTransId="{01D59D32-DB81-4C2D-9C79-D1361941948B}"/>
    <dgm:cxn modelId="{3A6B113B-359D-4F2D-9BE2-FA30D69C6A23}" srcId="{15B03390-573C-4A7B-8574-A65E9399B7C6}" destId="{99CE4595-17E3-491E-9625-C4BC860C1092}" srcOrd="0" destOrd="0" parTransId="{84E01259-8FE7-4D42-8A2C-5EF081CEE176}" sibTransId="{5139CF76-C7C7-4773-84A5-B02856962EA5}"/>
    <dgm:cxn modelId="{315BD33D-4F22-4CF8-BA60-528D95E605A1}" type="presOf" srcId="{FB36B0D9-D35E-423E-BD48-67773767B076}" destId="{47610F14-E8A4-4BCB-8113-903D696E552A}" srcOrd="0" destOrd="0" presId="urn:microsoft.com/office/officeart/2005/8/layout/StepDownProcess"/>
    <dgm:cxn modelId="{F52F0763-63A9-4D7C-8A2B-A7150296E4D5}" type="presOf" srcId="{FBC1968A-FBDB-4714-A773-731FC936D837}" destId="{42A890EB-BAFE-456B-ADA2-36DA99A41130}" srcOrd="0" destOrd="1" presId="urn:microsoft.com/office/officeart/2005/8/layout/StepDownProcess"/>
    <dgm:cxn modelId="{AE7D5D64-4C05-4E76-AE10-8CF8E6A68645}" srcId="{15B03390-573C-4A7B-8574-A65E9399B7C6}" destId="{FBC1968A-FBDB-4714-A773-731FC936D837}" srcOrd="1" destOrd="0" parTransId="{E4B7C29A-DB52-47E7-AF4F-242DD6962150}" sibTransId="{B981091F-715F-4E63-BC2E-3FDF0292DA0C}"/>
    <dgm:cxn modelId="{175AC96F-4A58-4955-BE10-49DE033A3BFC}" type="presOf" srcId="{D0CE8DE9-4C32-43E1-B9EF-E7774A476531}" destId="{232763AD-6B37-46DA-BDD3-7C2C9BF66697}" srcOrd="0" destOrd="1" presId="urn:microsoft.com/office/officeart/2005/8/layout/StepDownProcess"/>
    <dgm:cxn modelId="{CD465473-3F28-46D5-9606-A294530E6287}" srcId="{39885E49-F7E1-4E78-84AC-A153A1AE4A04}" destId="{D0CE8DE9-4C32-43E1-B9EF-E7774A476531}" srcOrd="1" destOrd="0" parTransId="{8696DB20-8C03-4310-9C5A-C79DE102FC41}" sibTransId="{334F9AF7-CF04-46D1-99F0-D144257EE4C6}"/>
    <dgm:cxn modelId="{533C177C-2F0B-42EC-B6F3-3D278C12EADB}" type="presOf" srcId="{2173F2B1-44FC-474D-A486-3253B8780316}" destId="{9285EC29-1BF1-484D-9E97-9B285F6F4792}" srcOrd="0" destOrd="1" presId="urn:microsoft.com/office/officeart/2005/8/layout/StepDownProcess"/>
    <dgm:cxn modelId="{30DD6388-F119-4CD4-9CF0-471F4D24ACB7}" type="presOf" srcId="{74544259-B1B7-47E2-B353-730B719B8374}" destId="{9285EC29-1BF1-484D-9E97-9B285F6F4792}" srcOrd="0" destOrd="0" presId="urn:microsoft.com/office/officeart/2005/8/layout/StepDownProcess"/>
    <dgm:cxn modelId="{4DEADAA4-66BB-4AF3-BBEE-F1AA198D4578}" srcId="{39885E49-F7E1-4E78-84AC-A153A1AE4A04}" destId="{173E76F2-0D50-4414-9D71-93D1B033319E}" srcOrd="0" destOrd="0" parTransId="{90AA438B-52B0-4C14-989B-E70E95B448C7}" sibTransId="{C26D8217-F939-42CC-A3B0-8C247E29B97C}"/>
    <dgm:cxn modelId="{FE735AA6-8AFC-4653-BC1D-76920D65FA56}" type="presOf" srcId="{15B03390-573C-4A7B-8574-A65E9399B7C6}" destId="{10B1C0E3-D06E-4860-B519-E7622C85CB8D}" srcOrd="0" destOrd="0" presId="urn:microsoft.com/office/officeart/2005/8/layout/StepDownProcess"/>
    <dgm:cxn modelId="{B24EA5AD-90B6-45E2-9DBA-B0B3531C3512}" srcId="{FB36B0D9-D35E-423E-BD48-67773767B076}" destId="{CBAB6FA2-93B0-45F6-BDD1-F8521318D423}" srcOrd="2" destOrd="0" parTransId="{92A172F1-792A-48E9-9DF2-D56060A20110}" sibTransId="{EC9A0692-7DD6-4983-AB7A-E3B652FC3244}"/>
    <dgm:cxn modelId="{C02EBBBD-3357-4FEE-AA44-89640D5648DA}" srcId="{5613C1B6-12DA-4E77-92D2-4674658A3EA1}" destId="{39885E49-F7E1-4E78-84AC-A153A1AE4A04}" srcOrd="2" destOrd="0" parTransId="{0BB97933-A3BC-437C-BA9C-01B199EB0D1A}" sibTransId="{7A4DBC05-B92E-4775-8A83-45C6747EEF30}"/>
    <dgm:cxn modelId="{342408C6-8982-460F-BBD1-F2010B265BA4}" srcId="{5613C1B6-12DA-4E77-92D2-4674658A3EA1}" destId="{15B03390-573C-4A7B-8574-A65E9399B7C6}" srcOrd="1" destOrd="0" parTransId="{25939DFB-9E36-4E94-A129-326EB3F8220D}" sibTransId="{9EA5331E-EA8C-4117-8247-F4DD33B01BCB}"/>
    <dgm:cxn modelId="{3EAC31E3-7431-4DD7-B5A3-C7AD10DF40C3}" type="presOf" srcId="{99CE4595-17E3-491E-9625-C4BC860C1092}" destId="{42A890EB-BAFE-456B-ADA2-36DA99A41130}" srcOrd="0" destOrd="0" presId="urn:microsoft.com/office/officeart/2005/8/layout/StepDownProcess"/>
    <dgm:cxn modelId="{99D164E3-810F-49BD-AEE5-745AEF6309A5}" type="presOf" srcId="{173E76F2-0D50-4414-9D71-93D1B033319E}" destId="{232763AD-6B37-46DA-BDD3-7C2C9BF66697}" srcOrd="0" destOrd="0" presId="urn:microsoft.com/office/officeart/2005/8/layout/StepDownProcess"/>
    <dgm:cxn modelId="{8D910BE4-249A-4516-99C5-0D2E4376984B}" srcId="{FB36B0D9-D35E-423E-BD48-67773767B076}" destId="{74544259-B1B7-47E2-B353-730B719B8374}" srcOrd="0" destOrd="0" parTransId="{47A9DDCE-4DE4-46D0-94EF-56AA07ABF9E8}" sibTransId="{307B85CE-5F39-46A7-844C-3E3101CDF469}"/>
    <dgm:cxn modelId="{805008E7-F2BB-48B8-BD84-36FB8F49EC17}" type="presOf" srcId="{CBAB6FA2-93B0-45F6-BDD1-F8521318D423}" destId="{9285EC29-1BF1-484D-9E97-9B285F6F4792}" srcOrd="0" destOrd="2" presId="urn:microsoft.com/office/officeart/2005/8/layout/StepDownProcess"/>
    <dgm:cxn modelId="{C2FA6BFA-2128-4D9E-BAD6-1A7A8F0710A8}" type="presOf" srcId="{39885E49-F7E1-4E78-84AC-A153A1AE4A04}" destId="{3D346A60-6DD6-44E4-A341-070E69EFF5C2}" srcOrd="0" destOrd="0" presId="urn:microsoft.com/office/officeart/2005/8/layout/StepDownProcess"/>
    <dgm:cxn modelId="{2E16D555-0F04-441E-98B6-E0D3E6D00334}" type="presParOf" srcId="{9955654C-01F0-411F-AA3F-0EE641BAF8F8}" destId="{A684625D-6702-4F28-BD0A-C7009A0C18BB}" srcOrd="0" destOrd="0" presId="urn:microsoft.com/office/officeart/2005/8/layout/StepDownProcess"/>
    <dgm:cxn modelId="{FCCF38CB-345E-4E0E-ADBF-BC5984475EC6}" type="presParOf" srcId="{A684625D-6702-4F28-BD0A-C7009A0C18BB}" destId="{DD433626-6811-4B1B-ADE5-D9B2C0300CA1}" srcOrd="0" destOrd="0" presId="urn:microsoft.com/office/officeart/2005/8/layout/StepDownProcess"/>
    <dgm:cxn modelId="{0593498E-B0AE-4C14-BE2B-92303F3CA990}" type="presParOf" srcId="{A684625D-6702-4F28-BD0A-C7009A0C18BB}" destId="{47610F14-E8A4-4BCB-8113-903D696E552A}" srcOrd="1" destOrd="0" presId="urn:microsoft.com/office/officeart/2005/8/layout/StepDownProcess"/>
    <dgm:cxn modelId="{E0AE4CB5-594C-41E7-B70D-C5D32CCDC7BC}" type="presParOf" srcId="{A684625D-6702-4F28-BD0A-C7009A0C18BB}" destId="{9285EC29-1BF1-484D-9E97-9B285F6F4792}" srcOrd="2" destOrd="0" presId="urn:microsoft.com/office/officeart/2005/8/layout/StepDownProcess"/>
    <dgm:cxn modelId="{29970E09-CE14-4E7F-970A-A4A0B1543CE3}" type="presParOf" srcId="{9955654C-01F0-411F-AA3F-0EE641BAF8F8}" destId="{3FA86F7B-DF6C-4434-B1A8-0808F0251533}" srcOrd="1" destOrd="0" presId="urn:microsoft.com/office/officeart/2005/8/layout/StepDownProcess"/>
    <dgm:cxn modelId="{1B869185-004E-4777-9B5D-F21217318650}" type="presParOf" srcId="{9955654C-01F0-411F-AA3F-0EE641BAF8F8}" destId="{62521A41-D2EF-4C7D-87C0-6F7DC27A5AE7}" srcOrd="2" destOrd="0" presId="urn:microsoft.com/office/officeart/2005/8/layout/StepDownProcess"/>
    <dgm:cxn modelId="{38F8E7E5-CAA5-4962-BBC9-F333F9A48C94}" type="presParOf" srcId="{62521A41-D2EF-4C7D-87C0-6F7DC27A5AE7}" destId="{602A9A9C-83B0-4D4D-AEE3-F4806A0427FE}" srcOrd="0" destOrd="0" presId="urn:microsoft.com/office/officeart/2005/8/layout/StepDownProcess"/>
    <dgm:cxn modelId="{52FBA43B-1F0B-4005-A36F-92983AB9C678}" type="presParOf" srcId="{62521A41-D2EF-4C7D-87C0-6F7DC27A5AE7}" destId="{10B1C0E3-D06E-4860-B519-E7622C85CB8D}" srcOrd="1" destOrd="0" presId="urn:microsoft.com/office/officeart/2005/8/layout/StepDownProcess"/>
    <dgm:cxn modelId="{DED16385-3F12-4C68-A835-0A616EAC4EA0}" type="presParOf" srcId="{62521A41-D2EF-4C7D-87C0-6F7DC27A5AE7}" destId="{42A890EB-BAFE-456B-ADA2-36DA99A41130}" srcOrd="2" destOrd="0" presId="urn:microsoft.com/office/officeart/2005/8/layout/StepDownProcess"/>
    <dgm:cxn modelId="{EE9DF646-BE77-41B3-9A27-2C21D1351419}" type="presParOf" srcId="{9955654C-01F0-411F-AA3F-0EE641BAF8F8}" destId="{085E80D4-BCEF-4763-8BB0-0033B7E55533}" srcOrd="3" destOrd="0" presId="urn:microsoft.com/office/officeart/2005/8/layout/StepDownProcess"/>
    <dgm:cxn modelId="{9CE4AA3B-D178-4732-8944-9623FB80554C}" type="presParOf" srcId="{9955654C-01F0-411F-AA3F-0EE641BAF8F8}" destId="{1AD2B8FB-D32E-4695-9456-3FD3D2B43E1A}" srcOrd="4" destOrd="0" presId="urn:microsoft.com/office/officeart/2005/8/layout/StepDownProcess"/>
    <dgm:cxn modelId="{DCC1DC8C-880B-4757-B048-511E9668F37C}" type="presParOf" srcId="{1AD2B8FB-D32E-4695-9456-3FD3D2B43E1A}" destId="{3D346A60-6DD6-44E4-A341-070E69EFF5C2}" srcOrd="0" destOrd="0" presId="urn:microsoft.com/office/officeart/2005/8/layout/StepDownProcess"/>
    <dgm:cxn modelId="{F51A23D2-04BB-4BEC-9AB9-1F6DCBA8FF96}" type="presParOf" srcId="{1AD2B8FB-D32E-4695-9456-3FD3D2B43E1A}" destId="{232763AD-6B37-46DA-BDD3-7C2C9BF6669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E0D1C7-3837-497F-94D7-63E897DCBD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88A4FE-310D-4B6D-8C03-A1AB15507EFF}">
      <dgm:prSet phldrT="[Texto]" custT="1"/>
      <dgm:spPr>
        <a:solidFill>
          <a:schemeClr val="accent2"/>
        </a:solidFill>
      </dgm:spPr>
      <dgm:t>
        <a:bodyPr/>
        <a:lstStyle/>
        <a:p>
          <a:pPr algn="ctr">
            <a:lnSpc>
              <a:spcPct val="150000"/>
            </a:lnSpc>
          </a:pPr>
          <a:r>
            <a:rPr lang="pt-BR" sz="1400" b="1" dirty="0"/>
            <a:t>Como praticar o ágil em áreas além do desenvolvimento de software?</a:t>
          </a:r>
          <a:br>
            <a:rPr lang="pt-BR" sz="1400" b="1" dirty="0"/>
          </a:br>
          <a:r>
            <a:rPr lang="pt-BR" sz="1200" b="1" dirty="0"/>
            <a:t>SCRUM</a:t>
          </a:r>
          <a:r>
            <a:rPr lang="pt-BR" sz="1200" b="0" dirty="0"/>
            <a:t> é um framework ágil que consiste em:  </a:t>
          </a:r>
        </a:p>
      </dgm:t>
    </dgm:pt>
    <dgm:pt modelId="{321C568C-DA06-461C-B09D-91FDDD1EBE8E}" type="parTrans" cxnId="{E899D591-C283-453C-A867-972F6637C4F5}">
      <dgm:prSet/>
      <dgm:spPr/>
      <dgm:t>
        <a:bodyPr/>
        <a:lstStyle/>
        <a:p>
          <a:endParaRPr lang="pt-BR"/>
        </a:p>
      </dgm:t>
    </dgm:pt>
    <dgm:pt modelId="{7EBE27D9-F86D-40C4-AC44-8B06F3987E3D}" type="sibTrans" cxnId="{E899D591-C283-453C-A867-972F6637C4F5}">
      <dgm:prSet/>
      <dgm:spPr/>
      <dgm:t>
        <a:bodyPr/>
        <a:lstStyle/>
        <a:p>
          <a:endParaRPr lang="pt-BR"/>
        </a:p>
      </dgm:t>
    </dgm:pt>
    <dgm:pt modelId="{BB7AF98F-127C-4858-8F49-4E2354BAF668}" type="pres">
      <dgm:prSet presAssocID="{81E0D1C7-3837-497F-94D7-63E897DCBD14}" presName="linear" presStyleCnt="0">
        <dgm:presLayoutVars>
          <dgm:animLvl val="lvl"/>
          <dgm:resizeHandles val="exact"/>
        </dgm:presLayoutVars>
      </dgm:prSet>
      <dgm:spPr/>
    </dgm:pt>
    <dgm:pt modelId="{62728E49-02E0-4EB3-BE77-9613F5B03700}" type="pres">
      <dgm:prSet presAssocID="{E588A4FE-310D-4B6D-8C03-A1AB15507EFF}" presName="parentText" presStyleLbl="node1" presStyleIdx="0" presStyleCnt="1" custScaleX="84058" custScaleY="69504" custLinFactY="13094" custLinFactNeighborX="-3478" custLinFactNeighborY="100000">
        <dgm:presLayoutVars>
          <dgm:chMax val="0"/>
          <dgm:bulletEnabled val="1"/>
        </dgm:presLayoutVars>
      </dgm:prSet>
      <dgm:spPr/>
    </dgm:pt>
  </dgm:ptLst>
  <dgm:cxnLst>
    <dgm:cxn modelId="{37882E0D-C3AE-4A3D-ADCF-8AF8550C6DF7}" type="presOf" srcId="{E588A4FE-310D-4B6D-8C03-A1AB15507EFF}" destId="{62728E49-02E0-4EB3-BE77-9613F5B03700}" srcOrd="0" destOrd="0" presId="urn:microsoft.com/office/officeart/2005/8/layout/vList2"/>
    <dgm:cxn modelId="{9B57E64E-1B75-48C4-9C1D-3D00029E8702}" type="presOf" srcId="{81E0D1C7-3837-497F-94D7-63E897DCBD14}" destId="{BB7AF98F-127C-4858-8F49-4E2354BAF668}" srcOrd="0" destOrd="0" presId="urn:microsoft.com/office/officeart/2005/8/layout/vList2"/>
    <dgm:cxn modelId="{E899D591-C283-453C-A867-972F6637C4F5}" srcId="{81E0D1C7-3837-497F-94D7-63E897DCBD14}" destId="{E588A4FE-310D-4B6D-8C03-A1AB15507EFF}" srcOrd="0" destOrd="0" parTransId="{321C568C-DA06-461C-B09D-91FDDD1EBE8E}" sibTransId="{7EBE27D9-F86D-40C4-AC44-8B06F3987E3D}"/>
    <dgm:cxn modelId="{E0700A86-7CDD-486C-9C07-C8E001B59D02}" type="presParOf" srcId="{BB7AF98F-127C-4858-8F49-4E2354BAF668}" destId="{62728E49-02E0-4EB3-BE77-9613F5B037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20A6-DC1D-4C06-8A73-B97CC5EC8243}">
      <dsp:nvSpPr>
        <dsp:cNvPr id="0" name=""/>
        <dsp:cNvSpPr/>
      </dsp:nvSpPr>
      <dsp:spPr>
        <a:xfrm>
          <a:off x="1577387" y="1441837"/>
          <a:ext cx="1879208" cy="109214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FRAMEWORKS ÁGEIS </a:t>
          </a:r>
          <a:br>
            <a:rPr lang="pt-BR" sz="1200" b="1" kern="1200" dirty="0"/>
          </a:br>
          <a:r>
            <a:rPr lang="pt-BR" sz="1200" b="1" kern="1200" dirty="0"/>
            <a:t>PARA ALÉM DO TI</a:t>
          </a:r>
          <a:r>
            <a:rPr lang="pt-BR" sz="1700" b="1" kern="1200" dirty="0"/>
            <a:t>: </a:t>
          </a:r>
          <a:endParaRPr lang="pt-BR" sz="1700" kern="1200" dirty="0"/>
        </a:p>
      </dsp:txBody>
      <dsp:txXfrm>
        <a:off x="1630701" y="1495151"/>
        <a:ext cx="1772580" cy="985516"/>
      </dsp:txXfrm>
    </dsp:sp>
    <dsp:sp modelId="{E2589F60-0309-4FB2-9620-AA9FF10C9C84}">
      <dsp:nvSpPr>
        <dsp:cNvPr id="0" name=""/>
        <dsp:cNvSpPr/>
      </dsp:nvSpPr>
      <dsp:spPr>
        <a:xfrm rot="16282740">
          <a:off x="2279125" y="1184710"/>
          <a:ext cx="514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403" y="0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84FF4-0963-499C-B6A2-A06F131E7326}">
      <dsp:nvSpPr>
        <dsp:cNvPr id="0" name=""/>
        <dsp:cNvSpPr/>
      </dsp:nvSpPr>
      <dsp:spPr>
        <a:xfrm>
          <a:off x="1898183" y="195846"/>
          <a:ext cx="1306281" cy="731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BR" sz="1200" kern="1200" dirty="0"/>
            <a:t>Entrega de valor</a:t>
          </a:r>
        </a:p>
      </dsp:txBody>
      <dsp:txXfrm>
        <a:off x="1933903" y="231566"/>
        <a:ext cx="1234841" cy="660296"/>
      </dsp:txXfrm>
    </dsp:sp>
    <dsp:sp modelId="{1F0B35E7-8434-444D-897E-A10E1682A166}">
      <dsp:nvSpPr>
        <dsp:cNvPr id="0" name=""/>
        <dsp:cNvSpPr/>
      </dsp:nvSpPr>
      <dsp:spPr>
        <a:xfrm rot="2157913">
          <a:off x="3242380" y="2617705"/>
          <a:ext cx="2851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120" y="0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04702-F88D-4F9F-B492-9861D4A19A76}">
      <dsp:nvSpPr>
        <dsp:cNvPr id="0" name=""/>
        <dsp:cNvSpPr/>
      </dsp:nvSpPr>
      <dsp:spPr>
        <a:xfrm>
          <a:off x="3342244" y="2701430"/>
          <a:ext cx="1324596" cy="731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BR" sz="1200" kern="1200" dirty="0"/>
            <a:t>Scrum</a:t>
          </a:r>
          <a:r>
            <a:rPr lang="pt-BR" sz="1800" kern="1200" dirty="0"/>
            <a:t> </a:t>
          </a:r>
        </a:p>
      </dsp:txBody>
      <dsp:txXfrm>
        <a:off x="3377964" y="2737150"/>
        <a:ext cx="1253156" cy="660296"/>
      </dsp:txXfrm>
    </dsp:sp>
    <dsp:sp modelId="{EF912A0B-C603-491C-BFFD-DB57FE587428}">
      <dsp:nvSpPr>
        <dsp:cNvPr id="0" name=""/>
        <dsp:cNvSpPr/>
      </dsp:nvSpPr>
      <dsp:spPr>
        <a:xfrm rot="8564319">
          <a:off x="1550822" y="2617705"/>
          <a:ext cx="276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569" y="0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0D734-BFA9-4A4B-9C02-7DDC20273E79}">
      <dsp:nvSpPr>
        <dsp:cNvPr id="0" name=""/>
        <dsp:cNvSpPr/>
      </dsp:nvSpPr>
      <dsp:spPr>
        <a:xfrm>
          <a:off x="382237" y="2701430"/>
          <a:ext cx="1431737" cy="731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BR" sz="1200" kern="1200" dirty="0"/>
            <a:t>Agilidad</a:t>
          </a:r>
          <a:r>
            <a:rPr lang="pt-BR" sz="1300" kern="1200" dirty="0"/>
            <a:t>e</a:t>
          </a:r>
        </a:p>
      </dsp:txBody>
      <dsp:txXfrm>
        <a:off x="417957" y="2737150"/>
        <a:ext cx="1360297" cy="66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237D4-D337-47DB-A9FC-9C9E80FE0471}">
      <dsp:nvSpPr>
        <dsp:cNvPr id="0" name=""/>
        <dsp:cNvSpPr/>
      </dsp:nvSpPr>
      <dsp:spPr>
        <a:xfrm>
          <a:off x="622045" y="673173"/>
          <a:ext cx="3349983" cy="621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Agilidade</a:t>
          </a:r>
        </a:p>
      </dsp:txBody>
      <dsp:txXfrm>
        <a:off x="652369" y="703497"/>
        <a:ext cx="3289335" cy="560552"/>
      </dsp:txXfrm>
    </dsp:sp>
    <dsp:sp modelId="{A9DCDC4A-2209-44E5-82EB-ECC31151DFE8}">
      <dsp:nvSpPr>
        <dsp:cNvPr id="0" name=""/>
        <dsp:cNvSpPr/>
      </dsp:nvSpPr>
      <dsp:spPr>
        <a:xfrm>
          <a:off x="0" y="1705193"/>
          <a:ext cx="472660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7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/>
            <a:t>É </a:t>
          </a:r>
          <a:r>
            <a:rPr lang="pt-BR" sz="1200" b="1" kern="1200" dirty="0">
              <a:solidFill>
                <a:schemeClr val="accent2"/>
              </a:solidFill>
            </a:rPr>
            <a:t>entregar valor </a:t>
          </a:r>
          <a:r>
            <a:rPr lang="pt-BR" sz="1200" kern="1200" dirty="0"/>
            <a:t>continuamente, antecipando as mudanças sempre que possível e ter boa adaptação à elas, à medida que surgirem, </a:t>
          </a:r>
          <a:r>
            <a:rPr lang="pt-BR" sz="1200" b="1" kern="1200" dirty="0">
              <a:solidFill>
                <a:schemeClr val="accent2"/>
              </a:solidFill>
            </a:rPr>
            <a:t>reduzindo os custos de mudanças e incertezas</a:t>
          </a:r>
          <a:r>
            <a:rPr lang="pt-BR" sz="1200" kern="1200" dirty="0"/>
            <a:t>. </a:t>
          </a:r>
        </a:p>
      </dsp:txBody>
      <dsp:txXfrm>
        <a:off x="0" y="1705193"/>
        <a:ext cx="4726608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3626-6811-4B1B-ADE5-D9B2C0300CA1}">
      <dsp:nvSpPr>
        <dsp:cNvPr id="0" name=""/>
        <dsp:cNvSpPr/>
      </dsp:nvSpPr>
      <dsp:spPr>
        <a:xfrm rot="5400000">
          <a:off x="526034" y="1217530"/>
          <a:ext cx="806910" cy="9186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10F14-E8A4-4BCB-8113-903D696E552A}">
      <dsp:nvSpPr>
        <dsp:cNvPr id="0" name=""/>
        <dsp:cNvSpPr/>
      </dsp:nvSpPr>
      <dsp:spPr>
        <a:xfrm>
          <a:off x="312252" y="323054"/>
          <a:ext cx="1358362" cy="95080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Planning</a:t>
          </a:r>
        </a:p>
      </dsp:txBody>
      <dsp:txXfrm>
        <a:off x="358675" y="369477"/>
        <a:ext cx="1265516" cy="857963"/>
      </dsp:txXfrm>
    </dsp:sp>
    <dsp:sp modelId="{9285EC29-1BF1-484D-9E97-9B285F6F4792}">
      <dsp:nvSpPr>
        <dsp:cNvPr id="0" name=""/>
        <dsp:cNvSpPr/>
      </dsp:nvSpPr>
      <dsp:spPr>
        <a:xfrm>
          <a:off x="1905819" y="400225"/>
          <a:ext cx="4326925" cy="768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Entregas de valor constante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 Contextos complexos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1905819" y="400225"/>
        <a:ext cx="4326925" cy="768486"/>
      </dsp:txXfrm>
    </dsp:sp>
    <dsp:sp modelId="{602A9A9C-83B0-4D4D-AEE3-F4806A0427FE}">
      <dsp:nvSpPr>
        <dsp:cNvPr id="0" name=""/>
        <dsp:cNvSpPr/>
      </dsp:nvSpPr>
      <dsp:spPr>
        <a:xfrm rot="5400000">
          <a:off x="2291829" y="2285603"/>
          <a:ext cx="806910" cy="9186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1C0E3-D06E-4860-B519-E7622C85CB8D}">
      <dsp:nvSpPr>
        <dsp:cNvPr id="0" name=""/>
        <dsp:cNvSpPr/>
      </dsp:nvSpPr>
      <dsp:spPr>
        <a:xfrm>
          <a:off x="2078047" y="1391127"/>
          <a:ext cx="1358362" cy="95080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Process</a:t>
          </a:r>
          <a:endParaRPr lang="pt-BR" sz="2200" kern="1200" dirty="0"/>
        </a:p>
      </dsp:txBody>
      <dsp:txXfrm>
        <a:off x="2124470" y="1437550"/>
        <a:ext cx="1265516" cy="857963"/>
      </dsp:txXfrm>
    </dsp:sp>
    <dsp:sp modelId="{42A890EB-BAFE-456B-ADA2-36DA99A41130}">
      <dsp:nvSpPr>
        <dsp:cNvPr id="0" name=""/>
        <dsp:cNvSpPr/>
      </dsp:nvSpPr>
      <dsp:spPr>
        <a:xfrm>
          <a:off x="3639931" y="1409682"/>
          <a:ext cx="2116856" cy="87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Equipe Multidisciplinar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  Auto-organização</a:t>
          </a:r>
        </a:p>
      </dsp:txBody>
      <dsp:txXfrm>
        <a:off x="3639931" y="1409682"/>
        <a:ext cx="2116856" cy="878894"/>
      </dsp:txXfrm>
    </dsp:sp>
    <dsp:sp modelId="{3D346A60-6DD6-44E4-A341-070E69EFF5C2}">
      <dsp:nvSpPr>
        <dsp:cNvPr id="0" name=""/>
        <dsp:cNvSpPr/>
      </dsp:nvSpPr>
      <dsp:spPr>
        <a:xfrm>
          <a:off x="4154971" y="2459200"/>
          <a:ext cx="1358362" cy="95080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Review</a:t>
          </a:r>
        </a:p>
      </dsp:txBody>
      <dsp:txXfrm>
        <a:off x="4201394" y="2505623"/>
        <a:ext cx="1265516" cy="857963"/>
      </dsp:txXfrm>
    </dsp:sp>
    <dsp:sp modelId="{232763AD-6B37-46DA-BDD3-7C2C9BF66697}">
      <dsp:nvSpPr>
        <dsp:cNvPr id="0" name=""/>
        <dsp:cNvSpPr/>
      </dsp:nvSpPr>
      <dsp:spPr>
        <a:xfrm>
          <a:off x="5513334" y="2549881"/>
          <a:ext cx="987943" cy="768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Cerimônias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Papéis</a:t>
          </a:r>
        </a:p>
      </dsp:txBody>
      <dsp:txXfrm>
        <a:off x="5513334" y="2549881"/>
        <a:ext cx="987943" cy="768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28E49-02E0-4EB3-BE77-9613F5B03700}">
      <dsp:nvSpPr>
        <dsp:cNvPr id="0" name=""/>
        <dsp:cNvSpPr/>
      </dsp:nvSpPr>
      <dsp:spPr>
        <a:xfrm>
          <a:off x="332839" y="31965"/>
          <a:ext cx="6226983" cy="84572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Como praticar o ágil em áreas além do desenvolvimento de software?</a:t>
          </a:r>
          <a:br>
            <a:rPr lang="pt-BR" sz="1400" b="1" kern="1200" dirty="0"/>
          </a:br>
          <a:r>
            <a:rPr lang="pt-BR" sz="1200" b="1" kern="1200" dirty="0"/>
            <a:t>SCRUM</a:t>
          </a:r>
          <a:r>
            <a:rPr lang="pt-BR" sz="1200" b="0" kern="1200" dirty="0"/>
            <a:t> é um framework ágil que consiste em:  </a:t>
          </a:r>
        </a:p>
      </dsp:txBody>
      <dsp:txXfrm>
        <a:off x="374124" y="73250"/>
        <a:ext cx="6144413" cy="763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02/06/2023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7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02/06/2023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02/06/2023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Business </a:t>
            </a:r>
            <a:r>
              <a:rPr lang="pt-BR" sz="4800" b="1" dirty="0" err="1">
                <a:solidFill>
                  <a:schemeClr val="bg1"/>
                </a:solidFill>
              </a:rPr>
              <a:t>Agility</a:t>
            </a:r>
            <a:r>
              <a:rPr lang="pt-BR" sz="4800" b="1" dirty="0">
                <a:solidFill>
                  <a:schemeClr val="bg1"/>
                </a:solidFill>
              </a:rPr>
              <a:t> T5 - ONE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933105"/>
            <a:ext cx="1112434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Agilidade: promovendo a transformação ágil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22C85-8688-4948-C56C-200362B7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DEF835-B094-87E1-3D85-F2D1E338F3A6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4416425" cy="50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ANALISAR</a:t>
            </a:r>
            <a:r>
              <a:rPr lang="pt-BR" sz="1400" dirty="0"/>
              <a:t> </a:t>
            </a:r>
            <a:endParaRPr lang="pt-BR" sz="1400" b="1" dirty="0"/>
          </a:p>
          <a:p>
            <a:r>
              <a:rPr lang="pt-BR" sz="1500" b="1" dirty="0"/>
              <a:t>02. Tomada de decisão 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Frequência</a:t>
            </a:r>
            <a:br>
              <a:rPr lang="pt-BR" b="1" i="1" dirty="0"/>
            </a:br>
            <a:r>
              <a:rPr lang="pt-BR" dirty="0"/>
              <a:t>Constante: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Avanços tecnológicos;</a:t>
            </a:r>
            <a:br>
              <a:rPr lang="pt-BR" dirty="0"/>
            </a:br>
            <a:r>
              <a:rPr lang="pt-BR" dirty="0"/>
              <a:t>-&gt; Comportamento do mercado.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IMPLEMENTAR O SCRUM: 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Análise de contexto; </a:t>
            </a:r>
            <a:br>
              <a:rPr lang="pt-BR" dirty="0"/>
            </a:br>
            <a:r>
              <a:rPr lang="pt-BR" dirty="0"/>
              <a:t>-&gt; Identificação de problemas complexos; </a:t>
            </a:r>
            <a:br>
              <a:rPr lang="pt-BR" dirty="0"/>
            </a:br>
            <a:r>
              <a:rPr lang="pt-BR" dirty="0"/>
              <a:t>-&gt; Tomada de decisão constantes; </a:t>
            </a:r>
            <a:br>
              <a:rPr lang="pt-BR" dirty="0"/>
            </a:br>
            <a:r>
              <a:rPr lang="pt-BR" dirty="0"/>
              <a:t>-&gt; Colaboradores(as) com conhecimento prévio sobre Scrum e dispostos(as) a aprender. </a:t>
            </a:r>
          </a:p>
        </p:txBody>
      </p:sp>
    </p:spTree>
    <p:extLst>
      <p:ext uri="{BB962C8B-B14F-4D97-AF65-F5344CB8AC3E}">
        <p14:creationId xmlns:p14="http://schemas.microsoft.com/office/powerpoint/2010/main" val="84505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22C85-8688-4948-C56C-200362B7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DEF835-B094-87E1-3D85-F2D1E338F3A6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4681607" cy="50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ANALISAR</a:t>
            </a:r>
            <a:r>
              <a:rPr lang="pt-BR" sz="1400" dirty="0"/>
              <a:t> </a:t>
            </a:r>
            <a:endParaRPr lang="pt-BR" sz="1400" b="1" dirty="0"/>
          </a:p>
          <a:p>
            <a:r>
              <a:rPr lang="pt-BR" sz="1500" b="1" dirty="0"/>
              <a:t>03. Estrutura e silos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Interação entre as pessoas</a:t>
            </a:r>
            <a:br>
              <a:rPr lang="pt-BR" dirty="0"/>
            </a:br>
            <a:r>
              <a:rPr lang="pt-BR" dirty="0"/>
              <a:t>-&gt; Estudar e conhecer frameworks; </a:t>
            </a:r>
            <a:br>
              <a:rPr lang="pt-BR" dirty="0"/>
            </a:br>
            <a:r>
              <a:rPr lang="pt-BR" dirty="0"/>
              <a:t>-&gt; Estimular interação; </a:t>
            </a:r>
            <a:br>
              <a:rPr lang="pt-BR" dirty="0"/>
            </a:br>
            <a:r>
              <a:rPr lang="pt-BR" dirty="0"/>
              <a:t>-&gt; Dissolver os silos; </a:t>
            </a:r>
            <a:br>
              <a:rPr lang="pt-BR" dirty="0"/>
            </a:br>
            <a:r>
              <a:rPr lang="pt-BR" dirty="0"/>
              <a:t>-&gt; Tomada de decisões em conjunto.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Interação entre as pessoas</a:t>
            </a:r>
            <a:br>
              <a:rPr lang="pt-BR" dirty="0"/>
            </a:br>
            <a:r>
              <a:rPr lang="pt-BR" dirty="0"/>
              <a:t>-&gt; Metas compartilhadas; </a:t>
            </a:r>
            <a:br>
              <a:rPr lang="pt-BR" dirty="0"/>
            </a:br>
            <a:r>
              <a:rPr lang="pt-BR" dirty="0"/>
              <a:t>-&gt; Pensar soluções cada um dentro da sua área de conhecimento;</a:t>
            </a:r>
            <a:br>
              <a:rPr lang="pt-BR" dirty="0"/>
            </a:br>
            <a:r>
              <a:rPr lang="pt-BR" dirty="0"/>
              <a:t>-&gt; Consolidar processos em conjunto. </a:t>
            </a:r>
          </a:p>
        </p:txBody>
      </p:sp>
    </p:spTree>
    <p:extLst>
      <p:ext uri="{BB962C8B-B14F-4D97-AF65-F5344CB8AC3E}">
        <p14:creationId xmlns:p14="http://schemas.microsoft.com/office/powerpoint/2010/main" val="320103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FEAC-1F0E-6D92-F6A2-421A61A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FC910-F184-1938-BA96-3C7541E324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974336"/>
          </a:xfrm>
        </p:spPr>
        <p:txBody>
          <a:bodyPr/>
          <a:lstStyle/>
          <a:p>
            <a:r>
              <a:rPr lang="pt-BR" sz="1400" b="1" dirty="0"/>
              <a:t>SQUAD: </a:t>
            </a:r>
          </a:p>
          <a:p>
            <a:r>
              <a:rPr lang="pt-BR" b="1" i="1" dirty="0"/>
              <a:t>Recursos Humanos: </a:t>
            </a:r>
            <a:r>
              <a:rPr lang="pt-BR" dirty="0"/>
              <a:t>Recrutar e desenvolver pessoas importantes para o funcionamento de todos os processos; </a:t>
            </a:r>
          </a:p>
          <a:p>
            <a:r>
              <a:rPr lang="pt-BR" b="1" i="1" dirty="0"/>
              <a:t>Atendimento: </a:t>
            </a:r>
            <a:r>
              <a:rPr lang="pt-BR" dirty="0"/>
              <a:t>Tem um contato direto com o cliente; </a:t>
            </a:r>
          </a:p>
          <a:p>
            <a:r>
              <a:rPr lang="pt-BR" b="1" i="1" dirty="0"/>
              <a:t>Comercial e Operacional: </a:t>
            </a:r>
            <a:r>
              <a:rPr lang="pt-BR" dirty="0"/>
              <a:t>Trabalha com vendas, operação e prospecção de novos clientes; </a:t>
            </a:r>
          </a:p>
          <a:p>
            <a:r>
              <a:rPr lang="pt-BR" b="1" i="1" dirty="0"/>
              <a:t>Jurídico: </a:t>
            </a:r>
            <a:r>
              <a:rPr lang="pt-BR" dirty="0"/>
              <a:t>Visa identificar se as ações estão em conformidade ou não com as regulamentações vigentes; </a:t>
            </a:r>
          </a:p>
          <a:p>
            <a:r>
              <a:rPr lang="pt-BR" b="1" i="1" dirty="0"/>
              <a:t>Scrum Master: </a:t>
            </a:r>
            <a:r>
              <a:rPr lang="pt-BR" dirty="0"/>
              <a:t>Participa de todos os processos para garantir que funcione de forma harmônica e que qualquer impedimento seja resolvido rapidamente.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D66595-C2BB-9E10-6559-56E21EA3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6" t="38836" r="28260" b="12058"/>
          <a:stretch/>
        </p:blipFill>
        <p:spPr>
          <a:xfrm>
            <a:off x="6096000" y="1895060"/>
            <a:ext cx="5035826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FEAC-1F0E-6D92-F6A2-421A61A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FC910-F184-1938-BA96-3C7541E324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974336"/>
          </a:xfrm>
        </p:spPr>
        <p:txBody>
          <a:bodyPr/>
          <a:lstStyle/>
          <a:p>
            <a:r>
              <a:rPr lang="pt-BR" sz="1400" b="1" dirty="0"/>
              <a:t>SQUAD: </a:t>
            </a:r>
          </a:p>
          <a:p>
            <a:r>
              <a:rPr lang="pt-BR" b="1" i="1" dirty="0"/>
              <a:t>Marketing e Comunicação: </a:t>
            </a:r>
            <a:r>
              <a:rPr lang="pt-BR" dirty="0"/>
              <a:t>Trabalha na comunicação interna e externa da empresa sobre mudanças e novidades; </a:t>
            </a:r>
          </a:p>
          <a:p>
            <a:r>
              <a:rPr lang="pt-BR" b="1" i="1" dirty="0" err="1"/>
              <a:t>Product</a:t>
            </a:r>
            <a:r>
              <a:rPr lang="pt-BR" b="1" i="1" dirty="0"/>
              <a:t> </a:t>
            </a:r>
            <a:r>
              <a:rPr lang="pt-BR" b="1" i="1" dirty="0" err="1"/>
              <a:t>Owner</a:t>
            </a:r>
            <a:r>
              <a:rPr lang="pt-BR" b="1" i="1" dirty="0"/>
              <a:t>:  </a:t>
            </a:r>
            <a:r>
              <a:rPr lang="pt-BR" dirty="0"/>
              <a:t>Outro papel específico do Scrum. Conhecido como dono do produto. Ele identifica as demandas que o time pode pegar e depois conversar com cada pessoa para que seja desenvolvido da melhor forma em conformidade com o que é prioritário para o momento; </a:t>
            </a:r>
          </a:p>
          <a:p>
            <a:r>
              <a:rPr lang="pt-BR" b="1" i="1" dirty="0"/>
              <a:t>T.I: </a:t>
            </a:r>
            <a:r>
              <a:rPr lang="pt-BR" dirty="0"/>
              <a:t>Trabalha na área de Tecnologia da Informação, que vai garantir o funcionamento dos sistemas e trabalha também na criação de novas funcionalidades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D66595-C2BB-9E10-6559-56E21EA3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6" t="38836" r="28260" b="12058"/>
          <a:stretch/>
        </p:blipFill>
        <p:spPr>
          <a:xfrm>
            <a:off x="6096000" y="1895060"/>
            <a:ext cx="5035826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0C40-3058-0F90-8E45-9F1D5E6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FF6FF-ED6B-3C05-2307-B08979CB26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95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01. O Método Ágil</a:t>
            </a:r>
          </a:p>
        </p:txBody>
      </p:sp>
    </p:spTree>
    <p:extLst>
      <p:ext uri="{BB962C8B-B14F-4D97-AF65-F5344CB8AC3E}">
        <p14:creationId xmlns:p14="http://schemas.microsoft.com/office/powerpoint/2010/main" val="31430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7" y="874643"/>
            <a:ext cx="11432253" cy="1338470"/>
          </a:xfrm>
        </p:spPr>
        <p:txBody>
          <a:bodyPr rtlCol="0">
            <a:normAutofit/>
          </a:bodyPr>
          <a:lstStyle/>
          <a:p>
            <a:pPr rtl="0"/>
            <a:r>
              <a:rPr lang="pt-BR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Introdução </a:t>
            </a: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007850-F746-F3B7-4812-81FC9A70B5F4}"/>
              </a:ext>
            </a:extLst>
          </p:cNvPr>
          <p:cNvSpPr txBox="1"/>
          <p:nvPr/>
        </p:nvSpPr>
        <p:spPr>
          <a:xfrm>
            <a:off x="521206" y="2676941"/>
            <a:ext cx="112069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/>
              <a:t>Fundamentos de Agilidade: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A origem: </a:t>
            </a:r>
            <a:r>
              <a:rPr lang="pt-BR" sz="1200" dirty="0"/>
              <a:t>Por que o </a:t>
            </a:r>
            <a:r>
              <a:rPr lang="pt-BR" sz="1200" dirty="0" err="1"/>
              <a:t>Agile</a:t>
            </a:r>
            <a:r>
              <a:rPr lang="pt-BR" sz="1200" dirty="0"/>
              <a:t> surgiu? De onde ele veio? Por que as pessoas começaram a praticar?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 err="1"/>
              <a:t>Waterfall</a:t>
            </a:r>
            <a:r>
              <a:rPr lang="pt-BR" sz="1400" dirty="0"/>
              <a:t>: </a:t>
            </a:r>
            <a:r>
              <a:rPr lang="pt-BR" sz="1200" dirty="0"/>
              <a:t>mecanismo tradicional utilizado para desenvolver software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Priorização: </a:t>
            </a:r>
            <a:r>
              <a:rPr lang="pt-BR" sz="1200" dirty="0"/>
              <a:t>o que é mais importante em um dado momento do projeto?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Fluxo: </a:t>
            </a:r>
            <a:r>
              <a:rPr lang="pt-BR" sz="1200" dirty="0"/>
              <a:t>Diferenças do fluxo de desenvolvimento de um projeto </a:t>
            </a:r>
            <a:r>
              <a:rPr lang="pt-BR" sz="1200" dirty="0" err="1"/>
              <a:t>waterfall</a:t>
            </a:r>
            <a:r>
              <a:rPr lang="pt-BR" sz="1200" dirty="0"/>
              <a:t> para um projeto </a:t>
            </a:r>
            <a:r>
              <a:rPr lang="pt-BR" sz="1200" dirty="0" err="1"/>
              <a:t>agile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Feedback: </a:t>
            </a:r>
            <a:r>
              <a:rPr lang="pt-BR" sz="1200" dirty="0"/>
              <a:t>Porque o fluxo de informação é benéfico para o desenvolvimento de software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O que é ser ágil? </a:t>
            </a:r>
            <a:r>
              <a:rPr lang="pt-BR" sz="1200" dirty="0"/>
              <a:t>O que existe por trás dele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Manifesto: </a:t>
            </a:r>
            <a:r>
              <a:rPr lang="pt-BR" sz="1200" dirty="0"/>
              <a:t>Manifesto ágil escrito em 2001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Cases: </a:t>
            </a:r>
            <a:r>
              <a:rPr lang="pt-BR" sz="1200" dirty="0"/>
              <a:t>Empresas que aplicaram agilidade e tiveram um benefício nesse processo de transformação 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214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C15F9-5B22-676D-30EE-A13AE91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surgiu o método ágil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034A9-3346-387E-3570-48B378227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081582" cy="4753157"/>
          </a:xfrm>
        </p:spPr>
        <p:txBody>
          <a:bodyPr>
            <a:normAutofit/>
          </a:bodyPr>
          <a:lstStyle/>
          <a:p>
            <a:r>
              <a:rPr lang="pt-BR" sz="1400" b="1" dirty="0"/>
              <a:t>A origem:</a:t>
            </a:r>
          </a:p>
          <a:p>
            <a:r>
              <a:rPr lang="pt-BR" sz="1400" b="1" dirty="0"/>
              <a:t>Outras engenharias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Projeto dividido em fases: </a:t>
            </a:r>
            <a:br>
              <a:rPr lang="pt-BR" sz="1400" dirty="0"/>
            </a:br>
            <a:r>
              <a:rPr lang="pt-BR" dirty="0"/>
              <a:t>Análise -&gt; Fundação -&gt; Pilares: </a:t>
            </a:r>
            <a:r>
              <a:rPr lang="pt-BR" b="1" dirty="0"/>
              <a:t>Modelo </a:t>
            </a:r>
            <a:r>
              <a:rPr lang="pt-BR" b="1" dirty="0" err="1"/>
              <a:t>waterfall</a:t>
            </a:r>
            <a:r>
              <a:rPr lang="pt-BR" b="1" dirty="0"/>
              <a:t> </a:t>
            </a:r>
          </a:p>
          <a:p>
            <a:pPr marL="171450" indent="-171450">
              <a:buFontTx/>
              <a:buChar char="-"/>
            </a:pPr>
            <a:r>
              <a:rPr lang="pt-BR" dirty="0"/>
              <a:t>As coisas mudam ao longo do processo de desenvolvimento de software </a:t>
            </a:r>
          </a:p>
          <a:p>
            <a:pPr marL="171450" indent="-171450">
              <a:buFontTx/>
              <a:buChar char="-"/>
            </a:pPr>
            <a:r>
              <a:rPr lang="pt-BR" dirty="0"/>
              <a:t>O software é baseado em hipóteses  </a:t>
            </a:r>
          </a:p>
          <a:p>
            <a:pPr marL="171450" indent="-171450">
              <a:buFontTx/>
              <a:buChar char="-"/>
            </a:pPr>
            <a:r>
              <a:rPr lang="pt-BR" b="1" i="1" dirty="0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Ao longo do Processo de desenvolvimento do Software as coisas mudam através de feedbacks do cliente, promovendo uma alteração no fluxo estabelecido inicialmente, sendo que no Modelo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Waterfall</a:t>
            </a:r>
            <a:r>
              <a:rPr lang="pt-BR" b="1" i="1" dirty="0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isso não seria possível de fazer, já que cada fase está muito bem estabelecida.</a:t>
            </a: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AF331-C14D-B8D3-5A2B-D43C752B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B76B032-88D0-1348-980E-692D78D8633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98364126"/>
              </p:ext>
            </p:extLst>
          </p:nvPr>
        </p:nvGraphicFramePr>
        <p:xfrm>
          <a:off x="521207" y="1872424"/>
          <a:ext cx="5049078" cy="364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543443D-E80A-F588-2542-1ED2121C3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651503"/>
              </p:ext>
            </p:extLst>
          </p:nvPr>
        </p:nvGraphicFramePr>
        <p:xfrm>
          <a:off x="6643756" y="1872424"/>
          <a:ext cx="4726608" cy="386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0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0A4C-879A-B2A0-1F9A-C042610C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3E017ACC-AC71-B45E-22F6-37AE2DC8B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656218"/>
              </p:ext>
            </p:extLst>
          </p:nvPr>
        </p:nvGraphicFramePr>
        <p:xfrm>
          <a:off x="2844799" y="2857867"/>
          <a:ext cx="6502401" cy="373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5C3A4F17-2EAF-9325-9F4F-1C8967337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121521"/>
              </p:ext>
            </p:extLst>
          </p:nvPr>
        </p:nvGraphicFramePr>
        <p:xfrm>
          <a:off x="2557674" y="1587212"/>
          <a:ext cx="7407961" cy="87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0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4D369-A0E0-8AA4-0B16-1B579B8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011F3-ECAE-4753-67A0-8F4A8005D6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849130" cy="1771419"/>
          </a:xfrm>
        </p:spPr>
        <p:txBody>
          <a:bodyPr/>
          <a:lstStyle/>
          <a:p>
            <a:r>
              <a:rPr lang="pt-BR" sz="1400" b="1" dirty="0"/>
              <a:t>Será que os métodos ágeis podem ser aplicados em qualquer cenário? </a:t>
            </a:r>
          </a:p>
          <a:p>
            <a:r>
              <a:rPr lang="pt-BR" b="1" dirty="0"/>
              <a:t>DEPENTE</a:t>
            </a:r>
          </a:p>
          <a:p>
            <a:r>
              <a:rPr lang="pt-BR" dirty="0"/>
              <a:t>É preciso </a:t>
            </a:r>
            <a:r>
              <a:rPr lang="pt-BR" b="1" dirty="0">
                <a:solidFill>
                  <a:schemeClr val="accent2"/>
                </a:solidFill>
              </a:rPr>
              <a:t>analisar</a:t>
            </a:r>
            <a:r>
              <a:rPr lang="pt-BR" dirty="0"/>
              <a:t> informações importantes, </a:t>
            </a:r>
            <a:r>
              <a:rPr lang="pt-BR" b="1" dirty="0">
                <a:solidFill>
                  <a:schemeClr val="accent2"/>
                </a:solidFill>
              </a:rPr>
              <a:t>reconhecer e valorizar </a:t>
            </a:r>
            <a:r>
              <a:rPr lang="pt-BR" dirty="0"/>
              <a:t>a essência da organização.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73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DB33-2E69-8C11-83D5-AEA6454D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1CCD390-24A5-455E-AB91-D353A3BB081A}"/>
              </a:ext>
            </a:extLst>
          </p:cNvPr>
          <p:cNvSpPr txBox="1">
            <a:spLocks/>
          </p:cNvSpPr>
          <p:nvPr/>
        </p:nvSpPr>
        <p:spPr>
          <a:xfrm>
            <a:off x="653729" y="1680774"/>
            <a:ext cx="4647141" cy="536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ANALISAR</a:t>
            </a:r>
            <a:r>
              <a:rPr lang="pt-BR" sz="1400" dirty="0"/>
              <a:t> </a:t>
            </a:r>
            <a:endParaRPr lang="pt-BR" sz="1400" b="1" dirty="0"/>
          </a:p>
          <a:p>
            <a:r>
              <a:rPr lang="pt-BR" sz="1400" b="1" dirty="0"/>
              <a:t>01. Problemas e contexto</a:t>
            </a:r>
            <a:br>
              <a:rPr lang="pt-BR" sz="1400" dirty="0"/>
            </a:br>
            <a:br>
              <a:rPr lang="pt-BR" dirty="0"/>
            </a:br>
            <a:r>
              <a:rPr lang="pt-BR" b="1" i="1" dirty="0" err="1"/>
              <a:t>Contexto</a:t>
            </a:r>
            <a:r>
              <a:rPr lang="pt-BR" b="1" i="1" dirty="0"/>
              <a:t> externo 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Mercado;  </a:t>
            </a:r>
            <a:br>
              <a:rPr lang="pt-BR" dirty="0"/>
            </a:br>
            <a:r>
              <a:rPr lang="pt-BR" dirty="0"/>
              <a:t>-&gt; Mudanças do mundo. 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Contexto interno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Feedbacks dos clientes;</a:t>
            </a:r>
            <a:br>
              <a:rPr lang="pt-BR" dirty="0"/>
            </a:br>
            <a:r>
              <a:rPr lang="pt-BR" dirty="0"/>
              <a:t>-&gt; Relações entre colaboradores.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Comunicação transparente com toda a companhia.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3EBA9-46B9-4250-8376-DAAB35D1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3275851-23C2-5557-33FE-631B9B7C433C}"/>
              </a:ext>
            </a:extLst>
          </p:cNvPr>
          <p:cNvSpPr txBox="1">
            <a:spLocks/>
          </p:cNvSpPr>
          <p:nvPr/>
        </p:nvSpPr>
        <p:spPr>
          <a:xfrm>
            <a:off x="728870" y="1647633"/>
            <a:ext cx="5367130" cy="507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Problemas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Canais de comunicação ineficientes, dificultando o contato e o atendimento ao cliente;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-&gt; Necessidade de atualizar o aplicativo do banco: pagamentos e pedidos de empréstimo de forma digital. </a:t>
            </a:r>
          </a:p>
          <a:p>
            <a:r>
              <a:rPr lang="pt-BR" b="1" i="1" dirty="0"/>
              <a:t>Problemas simples</a:t>
            </a:r>
            <a:br>
              <a:rPr lang="pt-BR" dirty="0"/>
            </a:br>
            <a:r>
              <a:rPr lang="pt-BR" dirty="0"/>
              <a:t>-&gt; Não pedem frameworks ágeis. </a:t>
            </a:r>
          </a:p>
          <a:p>
            <a:r>
              <a:rPr lang="pt-BR" b="1" i="1" dirty="0"/>
              <a:t>Problemas complexos</a:t>
            </a:r>
            <a:br>
              <a:rPr lang="pt-BR" dirty="0"/>
            </a:br>
            <a:r>
              <a:rPr lang="pt-BR" dirty="0"/>
              <a:t>-&gt; Pedem frameworks ágeis; </a:t>
            </a:r>
            <a:br>
              <a:rPr lang="pt-BR" dirty="0"/>
            </a:br>
            <a:r>
              <a:rPr lang="pt-BR" dirty="0"/>
              <a:t>-&gt; Cultura de experimentação.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11328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{490CAC70-9455-490A-9D57-74F09AA546B7}tf10001108_win32</Template>
  <TotalTime>1171</TotalTime>
  <Words>800</Words>
  <Application>Microsoft Office PowerPoint</Application>
  <PresentationFormat>Widescreen</PresentationFormat>
  <Paragraphs>72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Segoe UI</vt:lpstr>
      <vt:lpstr>Segoe UI Light</vt:lpstr>
      <vt:lpstr>DocBoas-vindas</vt:lpstr>
      <vt:lpstr>Business Agility T5 - ONE</vt:lpstr>
      <vt:lpstr>Apresentação do PowerPoint</vt:lpstr>
      <vt:lpstr>Introdução </vt:lpstr>
      <vt:lpstr>Por que surgiu o método ágil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Pessoal T5 - ONE</dc:title>
  <dc:creator>Raíza</dc:creator>
  <cp:keywords/>
  <cp:lastModifiedBy>Raíza</cp:lastModifiedBy>
  <cp:revision>238</cp:revision>
  <dcterms:created xsi:type="dcterms:W3CDTF">2023-03-31T14:10:52Z</dcterms:created>
  <dcterms:modified xsi:type="dcterms:W3CDTF">2023-06-02T18:52:51Z</dcterms:modified>
  <cp:version/>
</cp:coreProperties>
</file>