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91" r:id="rId3"/>
    <p:sldId id="307" r:id="rId4"/>
    <p:sldId id="309" r:id="rId5"/>
    <p:sldId id="308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siness Agility" id="{B9B51309-D148-4332-87C2-07BE32FBCA3B}">
          <p14:sldIdLst>
            <p14:sldId id="256"/>
            <p14:sldId id="291"/>
            <p14:sldId id="307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01/06/2023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01/06/2023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27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85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01/06/2023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01/06/2023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Business </a:t>
            </a:r>
            <a:r>
              <a:rPr lang="pt-BR" sz="4800" b="1" dirty="0" err="1">
                <a:solidFill>
                  <a:schemeClr val="bg1"/>
                </a:solidFill>
              </a:rPr>
              <a:t>Agility</a:t>
            </a:r>
            <a:r>
              <a:rPr lang="pt-BR" sz="4800" b="1" dirty="0">
                <a:solidFill>
                  <a:schemeClr val="bg1"/>
                </a:solidFill>
              </a:rPr>
              <a:t> T5 - ONE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2933105"/>
            <a:ext cx="1112434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Agilidade: promovendo a transformação ágil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2469279"/>
            <a:ext cx="10077423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300" b="1" dirty="0">
                <a:solidFill>
                  <a:schemeClr val="bg1"/>
                </a:solidFill>
                <a:latin typeface="+mj-lt"/>
              </a:rPr>
              <a:t>01. O Método Ágil</a:t>
            </a:r>
          </a:p>
        </p:txBody>
      </p:sp>
    </p:spTree>
    <p:extLst>
      <p:ext uri="{BB962C8B-B14F-4D97-AF65-F5344CB8AC3E}">
        <p14:creationId xmlns:p14="http://schemas.microsoft.com/office/powerpoint/2010/main" val="314306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21207" y="874643"/>
            <a:ext cx="11432253" cy="1338470"/>
          </a:xfrm>
        </p:spPr>
        <p:txBody>
          <a:bodyPr rtlCol="0">
            <a:normAutofit/>
          </a:bodyPr>
          <a:lstStyle/>
          <a:p>
            <a:pPr rtl="0"/>
            <a:r>
              <a:rPr lang="pt-BR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Introdução </a:t>
            </a: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007850-F746-F3B7-4812-81FC9A70B5F4}"/>
              </a:ext>
            </a:extLst>
          </p:cNvPr>
          <p:cNvSpPr txBox="1"/>
          <p:nvPr/>
        </p:nvSpPr>
        <p:spPr>
          <a:xfrm>
            <a:off x="521206" y="2676941"/>
            <a:ext cx="1120696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/>
              <a:t>Fundamentos de Agilidade: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A origem: </a:t>
            </a:r>
            <a:r>
              <a:rPr lang="pt-BR" sz="1200" dirty="0"/>
              <a:t>Por que o </a:t>
            </a:r>
            <a:r>
              <a:rPr lang="pt-BR" sz="1200" dirty="0" err="1"/>
              <a:t>Agile</a:t>
            </a:r>
            <a:r>
              <a:rPr lang="pt-BR" sz="1200" dirty="0"/>
              <a:t> surgiu? De onde ele veio? Por que as pessoas começaram a praticar?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 err="1"/>
              <a:t>Waterfall</a:t>
            </a:r>
            <a:r>
              <a:rPr lang="pt-BR" sz="1400" dirty="0"/>
              <a:t>: </a:t>
            </a:r>
            <a:r>
              <a:rPr lang="pt-BR" sz="1200" dirty="0"/>
              <a:t>mecanismo tradicional utilizado para desenvolver software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Priorização: </a:t>
            </a:r>
            <a:r>
              <a:rPr lang="pt-BR" sz="1200" dirty="0"/>
              <a:t>o que é mais importante em um dado momento do projeto?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Fluxo: </a:t>
            </a:r>
            <a:r>
              <a:rPr lang="pt-BR" sz="1200" dirty="0"/>
              <a:t>Diferenças do fluxo de desenvolvimento de um projeto </a:t>
            </a:r>
            <a:r>
              <a:rPr lang="pt-BR" sz="1200" dirty="0" err="1"/>
              <a:t>waterfall</a:t>
            </a:r>
            <a:r>
              <a:rPr lang="pt-BR" sz="1200" dirty="0"/>
              <a:t> para um projeto </a:t>
            </a:r>
            <a:r>
              <a:rPr lang="pt-BR" sz="1200" dirty="0" err="1"/>
              <a:t>agile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Feedback: </a:t>
            </a:r>
            <a:r>
              <a:rPr lang="pt-BR" sz="1200" dirty="0"/>
              <a:t>Porque o fluxo de informação é benéfico para o desenvolvimento de software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O que é ser ágil? </a:t>
            </a:r>
            <a:r>
              <a:rPr lang="pt-BR" sz="1200" dirty="0"/>
              <a:t>O que existe por trás dele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Manifesto: </a:t>
            </a:r>
            <a:r>
              <a:rPr lang="pt-BR" sz="1200" dirty="0"/>
              <a:t>Manifesto ágil escrito em 2001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Cases: </a:t>
            </a:r>
            <a:r>
              <a:rPr lang="pt-BR" sz="1200" dirty="0"/>
              <a:t>Empresas que aplicaram agilidade e tiveram um benefício nesse processo de transformação </a:t>
            </a:r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214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C15F9-5B22-676D-30EE-A13AE918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surgiu o método ágil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034A9-3346-387E-3570-48B378227C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9081582" cy="4753157"/>
          </a:xfrm>
        </p:spPr>
        <p:txBody>
          <a:bodyPr>
            <a:normAutofit/>
          </a:bodyPr>
          <a:lstStyle/>
          <a:p>
            <a:r>
              <a:rPr lang="pt-BR" sz="1400" b="1" dirty="0"/>
              <a:t>A origem:</a:t>
            </a:r>
          </a:p>
          <a:p>
            <a:r>
              <a:rPr lang="pt-BR" sz="1400" b="1" dirty="0"/>
              <a:t>Outras engenharias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Projeto dividido em fases: </a:t>
            </a:r>
            <a:br>
              <a:rPr lang="pt-BR" sz="1400" dirty="0"/>
            </a:br>
            <a:r>
              <a:rPr lang="pt-BR" dirty="0"/>
              <a:t>Análise -&gt; Fundação -&gt; Pilares: </a:t>
            </a:r>
            <a:r>
              <a:rPr lang="pt-BR" b="1" dirty="0"/>
              <a:t>Modelo </a:t>
            </a:r>
            <a:r>
              <a:rPr lang="pt-BR" b="1" dirty="0" err="1"/>
              <a:t>waterfall</a:t>
            </a:r>
            <a:r>
              <a:rPr lang="pt-BR" b="1" dirty="0"/>
              <a:t> </a:t>
            </a:r>
          </a:p>
          <a:p>
            <a:pPr marL="171450" indent="-171450">
              <a:buFontTx/>
              <a:buChar char="-"/>
            </a:pPr>
            <a:r>
              <a:rPr lang="pt-BR" dirty="0"/>
              <a:t>As coisas mudam ao longo do processo de desenvolvimento de software </a:t>
            </a:r>
          </a:p>
          <a:p>
            <a:pPr marL="171450" indent="-171450">
              <a:buFontTx/>
              <a:buChar char="-"/>
            </a:pPr>
            <a:r>
              <a:rPr lang="pt-BR" dirty="0"/>
              <a:t>O software é baseado em hipóteses  </a:t>
            </a:r>
          </a:p>
          <a:p>
            <a:pPr marL="171450" indent="-171450">
              <a:buFontTx/>
              <a:buChar char="-"/>
            </a:pPr>
            <a:r>
              <a:rPr lang="pt-BR" b="1" i="1" dirty="0">
                <a:solidFill>
                  <a:srgbClr val="3D46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Ao longo do Processo de desenvolvimento do Software as coisas mudam através de feedbacks do cliente, promovendo uma alteração no fluxo estabelecido inicialmente, sendo que no Modelo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Waterfall</a:t>
            </a:r>
            <a:r>
              <a:rPr lang="pt-BR" b="1" i="1" dirty="0">
                <a:solidFill>
                  <a:srgbClr val="3D46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isso não seria possível de fazer, já que cada fase está muito bem estabelecida.</a:t>
            </a:r>
            <a:endParaRPr lang="pt-B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B0C40-3058-0F90-8E45-9F1D5E6C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FF6FF-ED6B-3C05-2307-B08979CB26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953622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{490CAC70-9455-490A-9D57-74F09AA546B7}tf10001108_win32</Template>
  <TotalTime>1067</TotalTime>
  <Words>221</Words>
  <Application>Microsoft Office PowerPoint</Application>
  <PresentationFormat>Widescreen</PresentationFormat>
  <Paragraphs>25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Open sans</vt:lpstr>
      <vt:lpstr>Segoe UI</vt:lpstr>
      <vt:lpstr>Segoe UI Light</vt:lpstr>
      <vt:lpstr>DocBoas-vindas</vt:lpstr>
      <vt:lpstr>Business Agility T5 - ONE</vt:lpstr>
      <vt:lpstr>Apresentação do PowerPoint</vt:lpstr>
      <vt:lpstr>Introdução </vt:lpstr>
      <vt:lpstr>Por que surgiu o método ágil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Pessoal T5 - ONE</dc:title>
  <dc:creator>Raíza</dc:creator>
  <cp:keywords/>
  <cp:lastModifiedBy>Raíza</cp:lastModifiedBy>
  <cp:revision>223</cp:revision>
  <dcterms:created xsi:type="dcterms:W3CDTF">2023-03-31T14:10:52Z</dcterms:created>
  <dcterms:modified xsi:type="dcterms:W3CDTF">2023-06-01T22:31:46Z</dcterms:modified>
  <cp:version/>
</cp:coreProperties>
</file>