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20/02/2023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6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20/02/2023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49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20/02/2023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2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20/02/2023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41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20/02/2023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62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20/02/2023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73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20/02/2023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22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20/02/2023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72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20/02/2023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54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3F1A0F-9E26-483F-99CD-352A5CC85520}" type="datetimeFigureOut">
              <a:rPr lang="pt-BR" smtClean="0"/>
              <a:t>20/02/2023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64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20/02/2023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23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B3F1A0F-9E26-483F-99CD-352A5CC85520}" type="datetimeFigureOut">
              <a:rPr lang="pt-BR" smtClean="0"/>
              <a:t>20/02/2023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66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21AB2-ACD2-837D-3733-84D516A52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431500"/>
            <a:ext cx="10058400" cy="199750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#RESUMOCV121 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5F0385-9DD6-5BF7-03FD-1F8936DC10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Currículo, busca de vagas e candidaturas</a:t>
            </a:r>
          </a:p>
        </p:txBody>
      </p:sp>
    </p:spTree>
    <p:extLst>
      <p:ext uri="{BB962C8B-B14F-4D97-AF65-F5344CB8AC3E}">
        <p14:creationId xmlns:p14="http://schemas.microsoft.com/office/powerpoint/2010/main" val="289125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8BA0D-2834-3F17-88BB-0FDFAA93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Currículo pra quê?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B8C4F3-A9F5-6150-B820-427C21C6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dirty="0"/>
          </a:p>
          <a:p>
            <a:r>
              <a:rPr lang="pt-BR" b="1" dirty="0"/>
              <a:t> 3 PILARES PARA FAZER UM CURRÍCULO ATRATIVO: </a:t>
            </a:r>
          </a:p>
          <a:p>
            <a:pPr algn="ctr"/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Requisitos</a:t>
            </a:r>
            <a:br>
              <a:rPr lang="pt-BR" dirty="0"/>
            </a:b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Conteúdo </a:t>
            </a:r>
            <a:br>
              <a:rPr lang="pt-BR" dirty="0"/>
            </a:b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Atenção </a:t>
            </a:r>
          </a:p>
        </p:txBody>
      </p:sp>
    </p:spTree>
    <p:extLst>
      <p:ext uri="{BB962C8B-B14F-4D97-AF65-F5344CB8AC3E}">
        <p14:creationId xmlns:p14="http://schemas.microsoft.com/office/powerpoint/2010/main" val="2558650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1766D-726E-1F61-92AE-6F0DFC28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Pré</a:t>
            </a:r>
            <a:r>
              <a:rPr lang="pt-BR" dirty="0"/>
              <a:t> conteúdo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135F15-3A1D-1358-D3CD-3BDADD863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dirty="0"/>
          </a:p>
          <a:p>
            <a:r>
              <a:rPr lang="pt-BR" b="1" dirty="0"/>
              <a:t>O QUE ANALISAR ANTES DE ESCREVER O CONTEÚDO DO CURRÍCULO? 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-&gt; Personalize o conteúdo e a parte visual. </a:t>
            </a:r>
          </a:p>
          <a:p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 “NÃO EXISTE CURRÍCULO PERFEITO. EXISTE O CURRÍCULO PERFEITO PARA AQUELA VAGA, EMPRESA OU SITUAÇÃO ESPECÍFICA”. 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7795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6419B94-B547-0BE0-1EB7-C79BFCB89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59449"/>
          </a:xfrm>
        </p:spPr>
        <p:txBody>
          <a:bodyPr>
            <a:normAutofit/>
          </a:bodyPr>
          <a:lstStyle/>
          <a:p>
            <a:r>
              <a:rPr lang="pt-BR" sz="4000" dirty="0" err="1"/>
              <a:t>Pré</a:t>
            </a:r>
            <a:r>
              <a:rPr lang="pt-BR" sz="4000" dirty="0"/>
              <a:t> conteúdo - </a:t>
            </a:r>
            <a:r>
              <a:rPr lang="pt-BR" sz="2400" b="1" dirty="0"/>
              <a:t>DIFERENÇA: </a:t>
            </a:r>
            <a:r>
              <a:rPr lang="pt-BR" sz="2400" dirty="0"/>
              <a:t>CURRÍCULO RH </a:t>
            </a:r>
            <a:r>
              <a:rPr lang="pt-BR" sz="2400" b="1" dirty="0"/>
              <a:t>VS </a:t>
            </a:r>
            <a:r>
              <a:rPr lang="pt-BR" sz="2400" dirty="0"/>
              <a:t>CURRÍCULO GESTOR </a:t>
            </a:r>
            <a:br>
              <a:rPr lang="pt-BR" sz="2700" dirty="0"/>
            </a:br>
            <a:endParaRPr lang="pt-BR" sz="27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5C2630-6C89-24AC-F05A-A6DB82A362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b="1" dirty="0"/>
              <a:t>RH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BBFC21-D08C-F35D-7E8C-2C5E26EE5E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endParaRPr lang="pt-BR" dirty="0"/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dirty="0"/>
              <a:t> Olhar treinado 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dirty="0"/>
              <a:t> Análise rápida 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dirty="0"/>
              <a:t> Foco em requisitos 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dirty="0"/>
              <a:t> Análise Racional 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dirty="0"/>
              <a:t> Redução de vieses </a:t>
            </a:r>
          </a:p>
          <a:p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D3C32647-5EAC-C2D2-9E01-50AA0BD83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b="1" dirty="0"/>
              <a:t>gestor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3716B037-EEAE-02F3-3683-1F422F290F3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 dirty="0"/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dirty="0"/>
              <a:t> Olhar não treinado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dirty="0"/>
              <a:t> Análise com mais calma 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dirty="0"/>
              <a:t> Foco no todo 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dirty="0"/>
              <a:t> Análise racional emocional 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dirty="0"/>
              <a:t>Sensível a vieses </a:t>
            </a:r>
          </a:p>
        </p:txBody>
      </p:sp>
    </p:spTree>
    <p:extLst>
      <p:ext uri="{BB962C8B-B14F-4D97-AF65-F5344CB8AC3E}">
        <p14:creationId xmlns:p14="http://schemas.microsoft.com/office/powerpoint/2010/main" val="1871414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6419B94-B547-0BE0-1EB7-C79BFCB89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59449"/>
          </a:xfrm>
        </p:spPr>
        <p:txBody>
          <a:bodyPr>
            <a:normAutofit/>
          </a:bodyPr>
          <a:lstStyle/>
          <a:p>
            <a:r>
              <a:rPr lang="pt-BR" sz="4000" dirty="0" err="1"/>
              <a:t>Pré</a:t>
            </a:r>
            <a:r>
              <a:rPr lang="pt-BR" sz="4000" dirty="0"/>
              <a:t> conteúdo – </a:t>
            </a:r>
            <a:r>
              <a:rPr lang="pt-BR" sz="2400" b="1" dirty="0"/>
              <a:t>DUAS FORMAS DE SE INSCREVER EM UMA VAGA</a:t>
            </a:r>
            <a:br>
              <a:rPr lang="pt-BR" sz="2700" dirty="0"/>
            </a:br>
            <a:endParaRPr lang="pt-BR" sz="27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5C2630-6C89-24AC-F05A-A6DB82A362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b="1" dirty="0"/>
              <a:t>SITE DE VAGAS/EMPRESA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BBFC21-D08C-F35D-7E8C-2C5E26EE5E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Char char="§"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dirty="0"/>
              <a:t> Busca por padrões e palavras chave 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dirty="0"/>
              <a:t>Análise binária (Sim/Não)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D3C32647-5EAC-C2D2-9E01-50AA0BD83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b="1" dirty="0"/>
              <a:t>PESSOAS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3716B037-EEAE-02F3-3683-1F422F290F3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 dirty="0"/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dirty="0"/>
              <a:t> Fator emocional/vieses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dirty="0"/>
              <a:t>Análise quantitativa</a:t>
            </a:r>
          </a:p>
        </p:txBody>
      </p:sp>
    </p:spTree>
    <p:extLst>
      <p:ext uri="{BB962C8B-B14F-4D97-AF65-F5344CB8AC3E}">
        <p14:creationId xmlns:p14="http://schemas.microsoft.com/office/powerpoint/2010/main" val="360106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6419B94-B547-0BE0-1EB7-C79BFCB89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59449"/>
          </a:xfrm>
        </p:spPr>
        <p:txBody>
          <a:bodyPr>
            <a:normAutofit/>
          </a:bodyPr>
          <a:lstStyle/>
          <a:p>
            <a:r>
              <a:rPr lang="pt-BR" sz="4000" dirty="0" err="1"/>
              <a:t>Pré</a:t>
            </a:r>
            <a:r>
              <a:rPr lang="pt-BR" sz="4000" dirty="0"/>
              <a:t> conteúdo – </a:t>
            </a:r>
            <a:r>
              <a:rPr lang="pt-BR" sz="2400" b="1" dirty="0"/>
              <a:t>ANTES DE MONTAR O CURRÍCULO</a:t>
            </a:r>
            <a:br>
              <a:rPr lang="pt-BR" sz="2700" dirty="0"/>
            </a:br>
            <a:endParaRPr lang="pt-BR" sz="27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5C2630-6C89-24AC-F05A-A6DB82A362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b="1" dirty="0"/>
              <a:t>ANÁLISE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BBFC21-D08C-F35D-7E8C-2C5E26EE5E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 </a:t>
            </a:r>
          </a:p>
          <a:p>
            <a:pPr marL="0" indent="0" algn="ctr">
              <a:buNone/>
            </a:pPr>
            <a:r>
              <a:rPr lang="pt-BR" dirty="0"/>
              <a:t>Analisar o que estão pedindo para a vaga: anotar todos os requisitos que você tem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D3C32647-5EAC-C2D2-9E01-50AA0BD83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b="1" dirty="0"/>
              <a:t>Palavras chave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3716B037-EEAE-02F3-3683-1F422F290F3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 dirty="0"/>
          </a:p>
          <a:p>
            <a:pPr marL="0" indent="0" algn="ctr">
              <a:buNone/>
            </a:pPr>
            <a:r>
              <a:rPr lang="pt-BR" dirty="0"/>
              <a:t> </a:t>
            </a:r>
          </a:p>
          <a:p>
            <a:pPr marL="0" indent="0" algn="ctr">
              <a:buNone/>
            </a:pPr>
            <a:r>
              <a:rPr lang="pt-BR" dirty="0"/>
              <a:t>Garantir que as palavras chave dos requisitos estarão no CV. </a:t>
            </a:r>
          </a:p>
        </p:txBody>
      </p:sp>
    </p:spTree>
    <p:extLst>
      <p:ext uri="{BB962C8B-B14F-4D97-AF65-F5344CB8AC3E}">
        <p14:creationId xmlns:p14="http://schemas.microsoft.com/office/powerpoint/2010/main" val="1407345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8BA0D-2834-3F17-88BB-0FDFAA93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err="1"/>
              <a:t>Pré</a:t>
            </a:r>
            <a:r>
              <a:rPr lang="pt-BR" sz="3600" dirty="0"/>
              <a:t> conteúdo – </a:t>
            </a:r>
            <a:r>
              <a:rPr lang="pt-BR" sz="3600" b="1" dirty="0"/>
              <a:t>ANTES DE MONTAR O CURRÍCULO</a:t>
            </a: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B8C4F3-A9F5-6150-B820-427C21C62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2238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1600" b="1" dirty="0"/>
              <a:t>  </a:t>
            </a:r>
          </a:p>
          <a:p>
            <a:pPr marL="0" indent="0">
              <a:buNone/>
            </a:pPr>
            <a:r>
              <a:rPr lang="pt-BR" sz="1600" b="1" dirty="0"/>
              <a:t>      3 </a:t>
            </a:r>
            <a:r>
              <a:rPr lang="pt-BR" sz="1700" b="1" dirty="0"/>
              <a:t>PILARES PARA FAZER UM CURRÍCULO ATRATIVO: </a:t>
            </a:r>
            <a:br>
              <a:rPr lang="pt-BR" sz="1700" b="1" dirty="0"/>
            </a:br>
            <a:endParaRPr lang="pt-BR" sz="1700" dirty="0"/>
          </a:p>
          <a:p>
            <a:pPr marL="749808" lvl="1" indent="-457200">
              <a:buFont typeface="Wingdings" panose="05000000000000000000" pitchFamily="2" charset="2"/>
              <a:buChar char="q"/>
            </a:pPr>
            <a:r>
              <a:rPr lang="pt-BR" sz="1700" b="1" dirty="0"/>
              <a:t>Pesquisar: </a:t>
            </a:r>
            <a:br>
              <a:rPr lang="pt-BR" sz="1700" dirty="0"/>
            </a:br>
            <a:br>
              <a:rPr lang="pt-BR" sz="1700" dirty="0"/>
            </a:br>
            <a:r>
              <a:rPr lang="pt-BR" sz="1700" dirty="0"/>
              <a:t>- O que a empresa valoriza </a:t>
            </a:r>
            <a:br>
              <a:rPr lang="pt-BR" sz="1700" dirty="0"/>
            </a:br>
            <a:r>
              <a:rPr lang="pt-BR" sz="1700" dirty="0"/>
              <a:t>- Escutar podcasts e palestras </a:t>
            </a:r>
            <a:br>
              <a:rPr lang="pt-BR" sz="1700" dirty="0"/>
            </a:br>
            <a:r>
              <a:rPr lang="pt-BR" sz="1700" dirty="0"/>
              <a:t>- Entender valores e o que a empresa valoriza</a:t>
            </a:r>
            <a:br>
              <a:rPr lang="pt-BR" sz="1700" dirty="0"/>
            </a:br>
            <a:endParaRPr lang="pt-BR" sz="1700" dirty="0"/>
          </a:p>
          <a:p>
            <a:pPr marL="749808" lvl="1" indent="-457200">
              <a:buFont typeface="Wingdings" panose="05000000000000000000" pitchFamily="2" charset="2"/>
              <a:buChar char="q"/>
            </a:pPr>
            <a:r>
              <a:rPr lang="pt-BR" sz="1700" b="1" dirty="0"/>
              <a:t>Experiências: </a:t>
            </a:r>
            <a:br>
              <a:rPr lang="pt-BR" sz="1700" kern="0" dirty="0">
                <a:cs typeface="Times New Roman" panose="02020603050405020304" pitchFamily="18" charset="0"/>
              </a:rPr>
            </a:br>
            <a:br>
              <a:rPr lang="pt-BR" sz="1700" kern="0" dirty="0">
                <a:cs typeface="Times New Roman" panose="02020603050405020304" pitchFamily="18" charset="0"/>
              </a:rPr>
            </a:br>
            <a:r>
              <a:rPr lang="pt-BR" sz="1700" kern="0" dirty="0">
                <a:cs typeface="Times New Roman" panose="02020603050405020304" pitchFamily="18" charset="0"/>
              </a:rPr>
              <a:t>- D</a:t>
            </a:r>
            <a:r>
              <a:rPr lang="pt-BR" sz="17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irecionar a forma como escrevo a experiência mostrando na situação que você foi criativo ou algum outro valor; </a:t>
            </a:r>
            <a:br>
              <a:rPr lang="pt-BR" sz="17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7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7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Anotar tudo o que a empresa valoriza pra colocar isso no currículo através da forma como você vai descrever as suas experiências. </a:t>
            </a:r>
            <a:br>
              <a:rPr lang="pt-BR" sz="17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7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7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Pesquisar sobre a área pra saber o que aquela área valoriza: </a:t>
            </a:r>
            <a:r>
              <a:rPr lang="pt-BR" sz="1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Entender as habilidades técnicas e comportamentais que aquela área da vaga específica que você quer valoriza pra poder colocar isso dentro do currículo, mostrar e enfatizar. </a:t>
            </a:r>
          </a:p>
          <a:p>
            <a:pPr marL="749808" lvl="1" indent="-457200">
              <a:buFont typeface="+mj-lt"/>
              <a:buAutoNum type="arabicPeriod"/>
            </a:pPr>
            <a:endParaRPr lang="pt-BR" sz="1600" kern="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1682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</TotalTime>
  <Words>338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Retrospectiva</vt:lpstr>
      <vt:lpstr>#RESUMOCV121 </vt:lpstr>
      <vt:lpstr>Currículo pra quê?</vt:lpstr>
      <vt:lpstr>Pré conteúdo </vt:lpstr>
      <vt:lpstr>Pré conteúdo - DIFERENÇA: CURRÍCULO RH VS CURRÍCULO GESTOR  </vt:lpstr>
      <vt:lpstr>Pré conteúdo – DUAS FORMAS DE SE INSCREVER EM UMA VAGA </vt:lpstr>
      <vt:lpstr>Pré conteúdo – ANTES DE MONTAR O CURRÍCULO </vt:lpstr>
      <vt:lpstr>Pré conteúdo – ANTES DE MONTAR O CURRÍCULO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#RESUMOCV121 </dc:title>
  <dc:creator>Raíza</dc:creator>
  <cp:lastModifiedBy>Raíza</cp:lastModifiedBy>
  <cp:revision>8</cp:revision>
  <dcterms:created xsi:type="dcterms:W3CDTF">2023-02-19T11:01:24Z</dcterms:created>
  <dcterms:modified xsi:type="dcterms:W3CDTF">2023-02-20T17:08:57Z</dcterms:modified>
</cp:coreProperties>
</file>