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4" r:id="rId3"/>
    <p:sldId id="271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292" r:id="rId12"/>
    <p:sldId id="294" r:id="rId13"/>
    <p:sldId id="27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 - Curso Plano da Aprovação" id="{E75E278A-FF0E-49A4-B170-79828D63BBAD}">
          <p14:sldIdLst>
            <p14:sldId id="256"/>
          </p14:sldIdLst>
        </p14:section>
        <p14:section name="Boas vindas e curso" id="{B9B51309-D148-4332-87C2-07BE32FBCA3B}">
          <p14:sldIdLst>
            <p14:sldId id="284"/>
            <p14:sldId id="271"/>
            <p14:sldId id="285"/>
            <p14:sldId id="286"/>
          </p14:sldIdLst>
        </p14:section>
        <p14:section name="Encontros" id="{F76274C9-2480-4853-B8D6-B141CD3E3C2D}">
          <p14:sldIdLst>
            <p14:sldId id="287"/>
            <p14:sldId id="288"/>
          </p14:sldIdLst>
        </p14:section>
        <p14:section name="Comunidade e Calls de Dúvidas" id="{230DED55-6FF8-44BA-BC6C-196168D904C8}">
          <p14:sldIdLst>
            <p14:sldId id="290"/>
            <p14:sldId id="289"/>
          </p14:sldIdLst>
        </p14:section>
        <p14:section name="Telegram" id="{A9FBA834-741C-4670-AD04-1DBE5792DCDD}">
          <p14:sldIdLst>
            <p14:sldId id="291"/>
            <p14:sldId id="292"/>
          </p14:sldIdLst>
        </p14:section>
        <p14:section name="Perguntas burras – Como tirar dúvidas no estágio" id="{7B70A20C-D755-4CC9-BD17-D96AF6DFB992}">
          <p14:sldIdLst>
            <p14:sldId id="294"/>
            <p14:sldId id="279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02/05/2023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2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4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6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0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48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3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02/05/2023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02/05/2023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J9xH6opL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Curso Plano da Aprovação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TELEGRAM</a:t>
            </a:r>
          </a:p>
        </p:txBody>
      </p:sp>
    </p:spTree>
    <p:extLst>
      <p:ext uri="{BB962C8B-B14F-4D97-AF65-F5344CB8AC3E}">
        <p14:creationId xmlns:p14="http://schemas.microsoft.com/office/powerpoint/2010/main" val="47091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F522-79A3-16A9-0342-C568D81D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Telegram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09F76-FF91-2CCF-F676-DAC1F3C637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96283"/>
            <a:ext cx="4416552" cy="5530545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Será utilizado para recados e outros.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Cada turma tem um grupo e vocês podem utilizar para fazer networking (converse entre si)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recomendamos grupos paralelos </a:t>
            </a:r>
          </a:p>
          <a:p>
            <a:r>
              <a:rPr lang="pt-BR" b="1" dirty="0"/>
              <a:t>Grupo comunicados: </a:t>
            </a:r>
            <a:r>
              <a:rPr lang="pt-BR" dirty="0"/>
              <a:t>para divulgar estágios e dar comunicados gerais que sirvam para todos os alunos. </a:t>
            </a:r>
          </a:p>
          <a:p>
            <a:r>
              <a:rPr lang="pt-BR" b="1" dirty="0"/>
              <a:t>Regras: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é pra escrever nada além do link da vaga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é pra compartilhar vagas que não sejam de estágios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Só divulgue estágio em grandes empresas  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40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EXTRA: Podcast | Perguntas burras – Como tirar dúvidas no estágio</a:t>
            </a:r>
          </a:p>
        </p:txBody>
      </p:sp>
    </p:spTree>
    <p:extLst>
      <p:ext uri="{BB962C8B-B14F-4D97-AF65-F5344CB8AC3E}">
        <p14:creationId xmlns:p14="http://schemas.microsoft.com/office/powerpoint/2010/main" val="231393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5038" cy="64008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Perguntas burras – Como tirar dúvidas no estágio</a:t>
            </a:r>
          </a:p>
        </p:txBody>
      </p:sp>
      <p:sp>
        <p:nvSpPr>
          <p:cNvPr id="25" name="Espaço Reservado para Conteúdo 17"/>
          <p:cNvSpPr txBox="1">
            <a:spLocks/>
          </p:cNvSpPr>
          <p:nvPr/>
        </p:nvSpPr>
        <p:spPr>
          <a:xfrm>
            <a:off x="7124305" y="1904153"/>
            <a:ext cx="3818998" cy="68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Checklist GTG : GOOGLE – TIME – GESTOR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melhor forma para você tirar dúvidas</a:t>
            </a:r>
          </a:p>
        </p:txBody>
      </p:sp>
      <p:grpSp>
        <p:nvGrpSpPr>
          <p:cNvPr id="18" name="Grupo 17" descr="Círculo pequeno com o número 1 dentro indicando a etapa 1"/>
          <p:cNvGrpSpPr/>
          <p:nvPr/>
        </p:nvGrpSpPr>
        <p:grpSpPr bwMode="blackWhite">
          <a:xfrm>
            <a:off x="620042" y="2389948"/>
            <a:ext cx="558179" cy="409838"/>
            <a:chOff x="6953426" y="711274"/>
            <a:chExt cx="558179" cy="409838"/>
          </a:xfrm>
        </p:grpSpPr>
        <p:sp>
          <p:nvSpPr>
            <p:cNvPr id="19" name="Oval 18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0" name="Caixa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ço Reservado para Conteúdo 17"/>
          <p:cNvSpPr txBox="1">
            <a:spLocks/>
          </p:cNvSpPr>
          <p:nvPr/>
        </p:nvSpPr>
        <p:spPr>
          <a:xfrm>
            <a:off x="1145003" y="2430140"/>
            <a:ext cx="47346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 do nível operacional: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São perguntas simples, por isso, pesquisar antes, pois alguém já respondeu antes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GOOGLE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no com o número 2 dentro indicando a etapa 2"/>
          <p:cNvGrpSpPr/>
          <p:nvPr/>
        </p:nvGrpSpPr>
        <p:grpSpPr bwMode="blackWhite">
          <a:xfrm>
            <a:off x="620042" y="3364696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ço Reservado para Conteúdo 17"/>
          <p:cNvSpPr txBox="1">
            <a:spLocks/>
          </p:cNvSpPr>
          <p:nvPr/>
        </p:nvSpPr>
        <p:spPr>
          <a:xfrm>
            <a:off x="1178221" y="3418787"/>
            <a:ext cx="4504252" cy="80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 do nível tático: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Pergunta para o seu time e áreas parceiras (conversa com pessoas de outras áreas)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TIME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upo 21" descr="Círculo pequeno com o número 3 dentro indicando a etapa 3"/>
          <p:cNvGrpSpPr/>
          <p:nvPr/>
        </p:nvGrpSpPr>
        <p:grpSpPr bwMode="blackWhite">
          <a:xfrm>
            <a:off x="620042" y="4395112"/>
            <a:ext cx="558179" cy="409838"/>
            <a:chOff x="6953426" y="711274"/>
            <a:chExt cx="558179" cy="409838"/>
          </a:xfrm>
        </p:grpSpPr>
        <p:sp>
          <p:nvSpPr>
            <p:cNvPr id="24" name="Oval 2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0" name="Caixa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ço Reservado para Conteúdo 17"/>
          <p:cNvSpPr txBox="1">
            <a:spLocks/>
          </p:cNvSpPr>
          <p:nvPr/>
        </p:nvSpPr>
        <p:spPr>
          <a:xfrm>
            <a:off x="1145003" y="4423273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 do nível estratégico: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Pergunta sobre carreira e dicas, dúvidas pessoais.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GESTOR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4F38785C-3A44-FD02-C106-47A7EA5F5CF7}"/>
              </a:ext>
            </a:extLst>
          </p:cNvPr>
          <p:cNvSpPr txBox="1">
            <a:spLocks/>
          </p:cNvSpPr>
          <p:nvPr/>
        </p:nvSpPr>
        <p:spPr>
          <a:xfrm>
            <a:off x="7124305" y="2865394"/>
            <a:ext cx="3818998" cy="415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Âmbitos da empresa: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pt-B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Estratégico: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Orienta a visão estratégica a longo prazo. É como cada equipe/área vai se organizar pra realizar o objetivo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Tático: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 área desdobra a visão em planos e ações para resultados a médio prazo.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Operacional: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 os planos e metas em ações reais, ou seja, executa os planos e ações desenvolvidos no nível tático. </a:t>
            </a:r>
            <a:endParaRPr lang="pt-BR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pt-B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17">
            <a:extLst>
              <a:ext uri="{FF2B5EF4-FFF2-40B4-BE49-F238E27FC236}">
                <a16:creationId xmlns:a16="http://schemas.microsoft.com/office/drawing/2014/main" id="{64417178-FCA8-B6DA-A73C-620614FC7FB2}"/>
              </a:ext>
            </a:extLst>
          </p:cNvPr>
          <p:cNvSpPr txBox="1">
            <a:spLocks/>
          </p:cNvSpPr>
          <p:nvPr/>
        </p:nvSpPr>
        <p:spPr>
          <a:xfrm>
            <a:off x="7124305" y="6234522"/>
            <a:ext cx="4504252" cy="40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da aula: </a:t>
            </a:r>
            <a:r>
              <a:rPr lang="pt-B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https://www.youtube.com/watch?v=NJ9xH6opLtA</a:t>
            </a:r>
            <a:endParaRPr lang="pt-BR" sz="1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Boas vindas e curso</a:t>
            </a:r>
          </a:p>
        </p:txBody>
      </p:sp>
    </p:spTree>
    <p:extLst>
      <p:ext uri="{BB962C8B-B14F-4D97-AF65-F5344CB8AC3E}">
        <p14:creationId xmlns:p14="http://schemas.microsoft.com/office/powerpoint/2010/main" val="234186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4772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7"/>
            <a:ext cx="5623215" cy="477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Indicação de livro: </a:t>
            </a:r>
            <a:b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que os generalistas vencem em um mundo de especialistas. (David Epstein) 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Aprendizado; 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melhor forma de você reter determinado conhecimento;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Pesquisas científicas: Você só aprende quando o processo de fato fica fácil, mas quando você acerta de primeira nem sempre é o melhor. Pessoas que erram na primeira estudam mais e testam mais. Quando acertam é porque o processo ficou fácil e agora as informações fazem parte da pessoa.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ome-bkp – Grow Livros">
            <a:extLst>
              <a:ext uri="{FF2B5EF4-FFF2-40B4-BE49-F238E27FC236}">
                <a16:creationId xmlns:a16="http://schemas.microsoft.com/office/drawing/2014/main" id="{C89DCE70-6B1E-FF2B-4845-2F703B8D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2" y="768096"/>
            <a:ext cx="6005826" cy="60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2A4C6-5701-B689-A407-D8A5CC45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F9CDE-6802-21C7-1AC6-5B95B86F6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69" y="1435608"/>
            <a:ext cx="4602775" cy="5269992"/>
          </a:xfrm>
        </p:spPr>
        <p:txBody>
          <a:bodyPr>
            <a:normAutofit/>
          </a:bodyPr>
          <a:lstStyle/>
          <a:p>
            <a:r>
              <a:rPr lang="pt-BR" b="1" dirty="0"/>
              <a:t>Pontos importantes: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precisa </a:t>
            </a:r>
            <a:r>
              <a:rPr lang="pt-BR" dirty="0" err="1"/>
              <a:t>maratonar</a:t>
            </a:r>
            <a:r>
              <a:rPr lang="pt-BR" dirty="0"/>
              <a:t> o curso;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precisa assistir na ordem dos módulos;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Assistir na ordem o primeiro módulo: Tudo começa na mente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Nessa aula você vai vencer o jogo mental e trabalhar  o seu </a:t>
            </a:r>
            <a:r>
              <a:rPr lang="pt-BR" dirty="0" err="1"/>
              <a:t>mindset</a:t>
            </a:r>
            <a:r>
              <a:rPr lang="pt-BR" dirty="0"/>
              <a:t> para depois vencer o processo seletivo.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Algumas aulas não vão ter vídeos, mas vão ter alguns arquivos para download e materiais para baixar. 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0DD99A3-00D0-48EA-0B56-679EB5651F04}"/>
              </a:ext>
            </a:extLst>
          </p:cNvPr>
          <p:cNvSpPr txBox="1">
            <a:spLocks/>
          </p:cNvSpPr>
          <p:nvPr/>
        </p:nvSpPr>
        <p:spPr>
          <a:xfrm>
            <a:off x="6502760" y="1435608"/>
            <a:ext cx="4519202" cy="526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Boas práticas na hora de assistir o curso: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Sempre marcar as aulas assistidas como concluídas;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Se houver dúvida sobre tema específico da aula comentar embaixo sua dúvida;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Avaliar aula com estrelinhas;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Ao concluir uma aula ou um módulo, para absorver mais e ver dúvidas e questões da prática. Ir na comunidade do </a:t>
            </a:r>
            <a:r>
              <a:rPr lang="pt-BR" dirty="0" err="1"/>
              <a:t>facebook</a:t>
            </a:r>
            <a:r>
              <a:rPr lang="pt-BR" dirty="0"/>
              <a:t> e buscar por algum tema pra ver as perguntas, respostas e a solução daquilo;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Resumo de todas as aulas.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33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77D99-C98A-A0DE-CF64-3C6529CF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C7A87-9F32-13BD-BBCC-B6E4261BF0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337286"/>
            <a:ext cx="5359860" cy="5319153"/>
          </a:xfrm>
        </p:spPr>
        <p:txBody>
          <a:bodyPr>
            <a:normAutofit/>
          </a:bodyPr>
          <a:lstStyle/>
          <a:p>
            <a:r>
              <a:rPr lang="pt-BR" dirty="0"/>
              <a:t>O sucesso deixa rastros, mas você precisa ir atrás desses rastros porque eles não vão cair no seu colo. </a:t>
            </a:r>
          </a:p>
          <a:p>
            <a:r>
              <a:rPr lang="pt-BR" b="1" dirty="0"/>
              <a:t>Absorção do conteúdo: Pirâmide de aprendizagem do </a:t>
            </a:r>
            <a:r>
              <a:rPr lang="pt-BR" b="1" dirty="0" err="1"/>
              <a:t>Glasser</a:t>
            </a:r>
            <a:endParaRPr lang="pt-BR" b="1" dirty="0"/>
          </a:p>
          <a:p>
            <a:r>
              <a:rPr lang="pt-BR" b="1" dirty="0">
                <a:solidFill>
                  <a:schemeClr val="accent2"/>
                </a:solidFill>
              </a:rPr>
              <a:t>10% </a:t>
            </a:r>
            <a:r>
              <a:rPr lang="pt-BR" dirty="0"/>
              <a:t>- Ler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20% </a:t>
            </a:r>
            <a:r>
              <a:rPr lang="pt-BR" dirty="0"/>
              <a:t>- Escutar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30% </a:t>
            </a:r>
            <a:r>
              <a:rPr lang="pt-BR" dirty="0"/>
              <a:t>- Ver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50% </a:t>
            </a:r>
            <a:r>
              <a:rPr lang="pt-BR" dirty="0"/>
              <a:t>- Ver e ouvir </a:t>
            </a:r>
          </a:p>
          <a:p>
            <a:r>
              <a:rPr lang="pt-BR" b="1" dirty="0">
                <a:solidFill>
                  <a:schemeClr val="accent2"/>
                </a:solidFill>
              </a:rPr>
              <a:t>70% </a:t>
            </a:r>
            <a:r>
              <a:rPr lang="pt-BR" dirty="0"/>
              <a:t>- Conversas, perguntar, repetir, relatar, numerar, reproduzir, recordar, debater, definir, nomear </a:t>
            </a:r>
          </a:p>
          <a:p>
            <a:r>
              <a:rPr lang="pt-BR" b="1" dirty="0">
                <a:solidFill>
                  <a:schemeClr val="accent2"/>
                </a:solidFill>
              </a:rPr>
              <a:t>80% </a:t>
            </a:r>
            <a:r>
              <a:rPr lang="pt-BR" dirty="0"/>
              <a:t>- Escrever, interpretar, traduzir, expressar, revisar, identificar, comunicar, ampliar, utilizar, demonstrar, praticar, diferenciar, dialogar</a:t>
            </a:r>
          </a:p>
          <a:p>
            <a:r>
              <a:rPr lang="pt-BR" b="1" dirty="0">
                <a:solidFill>
                  <a:schemeClr val="accent2"/>
                </a:solidFill>
              </a:rPr>
              <a:t>95% </a:t>
            </a:r>
            <a:r>
              <a:rPr lang="pt-BR" dirty="0"/>
              <a:t>- Explicar, resumir, estruturar, definir, generalizar, elaborar, ilustrar. </a:t>
            </a:r>
          </a:p>
          <a:p>
            <a:r>
              <a:rPr lang="pt-BR" b="1" dirty="0"/>
              <a:t>“Crescer e sair da média dói e dá trabalho!”</a:t>
            </a:r>
          </a:p>
        </p:txBody>
      </p:sp>
      <p:pic>
        <p:nvPicPr>
          <p:cNvPr id="2050" name="Picture 2" descr="pirâmide de aprendizagem - Pedagogia">
            <a:extLst>
              <a:ext uri="{FF2B5EF4-FFF2-40B4-BE49-F238E27FC236}">
                <a16:creationId xmlns:a16="http://schemas.microsoft.com/office/drawing/2014/main" id="{B229C3C6-1F24-63CB-D4FB-C23D4BB9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90" y="1337286"/>
            <a:ext cx="3784373" cy="49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5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Encontros</a:t>
            </a:r>
          </a:p>
        </p:txBody>
      </p:sp>
    </p:spTree>
    <p:extLst>
      <p:ext uri="{BB962C8B-B14F-4D97-AF65-F5344CB8AC3E}">
        <p14:creationId xmlns:p14="http://schemas.microsoft.com/office/powerpoint/2010/main" val="41265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67D1-DCBC-F9A8-9BEF-0F05152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6D2C6-08A6-769B-293D-49BE462A40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4740428" cy="5053682"/>
          </a:xfrm>
        </p:spPr>
        <p:txBody>
          <a:bodyPr>
            <a:normAutofit/>
          </a:bodyPr>
          <a:lstStyle/>
          <a:p>
            <a:r>
              <a:rPr lang="pt-BR" sz="1400" dirty="0"/>
              <a:t>Encontros: toda terça-feira </a:t>
            </a:r>
          </a:p>
          <a:p>
            <a:r>
              <a:rPr lang="pt-BR" sz="1400" b="1" dirty="0"/>
              <a:t>Requisitos para assistir ao encontro: </a:t>
            </a:r>
          </a:p>
          <a:p>
            <a:r>
              <a:rPr lang="pt-BR" sz="1400" dirty="0"/>
              <a:t>- Assistir aula daquele tema </a:t>
            </a:r>
          </a:p>
          <a:p>
            <a:pPr marL="171450" indent="-171450">
              <a:buFontTx/>
              <a:buChar char="-"/>
            </a:pPr>
            <a:r>
              <a:rPr lang="pt-BR" sz="1400" dirty="0"/>
              <a:t>Ir atrás da resposta antes de perguntar </a:t>
            </a:r>
          </a:p>
          <a:p>
            <a:pPr marL="171450" indent="-171450">
              <a:buFontTx/>
              <a:buChar char="-"/>
            </a:pPr>
            <a:r>
              <a:rPr lang="pt-BR" sz="1400" dirty="0"/>
              <a:t>Não seja prolixo, fazer perguntas objetivas de forma objetiva</a:t>
            </a:r>
          </a:p>
          <a:p>
            <a:pPr marL="171450" indent="-171450">
              <a:buFontTx/>
              <a:buChar char="-"/>
            </a:pPr>
            <a:r>
              <a:rPr lang="pt-BR" sz="1400" dirty="0"/>
              <a:t>Ser prolixo é o que mais elimina nos processos seletivos. </a:t>
            </a:r>
          </a:p>
          <a:p>
            <a:pPr marL="171450" indent="-171450">
              <a:buFontTx/>
              <a:buChar char="-"/>
            </a:pPr>
            <a:r>
              <a:rPr lang="pt-BR" sz="1400" dirty="0"/>
              <a:t>Suas atitudes precisam estar alinhadas com seu objetivo.</a:t>
            </a:r>
          </a:p>
        </p:txBody>
      </p:sp>
    </p:spTree>
    <p:extLst>
      <p:ext uri="{BB962C8B-B14F-4D97-AF65-F5344CB8AC3E}">
        <p14:creationId xmlns:p14="http://schemas.microsoft.com/office/powerpoint/2010/main" val="337392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COMUNIDADE E CALLS DE DÚVIDAS</a:t>
            </a:r>
          </a:p>
        </p:txBody>
      </p:sp>
    </p:spTree>
    <p:extLst>
      <p:ext uri="{BB962C8B-B14F-4D97-AF65-F5344CB8AC3E}">
        <p14:creationId xmlns:p14="http://schemas.microsoft.com/office/powerpoint/2010/main" val="364160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67D1-DCBC-F9A8-9BEF-0F05152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 e </a:t>
            </a:r>
            <a:r>
              <a:rPr lang="pt-BR" dirty="0" err="1"/>
              <a:t>Calls</a:t>
            </a:r>
            <a:r>
              <a:rPr lang="pt-BR" dirty="0"/>
              <a:t> de dúvidas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6D2C6-08A6-769B-293D-49BE462A40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6644" y="1435608"/>
            <a:ext cx="2842802" cy="5053682"/>
          </a:xfrm>
        </p:spPr>
        <p:txBody>
          <a:bodyPr>
            <a:normAutofit/>
          </a:bodyPr>
          <a:lstStyle/>
          <a:p>
            <a:r>
              <a:rPr lang="pt-BR" b="1" dirty="0"/>
              <a:t>Comunidade </a:t>
            </a:r>
            <a:r>
              <a:rPr lang="pt-BR" b="1" dirty="0" err="1"/>
              <a:t>facebook</a:t>
            </a:r>
            <a:r>
              <a:rPr lang="pt-BR" b="1" dirty="0"/>
              <a:t>: </a:t>
            </a:r>
            <a:r>
              <a:rPr lang="pt-BR" dirty="0"/>
              <a:t>o objetivo é criar um hub de dúvidas, informações sobre vagas, processo seletivos e conteúdos pra te ajudar no processo seletivo.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Exemplo: Se estiver em dúvida sobre </a:t>
            </a:r>
            <a:r>
              <a:rPr lang="pt-BR" dirty="0">
                <a:solidFill>
                  <a:schemeClr val="accent2"/>
                </a:solidFill>
              </a:rPr>
              <a:t>currículo</a:t>
            </a:r>
            <a:r>
              <a:rPr lang="pt-BR" dirty="0"/>
              <a:t>, pode procurar na comunidade currículo do pessoal que postou e adaptar para o seu. A mesma coisa com os </a:t>
            </a:r>
            <a:r>
              <a:rPr lang="pt-BR" dirty="0">
                <a:solidFill>
                  <a:schemeClr val="accent2"/>
                </a:solidFill>
              </a:rPr>
              <a:t>vídeos de apresentação individual</a:t>
            </a:r>
            <a:r>
              <a:rPr lang="pt-BR" dirty="0"/>
              <a:t>, </a:t>
            </a:r>
            <a:r>
              <a:rPr lang="pt-BR" dirty="0">
                <a:solidFill>
                  <a:schemeClr val="accent2"/>
                </a:solidFill>
              </a:rPr>
              <a:t>cases de dinâmicas </a:t>
            </a:r>
            <a:r>
              <a:rPr lang="pt-BR" dirty="0"/>
              <a:t>e </a:t>
            </a:r>
            <a:r>
              <a:rPr lang="pt-BR" dirty="0">
                <a:solidFill>
                  <a:schemeClr val="accent2"/>
                </a:solidFill>
              </a:rPr>
              <a:t>perguntas de entrevista</a:t>
            </a:r>
            <a:r>
              <a:rPr lang="pt-BR" dirty="0"/>
              <a:t>. </a:t>
            </a:r>
          </a:p>
          <a:p>
            <a:r>
              <a:rPr lang="pt-BR" dirty="0"/>
              <a:t>Postar tudo o que puder lá para ajudar e ser ajudado.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B09C875-28A6-A772-B278-040F9C715C89}"/>
              </a:ext>
            </a:extLst>
          </p:cNvPr>
          <p:cNvSpPr txBox="1">
            <a:spLocks/>
          </p:cNvSpPr>
          <p:nvPr/>
        </p:nvSpPr>
        <p:spPr>
          <a:xfrm>
            <a:off x="4313728" y="1435608"/>
            <a:ext cx="2842802" cy="5053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Dúvidas:</a:t>
            </a:r>
            <a:r>
              <a:rPr lang="pt-BR" dirty="0"/>
              <a:t> podem ser tiradas na </a:t>
            </a:r>
            <a:r>
              <a:rPr lang="pt-BR" dirty="0">
                <a:solidFill>
                  <a:schemeClr val="accent2"/>
                </a:solidFill>
              </a:rPr>
              <a:t>comunidade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/>
                </a:solidFill>
              </a:rPr>
              <a:t>calls</a:t>
            </a:r>
            <a:r>
              <a:rPr lang="pt-BR" dirty="0">
                <a:solidFill>
                  <a:schemeClr val="accent2"/>
                </a:solidFill>
              </a:rPr>
              <a:t> de dúvidas</a:t>
            </a:r>
            <a:r>
              <a:rPr lang="pt-BR" dirty="0"/>
              <a:t>, na </a:t>
            </a:r>
            <a:r>
              <a:rPr lang="pt-BR" dirty="0">
                <a:solidFill>
                  <a:schemeClr val="accent2"/>
                </a:solidFill>
              </a:rPr>
              <a:t>plataforma</a:t>
            </a:r>
            <a:r>
              <a:rPr lang="pt-BR" dirty="0"/>
              <a:t> do curso ou nos </a:t>
            </a:r>
            <a:r>
              <a:rPr lang="pt-BR" dirty="0">
                <a:solidFill>
                  <a:schemeClr val="accent2"/>
                </a:solidFill>
              </a:rPr>
              <a:t>encontros</a:t>
            </a:r>
            <a:r>
              <a:rPr lang="pt-BR" dirty="0"/>
              <a:t>. </a:t>
            </a:r>
            <a:endParaRPr lang="pt-BR" b="1" dirty="0"/>
          </a:p>
          <a:p>
            <a:r>
              <a:rPr lang="pt-BR" b="1" dirty="0"/>
              <a:t>Boas práticas da comunidade: </a:t>
            </a:r>
            <a:r>
              <a:rPr lang="pt-BR" dirty="0"/>
              <a:t>Como buscar informações para usar de forma eficiente? </a:t>
            </a:r>
          </a:p>
          <a:p>
            <a:r>
              <a:rPr lang="pt-BR" b="1" i="1" dirty="0"/>
              <a:t>Uso de </a:t>
            </a:r>
            <a:r>
              <a:rPr lang="pt-BR" b="1" i="1" dirty="0" err="1"/>
              <a:t>hastags</a:t>
            </a:r>
            <a:r>
              <a:rPr lang="pt-BR" b="1" i="1" dirty="0"/>
              <a:t> # </a:t>
            </a:r>
            <a:br>
              <a:rPr lang="pt-BR" dirty="0"/>
            </a:br>
            <a:r>
              <a:rPr lang="pt-BR" dirty="0"/>
              <a:t>Cada </a:t>
            </a:r>
            <a:r>
              <a:rPr lang="pt-BR" dirty="0" err="1"/>
              <a:t>hastag</a:t>
            </a:r>
            <a:r>
              <a:rPr lang="pt-BR" dirty="0"/>
              <a:t> vai ter um guia sobre determinado tema daquela dúvida. </a:t>
            </a:r>
          </a:p>
          <a:p>
            <a:r>
              <a:rPr lang="pt-BR" dirty="0"/>
              <a:t>Exemplo: #currículo #experiencia #empreender</a:t>
            </a:r>
          </a:p>
          <a:p>
            <a:r>
              <a:rPr lang="pt-BR" b="1" i="1" dirty="0"/>
              <a:t>Perguntas:</a:t>
            </a:r>
            <a:r>
              <a:rPr lang="pt-BR" dirty="0"/>
              <a:t> cuidado para não fazer perguntas que a resposta está em alguma aula. </a:t>
            </a:r>
          </a:p>
          <a:p>
            <a:endParaRPr lang="pt-BR" sz="10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558BC6A-9A58-E2D8-9405-42C9032AAC8A}"/>
              </a:ext>
            </a:extLst>
          </p:cNvPr>
          <p:cNvSpPr txBox="1">
            <a:spLocks/>
          </p:cNvSpPr>
          <p:nvPr/>
        </p:nvSpPr>
        <p:spPr>
          <a:xfrm>
            <a:off x="8045709" y="1435608"/>
            <a:ext cx="2842802" cy="5053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não esperar da comunidade? </a:t>
            </a:r>
          </a:p>
          <a:p>
            <a:pPr marL="171450" indent="-171450">
              <a:buFontTx/>
              <a:buChar char="-"/>
            </a:pPr>
            <a:r>
              <a:rPr lang="pt-BR" dirty="0"/>
              <a:t>Não espere análises individuais e profundas de alguma coisa</a:t>
            </a:r>
          </a:p>
          <a:p>
            <a:pPr marL="171450" indent="-171450">
              <a:buFontTx/>
              <a:buChar char="-"/>
            </a:pPr>
            <a:r>
              <a:rPr lang="pt-BR" dirty="0"/>
              <a:t>Não envie currículo ou vídeo pedindo para analisar </a:t>
            </a:r>
          </a:p>
          <a:p>
            <a:pPr marL="171450" indent="-171450">
              <a:buFontTx/>
              <a:buChar char="-"/>
            </a:pPr>
            <a:r>
              <a:rPr lang="pt-BR" dirty="0"/>
              <a:t>Dúvidas da comunidade são respondidas em até dois dias úteis. </a:t>
            </a:r>
          </a:p>
          <a:p>
            <a:r>
              <a:rPr lang="pt-BR" b="1" dirty="0"/>
              <a:t>Como aproveitar a comunidade?</a:t>
            </a:r>
          </a:p>
          <a:p>
            <a:r>
              <a:rPr lang="pt-BR" dirty="0"/>
              <a:t>- Compartilhando seus cases de dinâmica, currículos, vídeos de apresentação, perguntas que te fizeram em entrevistas, ajudando na dúvida de outros alunos. </a:t>
            </a:r>
          </a:p>
          <a:p>
            <a:endParaRPr lang="pt-BR" dirty="0"/>
          </a:p>
          <a:p>
            <a:endParaRPr lang="pt-BR" sz="1000" dirty="0"/>
          </a:p>
          <a:p>
            <a:endParaRPr lang="pt-BR" sz="10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2787423-9493-64E2-F680-6A36F192235D}"/>
              </a:ext>
            </a:extLst>
          </p:cNvPr>
          <p:cNvSpPr txBox="1">
            <a:spLocks/>
          </p:cNvSpPr>
          <p:nvPr/>
        </p:nvSpPr>
        <p:spPr>
          <a:xfrm rot="5400000">
            <a:off x="10794927" y="5601535"/>
            <a:ext cx="1965525" cy="38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b="1" dirty="0" err="1"/>
              <a:t>Calls</a:t>
            </a:r>
            <a:r>
              <a:rPr lang="pt-BR" sz="1000" b="1" dirty="0"/>
              <a:t> de dúvidas: </a:t>
            </a:r>
            <a:r>
              <a:rPr lang="pt-BR" sz="1000" dirty="0"/>
              <a:t>17h às 18h </a:t>
            </a:r>
          </a:p>
        </p:txBody>
      </p:sp>
    </p:spTree>
    <p:extLst>
      <p:ext uri="{BB962C8B-B14F-4D97-AF65-F5344CB8AC3E}">
        <p14:creationId xmlns:p14="http://schemas.microsoft.com/office/powerpoint/2010/main" val="1930809154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{13BE78BF-173A-4A70-9E74-0ED6151E1167}tf10001108_win32</Template>
  <TotalTime>132</TotalTime>
  <Words>959</Words>
  <Application>Microsoft Office PowerPoint</Application>
  <PresentationFormat>Widescreen</PresentationFormat>
  <Paragraphs>87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Wingdings</vt:lpstr>
      <vt:lpstr>DocBoas-vindas</vt:lpstr>
      <vt:lpstr>Introdução</vt:lpstr>
      <vt:lpstr>Apresentação do PowerPoint</vt:lpstr>
      <vt:lpstr>Boas vindas e curso</vt:lpstr>
      <vt:lpstr>Boas vindas e curso</vt:lpstr>
      <vt:lpstr>Boas vindas e curso</vt:lpstr>
      <vt:lpstr>Apresentação do PowerPoint</vt:lpstr>
      <vt:lpstr>Encontros </vt:lpstr>
      <vt:lpstr>Apresentação do PowerPoint</vt:lpstr>
      <vt:lpstr>Comunidade e Calls de dúvidas</vt:lpstr>
      <vt:lpstr>Apresentação do PowerPoint</vt:lpstr>
      <vt:lpstr>Telegram</vt:lpstr>
      <vt:lpstr>Apresentação do PowerPoint</vt:lpstr>
      <vt:lpstr>Perguntas burras – Como tirar dúvidas no estágio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RAIZA CIRNE BRAZ</dc:creator>
  <cp:keywords/>
  <cp:lastModifiedBy>RAIZA CIRNE BRAZ</cp:lastModifiedBy>
  <cp:revision>67</cp:revision>
  <dcterms:created xsi:type="dcterms:W3CDTF">2023-04-28T18:37:19Z</dcterms:created>
  <dcterms:modified xsi:type="dcterms:W3CDTF">2023-05-02T14:26:20Z</dcterms:modified>
  <cp:version/>
</cp:coreProperties>
</file>