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7" r:id="rId4"/>
    <p:sldId id="269" r:id="rId5"/>
    <p:sldId id="270" r:id="rId6"/>
    <p:sldId id="260" r:id="rId7"/>
    <p:sldId id="266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49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2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41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62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73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22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7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54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3F1A0F-9E26-483F-99CD-352A5CC85520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64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23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3F1A0F-9E26-483F-99CD-352A5CC85520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66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21AB2-ACD2-837D-3733-84D516A52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431500"/>
            <a:ext cx="10058400" cy="19975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#RESUMODINAMICA 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5F0385-9DD6-5BF7-03FD-1F8936DC10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dinâmica EM GRUPO E CASES</a:t>
            </a:r>
          </a:p>
        </p:txBody>
      </p:sp>
    </p:spTree>
    <p:extLst>
      <p:ext uri="{BB962C8B-B14F-4D97-AF65-F5344CB8AC3E}">
        <p14:creationId xmlns:p14="http://schemas.microsoft.com/office/powerpoint/2010/main" val="289125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8BA0D-2834-3F17-88BB-0FDFAA93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Dinâmicas em grupo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B8C4F3-A9F5-6150-B820-427C21C6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/>
          </a:p>
          <a:p>
            <a:r>
              <a:rPr lang="pt-BR" b="1" dirty="0"/>
              <a:t>Coisa que são avaliadas: </a:t>
            </a:r>
          </a:p>
          <a:p>
            <a:pPr algn="ctr"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Situacional (pressão, adversidade, resolução de problemas) </a:t>
            </a:r>
            <a:br>
              <a:rPr lang="pt-BR" dirty="0"/>
            </a:b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Soft skills</a:t>
            </a:r>
            <a:br>
              <a:rPr lang="pt-BR" dirty="0"/>
            </a:b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Interação em grupo </a:t>
            </a:r>
          </a:p>
        </p:txBody>
      </p:sp>
    </p:spTree>
    <p:extLst>
      <p:ext uri="{BB962C8B-B14F-4D97-AF65-F5344CB8AC3E}">
        <p14:creationId xmlns:p14="http://schemas.microsoft.com/office/powerpoint/2010/main" val="2558650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8BA0D-2834-3F17-88BB-0FDFAA93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Dinâmicas em grupo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B8C4F3-A9F5-6150-B820-427C21C6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endParaRPr lang="pt-BR" dirty="0"/>
          </a:p>
          <a:p>
            <a:r>
              <a:rPr lang="pt-BR" b="1" dirty="0"/>
              <a:t>Tipos de dinâmica: </a:t>
            </a:r>
          </a:p>
          <a:p>
            <a:pPr algn="ctr"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 Integração</a:t>
            </a:r>
            <a:br>
              <a:rPr lang="pt-BR" dirty="0"/>
            </a:b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 Business case</a:t>
            </a:r>
            <a:br>
              <a:rPr lang="pt-BR" dirty="0"/>
            </a:b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 Solução de problemas</a:t>
            </a:r>
            <a:br>
              <a:rPr lang="pt-BR" dirty="0"/>
            </a:b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  Jogos 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2247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8BA0D-2834-3F17-88BB-0FDFAA93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B8C4F3-A9F5-6150-B820-427C21C6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pt-BR" dirty="0"/>
          </a:p>
          <a:p>
            <a:r>
              <a:rPr lang="pt-BR" b="1" dirty="0"/>
              <a:t>O problema da dinâmica: </a:t>
            </a:r>
          </a:p>
          <a:p>
            <a:pPr marL="0" indent="0" algn="ctr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 Comparação imediata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Timidez &amp; insegurança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Focar na solução perfeita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Visão errada de trabalho em equipe 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616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8BA0D-2834-3F17-88BB-0FDFAA93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Tipos de dinâmicas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B8C4F3-A9F5-6150-B820-427C21C6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 Apresentação Pessoal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Quebra gelo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Jogos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Desafios Técnicos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Cases &amp; Business Cases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Painel </a:t>
            </a:r>
          </a:p>
        </p:txBody>
      </p:sp>
    </p:spTree>
    <p:extLst>
      <p:ext uri="{BB962C8B-B14F-4D97-AF65-F5344CB8AC3E}">
        <p14:creationId xmlns:p14="http://schemas.microsoft.com/office/powerpoint/2010/main" val="196909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6419B94-B547-0BE0-1EB7-C79BFCB89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59449"/>
          </a:xfrm>
        </p:spPr>
        <p:txBody>
          <a:bodyPr>
            <a:normAutofit/>
          </a:bodyPr>
          <a:lstStyle/>
          <a:p>
            <a:r>
              <a:rPr lang="pt-BR" sz="4000" dirty="0"/>
              <a:t>Resolução</a:t>
            </a:r>
            <a:br>
              <a:rPr lang="pt-BR" sz="2700" dirty="0"/>
            </a:br>
            <a:endParaRPr lang="pt-BR" sz="27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5C2630-6C89-24AC-F05A-A6DB82A36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RESOLUÇÃO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BBFC21-D08C-F35D-7E8C-2C5E26EE5E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  Analisar o que é pedido + Contexto </a:t>
            </a:r>
            <a:br>
              <a:rPr lang="pt-BR" dirty="0"/>
            </a:b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 Pensar no problema, dor ou desafio </a:t>
            </a:r>
            <a:br>
              <a:rPr lang="pt-BR" dirty="0"/>
            </a:b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 Ideação </a:t>
            </a:r>
            <a:br>
              <a:rPr lang="pt-BR" dirty="0"/>
            </a:b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 Desenvolver a Solução</a:t>
            </a:r>
            <a:br>
              <a:rPr lang="pt-BR" dirty="0"/>
            </a:b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Estruturar a apresentação </a:t>
            </a:r>
          </a:p>
          <a:p>
            <a:pPr marL="0" indent="0">
              <a:buNone/>
            </a:pPr>
            <a:endParaRPr lang="pt-BR" dirty="0"/>
          </a:p>
          <a:p>
            <a:pPr algn="ctr"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D3C32647-5EAC-C2D2-9E01-50AA0BD83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Pensar sobre: 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716B037-EEAE-02F3-3683-1F422F290F3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O quê? | objetivo, meta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Por quê? | motivo, benefício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Quem? | responsável, equipe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Quanto? | Custo, quantidade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Como? | atividades, processos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Quando? | data, cronograma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Onde?| local, departamento, canal</a:t>
            </a:r>
          </a:p>
        </p:txBody>
      </p:sp>
    </p:spTree>
    <p:extLst>
      <p:ext uri="{BB962C8B-B14F-4D97-AF65-F5344CB8AC3E}">
        <p14:creationId xmlns:p14="http://schemas.microsoft.com/office/powerpoint/2010/main" val="187141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8BA0D-2834-3F17-88BB-0FDFAA93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Pontos de atenção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B8C4F3-A9F5-6150-B820-427C21C62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2238"/>
            <a:ext cx="10803172" cy="440929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6400" b="1" dirty="0"/>
              <a:t>  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34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7200" b="1" dirty="0"/>
              <a:t> </a:t>
            </a:r>
            <a:r>
              <a:rPr lang="pt-BR" sz="7200" dirty="0"/>
              <a:t>Gestão de tempo </a:t>
            </a:r>
            <a:br>
              <a:rPr lang="pt-BR" sz="7200" dirty="0"/>
            </a:br>
            <a:endParaRPr lang="pt-BR" sz="7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7200" dirty="0"/>
              <a:t> Ferramenta de visualização comum </a:t>
            </a:r>
            <a:br>
              <a:rPr lang="pt-BR" sz="7200" dirty="0"/>
            </a:br>
            <a:endParaRPr lang="pt-BR" sz="7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7200" dirty="0"/>
              <a:t> Envolver outras pessoas </a:t>
            </a:r>
            <a:br>
              <a:rPr lang="pt-BR" sz="7200" dirty="0"/>
            </a:br>
            <a:endParaRPr lang="pt-BR" sz="7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7200" dirty="0"/>
              <a:t>Discordar das pessoas </a:t>
            </a:r>
            <a:br>
              <a:rPr lang="pt-BR" sz="7200" dirty="0"/>
            </a:br>
            <a:endParaRPr lang="pt-BR" sz="7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7200" dirty="0"/>
              <a:t>Fundamentar argumentos </a:t>
            </a:r>
            <a:br>
              <a:rPr lang="pt-BR" sz="7200" dirty="0"/>
            </a:br>
            <a:endParaRPr lang="pt-BR" sz="7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7200" dirty="0"/>
              <a:t>Saber dizer não (menos é mais) </a:t>
            </a:r>
          </a:p>
          <a:p>
            <a:pPr marL="544068" lvl="1" indent="-342900">
              <a:buFont typeface="+mj-lt"/>
              <a:buAutoNum type="arabicPeriod"/>
            </a:pPr>
            <a:endParaRPr lang="pt-BR" sz="7200" dirty="0"/>
          </a:p>
          <a:p>
            <a:pPr lvl="1">
              <a:buFont typeface="Wingdings" panose="05000000000000000000" pitchFamily="2" charset="2"/>
              <a:buChar char="q"/>
            </a:pPr>
            <a:endParaRPr lang="pt-BR" sz="7200" dirty="0"/>
          </a:p>
          <a:p>
            <a:pPr>
              <a:buFont typeface="Wingdings" panose="05000000000000000000" pitchFamily="2" charset="2"/>
              <a:buChar char="q"/>
            </a:pPr>
            <a:endParaRPr lang="pt-BR" sz="7200" b="1" dirty="0"/>
          </a:p>
          <a:p>
            <a:pPr marL="0" indent="0">
              <a:buNone/>
            </a:pPr>
            <a:r>
              <a:rPr lang="pt-BR" sz="7200" b="1" dirty="0"/>
              <a:t>	</a:t>
            </a:r>
            <a:br>
              <a:rPr lang="pt-BR" sz="1700" b="1" dirty="0"/>
            </a:br>
            <a:endParaRPr lang="pt-BR" sz="1700" dirty="0"/>
          </a:p>
          <a:p>
            <a:pPr marL="292608" lvl="1" indent="0">
              <a:buNone/>
            </a:pPr>
            <a:endParaRPr lang="pt-BR" sz="1600" kern="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906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6419B94-B547-0BE0-1EB7-C79BFCB89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59449"/>
          </a:xfrm>
        </p:spPr>
        <p:txBody>
          <a:bodyPr>
            <a:normAutofit/>
          </a:bodyPr>
          <a:lstStyle/>
          <a:p>
            <a:r>
              <a:rPr lang="pt-BR" sz="4000" dirty="0"/>
              <a:t>Apresentação</a:t>
            </a:r>
            <a:br>
              <a:rPr lang="pt-BR" sz="2700" dirty="0"/>
            </a:br>
            <a:endParaRPr lang="pt-BR" sz="27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5C2630-6C89-24AC-F05A-A6DB82A36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Estrutura apresentação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BBFC21-D08C-F35D-7E8C-2C5E26EE5E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Saudação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Contextualização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Solução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Racional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Resultado esperado/</a:t>
            </a:r>
            <a:r>
              <a:rPr lang="pt-BR" dirty="0" err="1"/>
              <a:t>Call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action</a:t>
            </a:r>
            <a:r>
              <a:rPr lang="pt-BR" dirty="0"/>
              <a:t> </a:t>
            </a:r>
          </a:p>
          <a:p>
            <a:pPr marL="0" indent="0">
              <a:buNone/>
            </a:pPr>
            <a:endParaRPr lang="pt-BR" dirty="0"/>
          </a:p>
          <a:p>
            <a:pPr algn="ctr"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D3C32647-5EAC-C2D2-9E01-50AA0BD83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Para se atentar: 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716B037-EEAE-02F3-3683-1F422F290F3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Fale no plural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Fluidez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Antecipar possíveis dúvidas e próximos passos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Assistir Shark Tank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Não ultrapassar o tempo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Nem todo mundo precisa falar (você sim)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Se não foi bem na resolução, compense na apresentação. 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6065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6419B94-B547-0BE0-1EB7-C79BFCB89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59449"/>
          </a:xfrm>
        </p:spPr>
        <p:txBody>
          <a:bodyPr>
            <a:normAutofit/>
          </a:bodyPr>
          <a:lstStyle/>
          <a:p>
            <a:r>
              <a:rPr lang="pt-BR" sz="4000" dirty="0"/>
              <a:t>Perguntas</a:t>
            </a:r>
            <a:br>
              <a:rPr lang="pt-BR" sz="2700" dirty="0"/>
            </a:br>
            <a:endParaRPr lang="pt-BR" sz="27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5C2630-6C89-24AC-F05A-A6DB82A36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Linha de perguntas 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BBFC21-D08C-F35D-7E8C-2C5E26EE5E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Modelo de negócios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Viabilidade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Escalabilidade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Teste/expansão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Custos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Concorrência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Dúvidas da solução 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D3C32647-5EAC-C2D2-9E01-50AA0BD83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Atenção: 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716B037-EEAE-02F3-3683-1F422F290F3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Você não é avaliado só pelo conteúdo da sua resposta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19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Respostas diretas e objetivas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19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Não complementar de forma prolixa ou repetitiva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Deixa que eu deixo. Posso responder? </a:t>
            </a:r>
            <a:endParaRPr lang="pt-BR" sz="19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Cuidado pra não ser o único a falar</a:t>
            </a:r>
            <a:endParaRPr lang="pt-BR" sz="19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Não interrompa. Se deixe interromper </a:t>
            </a:r>
            <a:endParaRPr lang="pt-BR" sz="19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19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Alguém quer responder? Se alguém quiser pode ir. 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19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48021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585</TotalTime>
  <Words>377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Retrospectiva</vt:lpstr>
      <vt:lpstr>#RESUMODINAMICA </vt:lpstr>
      <vt:lpstr>Dinâmicas em grupo</vt:lpstr>
      <vt:lpstr>Dinâmicas em grupo</vt:lpstr>
      <vt:lpstr>Introdução</vt:lpstr>
      <vt:lpstr>Tipos de dinâmicas</vt:lpstr>
      <vt:lpstr>Resolução </vt:lpstr>
      <vt:lpstr>Pontos de atenção</vt:lpstr>
      <vt:lpstr>Apresentação </vt:lpstr>
      <vt:lpstr>Perguntas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#RESUMOCV121 </dc:title>
  <dc:creator>Raíza</dc:creator>
  <cp:lastModifiedBy>RAIZA CIRNE BRAZ</cp:lastModifiedBy>
  <cp:revision>87</cp:revision>
  <dcterms:created xsi:type="dcterms:W3CDTF">2023-02-19T11:01:24Z</dcterms:created>
  <dcterms:modified xsi:type="dcterms:W3CDTF">2023-03-13T18:29:00Z</dcterms:modified>
</cp:coreProperties>
</file>