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1AB2-ACD2-837D-3733-84D516A5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31500"/>
            <a:ext cx="10058400" cy="19975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#RESUMOCV121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F0385-9DD6-5BF7-03FD-1F8936DC1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Currículo, busca de vagas e candidaturas</a:t>
            </a:r>
          </a:p>
        </p:txBody>
      </p:sp>
    </p:spTree>
    <p:extLst>
      <p:ext uri="{BB962C8B-B14F-4D97-AF65-F5344CB8AC3E}">
        <p14:creationId xmlns:p14="http://schemas.microsoft.com/office/powerpoint/2010/main" val="28912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Currículo pra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 3 PILARES PARA FAZER UM CURRÍCULO ATRATIVO: </a:t>
            </a:r>
          </a:p>
          <a:p>
            <a:pPr algn="ctr"/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Requisitos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Conteúdo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Atenção </a:t>
            </a:r>
          </a:p>
        </p:txBody>
      </p:sp>
    </p:spTree>
    <p:extLst>
      <p:ext uri="{BB962C8B-B14F-4D97-AF65-F5344CB8AC3E}">
        <p14:creationId xmlns:p14="http://schemas.microsoft.com/office/powerpoint/2010/main" val="25586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1766D-726E-1F61-92AE-6F0DFC28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conteúdo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35F15-3A1D-1358-D3CD-3BDADD86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O QUE ANALISAR ANTES DE ESCREVER O CONTEÚDO DO CURRÍCULO?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-&gt; Personalize o conteúdo e a parte visual.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“NÃO EXISTE CURRÍCULO PERFEITO. EXISTE O CURRÍCULO PERFEITO PARA AQUELA VAGA, EMPRESA OU SITUAÇÃO ESPECÍFICA”. 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79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- </a:t>
            </a:r>
            <a:r>
              <a:rPr lang="pt-BR" sz="2400" b="1" dirty="0"/>
              <a:t>DIFERENÇA: </a:t>
            </a:r>
            <a:r>
              <a:rPr lang="pt-BR" sz="2400" dirty="0"/>
              <a:t>CURRÍCULO RH </a:t>
            </a:r>
            <a:r>
              <a:rPr lang="pt-BR" sz="2400" b="1" dirty="0"/>
              <a:t>VS </a:t>
            </a:r>
            <a:r>
              <a:rPr lang="pt-BR" sz="2400" dirty="0"/>
              <a:t>CURRÍCULO GESTOR 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RH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treinado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rápida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em requisitos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Redução de vieses </a:t>
            </a:r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gestor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não treinado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com mais calma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no todo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emocional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Sensível a vieses </a:t>
            </a:r>
          </a:p>
        </p:txBody>
      </p:sp>
    </p:spTree>
    <p:extLst>
      <p:ext uri="{BB962C8B-B14F-4D97-AF65-F5344CB8AC3E}">
        <p14:creationId xmlns:p14="http://schemas.microsoft.com/office/powerpoint/2010/main" val="187141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– </a:t>
            </a:r>
            <a:r>
              <a:rPr lang="pt-BR" sz="2400" b="1" dirty="0"/>
              <a:t>DUAS FORMAS DE SE INSCREVER EM UMA VAGA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SITE DE VAGAS/EMPRESA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Busca por padrões e palavras chave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binária (Sim/Não)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PESSOAS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Fator emocional/vieses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quantitativa</a:t>
            </a:r>
          </a:p>
        </p:txBody>
      </p:sp>
    </p:spTree>
    <p:extLst>
      <p:ext uri="{BB962C8B-B14F-4D97-AF65-F5344CB8AC3E}">
        <p14:creationId xmlns:p14="http://schemas.microsoft.com/office/powerpoint/2010/main" val="36010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– </a:t>
            </a:r>
            <a:r>
              <a:rPr lang="pt-BR" sz="2400" b="1" dirty="0"/>
              <a:t>ANTES DE MONTAR O CURRÍCULO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ANÁLISE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Analisar o que estão pedindo para a vaga: anotar todos os requisitos que você 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Palavras chave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Garantir que as palavras chave dos requisitos estarão no CV. </a:t>
            </a:r>
          </a:p>
        </p:txBody>
      </p:sp>
    </p:spTree>
    <p:extLst>
      <p:ext uri="{BB962C8B-B14F-4D97-AF65-F5344CB8AC3E}">
        <p14:creationId xmlns:p14="http://schemas.microsoft.com/office/powerpoint/2010/main" val="140734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Pré</a:t>
            </a:r>
            <a:r>
              <a:rPr lang="pt-BR" sz="3600" dirty="0"/>
              <a:t> conteúdo – </a:t>
            </a:r>
            <a:r>
              <a:rPr lang="pt-BR" sz="3600" b="1" dirty="0"/>
              <a:t>ANTES DE MONTAR O CURRÍCULO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600" b="1" dirty="0"/>
              <a:t>  </a:t>
            </a:r>
          </a:p>
          <a:p>
            <a:pPr marL="0" indent="0">
              <a:buNone/>
            </a:pPr>
            <a:r>
              <a:rPr lang="pt-BR" sz="1600" b="1" dirty="0"/>
              <a:t>      3 </a:t>
            </a:r>
            <a:r>
              <a:rPr lang="pt-BR" sz="1700" b="1" dirty="0"/>
              <a:t>PILARES PARA FAZER UM CURRÍCULO ATRATIVO: </a:t>
            </a:r>
            <a:br>
              <a:rPr lang="pt-BR" sz="1700" b="1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Pesquisar: </a:t>
            </a:r>
            <a:br>
              <a:rPr lang="pt-BR" sz="1700" dirty="0"/>
            </a:br>
            <a:br>
              <a:rPr lang="pt-BR" sz="1700" dirty="0"/>
            </a:br>
            <a:r>
              <a:rPr lang="pt-BR" sz="1700" dirty="0"/>
              <a:t>- O que a empresa valoriza </a:t>
            </a:r>
            <a:br>
              <a:rPr lang="pt-BR" sz="1700" dirty="0"/>
            </a:br>
            <a:r>
              <a:rPr lang="pt-BR" sz="1700" dirty="0"/>
              <a:t>- Escutar podcasts e palestras </a:t>
            </a:r>
            <a:br>
              <a:rPr lang="pt-BR" sz="1700" dirty="0"/>
            </a:br>
            <a:r>
              <a:rPr lang="pt-BR" sz="1700" dirty="0"/>
              <a:t>- Entender valores e o que a empresa valoriza</a:t>
            </a:r>
            <a:br>
              <a:rPr lang="pt-BR" sz="1700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Experiências: </a:t>
            </a:r>
            <a:br>
              <a:rPr lang="pt-BR" sz="1700" kern="0" dirty="0">
                <a:cs typeface="Times New Roman" panose="02020603050405020304" pitchFamily="18" charset="0"/>
              </a:rPr>
            </a:br>
            <a:br>
              <a:rPr lang="pt-BR" sz="1700" kern="0" dirty="0">
                <a:cs typeface="Times New Roman" panose="02020603050405020304" pitchFamily="18" charset="0"/>
              </a:rPr>
            </a:br>
            <a:r>
              <a:rPr lang="pt-BR" sz="1700" kern="0" dirty="0">
                <a:cs typeface="Times New Roman" panose="02020603050405020304" pitchFamily="18" charset="0"/>
              </a:rPr>
              <a:t>- D</a:t>
            </a: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irecionar a forma como escrevo a experiência mostrando na situação que você foi criativo ou algum outro valor;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Anotar tudo o que a empresa valoriza pra colocar isso no currículo através da forma como você vai descrever as suas experiências.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Pesquisar sobre a área pra saber o que aquela área valoriza: </a:t>
            </a:r>
            <a:r>
              <a:rPr lang="pt-BR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Entender as habilidades técnicas e comportamentais que aquela área da vaga específica que você quer valoriza pra poder colocar isso dentro do currículo, mostrar e enfatizar. </a:t>
            </a:r>
          </a:p>
          <a:p>
            <a:pPr marL="749808" lvl="1" indent="-457200">
              <a:buFont typeface="+mj-lt"/>
              <a:buAutoNum type="arabicPeriod"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6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8B37-C166-1D5D-2A91-4419283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7CD76-C79F-E1AA-5999-800A8BBC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027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339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Retrospectiva</vt:lpstr>
      <vt:lpstr>#RESUMOCV121 </vt:lpstr>
      <vt:lpstr>Currículo pra quê?</vt:lpstr>
      <vt:lpstr>Pré conteúdo </vt:lpstr>
      <vt:lpstr>Pré conteúdo - DIFERENÇA: CURRÍCULO RH VS CURRÍCULO GESTOR  </vt:lpstr>
      <vt:lpstr>Pré conteúdo – DUAS FORMAS DE SE INSCREVER EM UMA VAGA </vt:lpstr>
      <vt:lpstr>Pré conteúdo – ANTES DE MONTAR O CURRÍCULO </vt:lpstr>
      <vt:lpstr>Pré conteúdo – ANTES DE MONTAR O CURRÍCULO</vt:lpstr>
      <vt:lpstr>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#RESUMOCV121 </dc:title>
  <dc:creator>Raíza</dc:creator>
  <cp:lastModifiedBy>Raíza</cp:lastModifiedBy>
  <cp:revision>9</cp:revision>
  <dcterms:created xsi:type="dcterms:W3CDTF">2023-02-19T11:01:24Z</dcterms:created>
  <dcterms:modified xsi:type="dcterms:W3CDTF">2023-02-20T17:10:56Z</dcterms:modified>
</cp:coreProperties>
</file>