
<file path=[Content_Types].xml><?xml version="1.0" encoding="utf-8"?>
<Types xmlns="http://schemas.openxmlformats.org/package/2006/content-types">
  <Default Extension="emf" ContentType="image/x-emf"/>
  <Default Extension="mp4" ContentType="video/mp4"/>
  <Default Extension="png" ContentType="image/png"/>
  <Default Extension="rels" ContentType="application/vnd.openxmlformats-package.relationships+xml"/>
  <Default Extension="vtt" ContentType="text/vt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4" r:id="rId3"/>
    <p:sldId id="271" r:id="rId4"/>
    <p:sldId id="285" r:id="rId5"/>
    <p:sldId id="286" r:id="rId6"/>
    <p:sldId id="287" r:id="rId7"/>
    <p:sldId id="279" r:id="rId8"/>
    <p:sldId id="281" r:id="rId9"/>
    <p:sldId id="280" r:id="rId10"/>
    <p:sldId id="257" r:id="rId11"/>
    <p:sldId id="275" r:id="rId12"/>
    <p:sldId id="276" r:id="rId13"/>
    <p:sldId id="282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 - Curso Plano da Aprovação" id="{E75E278A-FF0E-49A4-B170-79828D63BBAD}">
          <p14:sldIdLst>
            <p14:sldId id="256"/>
          </p14:sldIdLst>
        </p14:section>
        <p14:section name="Boas vindas e curso" id="{B9B51309-D148-4332-87C2-07BE32FBCA3B}">
          <p14:sldIdLst>
            <p14:sldId id="284"/>
            <p14:sldId id="271"/>
            <p14:sldId id="285"/>
            <p14:sldId id="286"/>
          </p14:sldIdLst>
        </p14:section>
        <p14:section name="Encontros" id="{F76274C9-2480-4853-B8D6-B141CD3E3C2D}">
          <p14:sldIdLst>
            <p14:sldId id="287"/>
            <p14:sldId id="279"/>
            <p14:sldId id="281"/>
            <p14:sldId id="280"/>
            <p14:sldId id="257"/>
            <p14:sldId id="275"/>
            <p14:sldId id="276"/>
          </p14:sldIdLst>
        </p14:section>
        <p14:section name="Saiba Mais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E8EFE0-5F29-4A8F-882F-2C5E3702D946}" type="datetime1">
              <a:rPr lang="pt-BR" smtClean="0"/>
              <a:t>28/04/2023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5AE-A572-46FB-8F05-B028884B90C4}" type="datetime1">
              <a:rPr lang="pt-BR" smtClean="0"/>
              <a:pPr/>
              <a:t>28/04/2023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26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72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043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465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06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85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369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230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71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cxnSp>
        <p:nvCxnSpPr>
          <p:cNvPr id="12" name="Conector Re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FFABA16-A60E-4C58-9DC9-284576B05B35}" type="datetime1">
              <a:rPr lang="pt-BR" noProof="0" smtClean="0"/>
              <a:t>28/04/2023</a:t>
            </a:fld>
            <a:endParaRPr lang="pt-BR" noProof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8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10" name="Retâ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95CCA5C-24EB-4738-B463-0ADFEF5D3564}" type="datetime1">
              <a:rPr lang="pt-BR" noProof="0" smtClean="0"/>
              <a:t>28/04/2023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://go.microsoft.com/fwlink/?LinkId=617172" TargetMode="External"/><Relationship Id="rId7" Type="http://schemas.openxmlformats.org/officeDocument/2006/relationships/hyperlink" Target="Selecione%20aqui%20para%20ir%20para%20o%20treinamento%20gratuito%20do%20PowerPoint.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://go.microsoft.com/fwlink/?LinkId=62332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microsoft.com/office/2017/04/relationships/track" Target="../media/track1.vtt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pt-BR" sz="4800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Curso Plano da Aprovação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pt-BR">
                <a:latin typeface="Segoe UI Light" panose="020B0502040204020203" pitchFamily="34" charset="0"/>
                <a:cs typeface="Segoe UI Light" panose="020B0502040204020203" pitchFamily="34" charset="0"/>
              </a:rPr>
              <a:t>Trabalhar em conjunto em tempo real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pt-BR" sz="12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Ao compartilhar sua apresentação com outras pessoas, elas poderão trabalhar com você ao mesmo tempo. </a:t>
            </a:r>
            <a:br>
              <a:rPr lang="pt-BR" sz="12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sz="12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2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 isso funciona: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1984" y="2434308"/>
            <a:ext cx="3262550" cy="1390286"/>
          </a:xfrm>
          <a:prstGeom prst="rect">
            <a:avLst/>
          </a:prstGeom>
        </p:spPr>
      </p:pic>
      <p:grpSp>
        <p:nvGrpSpPr>
          <p:cNvPr id="33" name="Grupo 32" descr="Círculo pequeno com o número 1 dentro indicando a etapa 1"/>
          <p:cNvGrpSpPr/>
          <p:nvPr/>
        </p:nvGrpSpPr>
        <p:grpSpPr bwMode="blackWhite"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id="34" name="Oval 33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35" name="Caixa de texto 34" descr="Número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Espaço Reservado para Conteúdo 17"/>
          <p:cNvSpPr txBox="1">
            <a:spLocks/>
          </p:cNvSpPr>
          <p:nvPr/>
        </p:nvSpPr>
        <p:spPr>
          <a:xfrm>
            <a:off x="1066039" y="4571824"/>
            <a:ext cx="2696774" cy="15607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Escolha </a:t>
            </a:r>
            <a:r>
              <a:rPr lang="pt-BR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Compartilhar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acima da Faixa de Opções ou use as teclas de atalho </a:t>
            </a:r>
            <a:r>
              <a:rPr lang="pt-BR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Alt+ZS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convidar pessoas para trabalhar com você (nesse momento, você pode salvar o trabalho na nuvem.)</a:t>
            </a:r>
          </a:p>
        </p:txBody>
      </p:sp>
      <p:pic>
        <p:nvPicPr>
          <p:cNvPr id="9" name="Imagem 8" descr="Marcador mostrando quem está trabalhando em um slide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61352" y="2434307"/>
            <a:ext cx="3841692" cy="2512927"/>
          </a:xfrm>
          <a:prstGeom prst="rect">
            <a:avLst/>
          </a:prstGeom>
        </p:spPr>
      </p:pic>
      <p:grpSp>
        <p:nvGrpSpPr>
          <p:cNvPr id="36" name="Grupo 35" descr="Círculo pequeno com o número 2 dentro indicando a etapa 2"/>
          <p:cNvGrpSpPr/>
          <p:nvPr/>
        </p:nvGrpSpPr>
        <p:grpSpPr bwMode="blackWhite"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id="37" name="Oval 36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38" name="Caixa de texto 37" descr="Número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Espaço Reservado para Conteúdo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Quando outras pessoas estiverem na apresentação, um marcador mostrará quem está em qual slide…</a:t>
            </a:r>
          </a:p>
        </p:txBody>
      </p:sp>
      <p:pic>
        <p:nvPicPr>
          <p:cNvPr id="12" name="Imagem 11" descr="Marcador mostrando a parte do slide que está sendo editada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899419" y="2350394"/>
            <a:ext cx="3563782" cy="2305343"/>
          </a:xfrm>
          <a:prstGeom prst="rect">
            <a:avLst/>
          </a:prstGeom>
        </p:spPr>
      </p:pic>
      <p:grpSp>
        <p:nvGrpSpPr>
          <p:cNvPr id="39" name="Grupo 38" descr="Círculo pequeno com o número 3 dentro indicando a etapa 3"/>
          <p:cNvGrpSpPr/>
          <p:nvPr/>
        </p:nvGrpSpPr>
        <p:grpSpPr bwMode="blackWhite">
          <a:xfrm>
            <a:off x="7930921" y="4531632"/>
            <a:ext cx="558179" cy="409838"/>
            <a:chOff x="6953426" y="711274"/>
            <a:chExt cx="558179" cy="409838"/>
          </a:xfrm>
        </p:grpSpPr>
        <p:sp>
          <p:nvSpPr>
            <p:cNvPr id="40" name="Oval 39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1" name="Caixa de texto 40" descr="Número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Espaço Reservado para Conteúdo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... e a parte do slide que está editando.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>
                <a:latin typeface="Segoe UI Light" panose="020B0502040204020203" pitchFamily="34" charset="0"/>
                <a:cs typeface="Segoe UI Light" panose="020B0502040204020203" pitchFamily="34" charset="0"/>
              </a:rPr>
              <a:t>Você é um especialista em Diga-me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caixa Diga-me localizará o comando correto quando for necessário, </a:t>
            </a:r>
            <a:b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que você possa economizar tempo e se concentrar no seu trabalho.</a:t>
            </a:r>
            <a:b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Experimente:</a:t>
            </a:r>
          </a:p>
        </p:txBody>
      </p:sp>
      <p:grpSp>
        <p:nvGrpSpPr>
          <p:cNvPr id="4" name="Grupo 3" descr="Círculo pequeno com o número 1 dentro indicando a etapa 1"/>
          <p:cNvGrpSpPr/>
          <p:nvPr/>
        </p:nvGrpSpPr>
        <p:grpSpPr bwMode="blackWhite">
          <a:xfrm>
            <a:off x="558723" y="2638502"/>
            <a:ext cx="558179" cy="409838"/>
            <a:chOff x="6953426" y="711274"/>
            <a:chExt cx="558179" cy="409838"/>
          </a:xfrm>
        </p:grpSpPr>
        <p:sp>
          <p:nvSpPr>
            <p:cNvPr id="2" name="Oval 1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3" name="Caixa de texto 2" descr="Número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Espaço Reservado para Conteúdo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Selecione </a:t>
            </a:r>
            <a:r>
              <a:rPr lang="pt-BR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imagem do Robô 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à direita.</a:t>
            </a:r>
          </a:p>
        </p:txBody>
      </p:sp>
      <p:grpSp>
        <p:nvGrpSpPr>
          <p:cNvPr id="19" name="Grupo 18" descr="Círculo pequeno com o número 2 dentro indicando a etapa 2"/>
          <p:cNvGrpSpPr/>
          <p:nvPr/>
        </p:nvGrpSpPr>
        <p:grpSpPr bwMode="blackWhite">
          <a:xfrm>
            <a:off x="558723" y="3312993"/>
            <a:ext cx="558179" cy="409838"/>
            <a:chOff x="6953426" y="711274"/>
            <a:chExt cx="558179" cy="409838"/>
          </a:xfrm>
        </p:grpSpPr>
        <p:sp>
          <p:nvSpPr>
            <p:cNvPr id="20" name="Oval 19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21" name="Caixa de texto 20" descr="Número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Espaço Reservado para Conteúdo 17"/>
          <p:cNvSpPr txBox="1">
            <a:spLocks/>
          </p:cNvSpPr>
          <p:nvPr/>
        </p:nvSpPr>
        <p:spPr>
          <a:xfrm>
            <a:off x="1066039" y="3353185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Digite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pt-BR" i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animação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 caixa </a:t>
            </a:r>
            <a:r>
              <a:rPr lang="pt-BR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Diga-me 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escolha </a:t>
            </a:r>
            <a:r>
              <a:rPr lang="pt-BR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Adicionar Animação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31" name="Grupo 30" descr="Círculo pequeno com o número 3 dentro indicando a etapa 3"/>
          <p:cNvGrpSpPr/>
          <p:nvPr/>
        </p:nvGrpSpPr>
        <p:grpSpPr bwMode="blackWhite">
          <a:xfrm>
            <a:off x="557319" y="4263506"/>
            <a:ext cx="558179" cy="409838"/>
            <a:chOff x="6953426" y="711274"/>
            <a:chExt cx="558179" cy="409838"/>
          </a:xfrm>
        </p:grpSpPr>
        <p:sp>
          <p:nvSpPr>
            <p:cNvPr id="32" name="Oval 31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33" name="Caixa de texto 32" descr="Número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Espaço Reservado para Conteúdo 17"/>
          <p:cNvSpPr txBox="1">
            <a:spLocks/>
          </p:cNvSpPr>
          <p:nvPr/>
        </p:nvSpPr>
        <p:spPr>
          <a:xfrm>
            <a:off x="1064636" y="4303697"/>
            <a:ext cx="1998604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 rtl="0">
              <a:spcAft>
                <a:spcPts val="2000"/>
              </a:spcAft>
              <a:buNone/>
            </a:pP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Escolha um efeito de animação, como o 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Zoom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e veja o que acontece.</a:t>
            </a:r>
          </a:p>
        </p:txBody>
      </p:sp>
      <p:sp>
        <p:nvSpPr>
          <p:cNvPr id="25" name="Caixa de texto 16" descr="Selecione aqui"/>
          <p:cNvSpPr txBox="1"/>
          <p:nvPr/>
        </p:nvSpPr>
        <p:spPr>
          <a:xfrm rot="21077122">
            <a:off x="6043297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0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pt-BR" sz="1200" b="1" kern="1000" spc="10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SELECIONE AQUI</a:t>
            </a:r>
            <a:endParaRPr lang="pt-BR" sz="1200" b="1" kern="140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Imagem 4" descr="Caixa Diga-me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07766" y="3410945"/>
            <a:ext cx="2106152" cy="220832"/>
          </a:xfrm>
          <a:prstGeom prst="rect">
            <a:avLst/>
          </a:prstGeom>
        </p:spPr>
      </p:pic>
      <p:pic>
        <p:nvPicPr>
          <p:cNvPr id="7" name="Imagem 6" descr="Guia Animação mostrando a opção de zoom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063240" y="4069080"/>
            <a:ext cx="3803903" cy="2438400"/>
          </a:xfrm>
          <a:prstGeom prst="rect">
            <a:avLst/>
          </a:prstGeom>
        </p:spPr>
      </p:pic>
      <p:pic>
        <p:nvPicPr>
          <p:cNvPr id="24" name="Imagem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6740574" y="1787378"/>
            <a:ext cx="851862" cy="939987"/>
          </a:xfrm>
          <a:prstGeom prst="rect">
            <a:avLst/>
          </a:prstGeom>
        </p:spPr>
      </p:pic>
      <p:pic>
        <p:nvPicPr>
          <p:cNvPr id="23" name="Imagem 22" descr="Robô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2741" y="1646170"/>
            <a:ext cx="2775459" cy="45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>
                <a:latin typeface="Segoe UI Light" panose="020B0502040204020203" pitchFamily="34" charset="0"/>
                <a:cs typeface="Segoe UI Light" panose="020B0502040204020203" pitchFamily="34" charset="0"/>
              </a:rPr>
              <a:t>Explore sem sair dos slides</a:t>
            </a:r>
          </a:p>
        </p:txBody>
      </p:sp>
      <p:sp>
        <p:nvSpPr>
          <p:cNvPr id="16" name="Espaço Reservado para Conteúdo 17"/>
          <p:cNvSpPr txBox="1">
            <a:spLocks/>
          </p:cNvSpPr>
          <p:nvPr/>
        </p:nvSpPr>
        <p:spPr>
          <a:xfrm>
            <a:off x="541609" y="1296100"/>
            <a:ext cx="6093106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A Pesquisa Inteligente traz a pesquisa para dentro do PowerPoint.</a:t>
            </a:r>
            <a:b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Experimente:</a:t>
            </a:r>
          </a:p>
        </p:txBody>
      </p:sp>
      <p:pic>
        <p:nvPicPr>
          <p:cNvPr id="18" name="Imagem 17" descr="Três imagens mostrando o recurso Pesquisa Inteligente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4408" y="2145058"/>
            <a:ext cx="11129521" cy="3197087"/>
          </a:xfrm>
          <a:prstGeom prst="rect">
            <a:avLst/>
          </a:prstGeom>
        </p:spPr>
      </p:pic>
      <p:grpSp>
        <p:nvGrpSpPr>
          <p:cNvPr id="33" name="Grupo 32" descr="Círculo pequeno com o número 1 dentro indicando a etapa 1"/>
          <p:cNvGrpSpPr/>
          <p:nvPr/>
        </p:nvGrpSpPr>
        <p:grpSpPr bwMode="blackWhite">
          <a:xfrm>
            <a:off x="558723" y="5233381"/>
            <a:ext cx="558179" cy="409838"/>
            <a:chOff x="6953426" y="711274"/>
            <a:chExt cx="558179" cy="409838"/>
          </a:xfrm>
        </p:grpSpPr>
        <p:sp>
          <p:nvSpPr>
            <p:cNvPr id="34" name="Oval 33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35" name="Caixa de texto 34" descr="Número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Espaço Reservado para Conteúdo 17"/>
          <p:cNvSpPr txBox="1">
            <a:spLocks/>
          </p:cNvSpPr>
          <p:nvPr/>
        </p:nvSpPr>
        <p:spPr>
          <a:xfrm>
            <a:off x="1066038" y="5273573"/>
            <a:ext cx="2919669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ts val="2000"/>
              </a:lnSpc>
              <a:spcAft>
                <a:spcPts val="2000"/>
              </a:spcAft>
              <a:buNone/>
            </a:pP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Clique com o botão direito do mouse na palavra </a:t>
            </a:r>
            <a:r>
              <a:rPr lang="pt-BR" i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escritório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 seguinte frase: </a:t>
            </a:r>
            <a:r>
              <a:rPr lang="pt-BR" sz="18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mobília de escritório</a:t>
            </a:r>
          </a:p>
        </p:txBody>
      </p:sp>
      <p:grpSp>
        <p:nvGrpSpPr>
          <p:cNvPr id="36" name="Grupo 35" descr="Círculo pequeno com o número 2 dentro indicando a etapa 2"/>
          <p:cNvGrpSpPr/>
          <p:nvPr/>
        </p:nvGrpSpPr>
        <p:grpSpPr bwMode="blackWhite">
          <a:xfrm>
            <a:off x="4249102" y="5233381"/>
            <a:ext cx="558179" cy="409838"/>
            <a:chOff x="6953426" y="711274"/>
            <a:chExt cx="558179" cy="409838"/>
          </a:xfrm>
        </p:grpSpPr>
        <p:sp>
          <p:nvSpPr>
            <p:cNvPr id="37" name="Oval 36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38" name="Caixa de texto 37" descr="Número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Espaço Reservado para Conteúdo 17"/>
          <p:cNvSpPr txBox="1">
            <a:spLocks/>
          </p:cNvSpPr>
          <p:nvPr/>
        </p:nvSpPr>
        <p:spPr>
          <a:xfrm>
            <a:off x="4747855" y="5273573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ts val="2000"/>
              </a:lnSpc>
              <a:spcAft>
                <a:spcPts val="2000"/>
              </a:spcAft>
              <a:buNone/>
            </a:pP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Escolha </a:t>
            </a:r>
            <a:r>
              <a:rPr lang="pt-BR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Pesquisa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pt-BR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Inteligente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 e observe que os resultados são contextuais para essa frase, não </a:t>
            </a:r>
            <a:r>
              <a:rPr lang="pt-BR" sz="1800">
                <a:latin typeface="Segoe UI" panose="020B0502040204020203" pitchFamily="34" charset="0"/>
                <a:cs typeface="Segoe UI" panose="020B0502040204020203" pitchFamily="34" charset="0"/>
              </a:rPr>
              <a:t>Aplicativos do Microsoft Office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pt-BR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Grupo 38" descr="Círculo pequeno com o número 3 dentro indicando a etapa 3"/>
          <p:cNvGrpSpPr/>
          <p:nvPr/>
        </p:nvGrpSpPr>
        <p:grpSpPr bwMode="blackWhite">
          <a:xfrm>
            <a:off x="7930921" y="5233381"/>
            <a:ext cx="558179" cy="409838"/>
            <a:chOff x="6953426" y="711274"/>
            <a:chExt cx="558179" cy="409838"/>
          </a:xfrm>
        </p:grpSpPr>
        <p:sp>
          <p:nvSpPr>
            <p:cNvPr id="40" name="Oval 39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1" name="Caixa de texto 40" descr="Número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Espaço Reservado para Conteúdo 17"/>
          <p:cNvSpPr txBox="1">
            <a:spLocks/>
          </p:cNvSpPr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ts val="2000"/>
              </a:lnSpc>
              <a:spcAft>
                <a:spcPts val="2000"/>
              </a:spcAft>
              <a:buNone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Só por diversão, experimente a Pesquisa Inteligente mais uma vez clicando na palavra </a:t>
            </a:r>
            <a:r>
              <a:rPr lang="pt-BR" i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pt-BR"/>
              <a:t> 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na Etapa 2.</a:t>
            </a:r>
          </a:p>
          <a:p>
            <a:pPr marL="0" indent="0" rtl="0">
              <a:lnSpc>
                <a:spcPts val="2000"/>
              </a:lnSpc>
              <a:spcAft>
                <a:spcPts val="2000"/>
              </a:spcAft>
              <a:buNone/>
            </a:pPr>
            <a:endParaRPr lang="pt-BR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>
                <a:latin typeface="Segoe UI Light" panose="020B0502040204020203" pitchFamily="34" charset="0"/>
                <a:cs typeface="Segoe UI Light" panose="020B0502040204020203" pitchFamily="34" charset="0"/>
              </a:rPr>
              <a:t>Mais dúvidas sobre o PowerPoint?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Selecione o botão </a:t>
            </a:r>
            <a:r>
              <a:rPr lang="pt-BR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Diga-me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e digite o que você deseja saber.</a:t>
            </a:r>
            <a:b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pt-BR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 tooltip="Visite o blog da equipe do PowerPoint"/>
              </a:rPr>
              <a:t>Visite o blog da equipe do PowerPoint</a:t>
            </a:r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 tooltip="Acesse o treinamento gratuito do PowerPoint"/>
              </a:rPr>
              <a:t>Acesse o treinamento gratuito do PowerPoint</a:t>
            </a:r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m 1" descr="Botão Diga-me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616853" y="2350333"/>
            <a:ext cx="1268511" cy="1189747"/>
          </a:xfrm>
          <a:prstGeom prst="rect">
            <a:avLst/>
          </a:prstGeom>
        </p:spPr>
      </p:pic>
      <p:pic>
        <p:nvPicPr>
          <p:cNvPr id="8" name="Imagem 7" descr="Seta apontando para a direita com um hiperlink para o blog da equipe do PowerPoint. Escolha a imagem para visitar o blog da equipe do PowerPoint ">
            <a:hlinkClick r:id="rId3" tooltip="Selecione aqui para visitar o blog da equipe do PowerPoint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74" y="3566804"/>
            <a:ext cx="661940" cy="661940"/>
          </a:xfrm>
          <a:prstGeom prst="rect">
            <a:avLst/>
          </a:prstGeom>
        </p:spPr>
      </p:pic>
      <p:pic>
        <p:nvPicPr>
          <p:cNvPr id="7" name="Imagem 6" descr="Seta apontando para a direita com um hiperlink para o treinamento gratuito do PowerPoint. Selecione a imagem para acessar um treinamento gratuito do PowerPoint">
            <a:hlinkClick r:id="rId7" action="ppaction://hlinkfile" tooltip="Selecione aqui para ir para o treinamento gratuito do PowerPoint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74" y="4252716"/>
            <a:ext cx="661940" cy="661940"/>
          </a:xfrm>
          <a:prstGeom prst="rect">
            <a:avLst/>
          </a:prstGeom>
        </p:spPr>
      </p:pic>
      <p:sp>
        <p:nvSpPr>
          <p:cNvPr id="9" name="Caixa de texto 8"/>
          <p:cNvSpPr txBox="1"/>
          <p:nvPr/>
        </p:nvSpPr>
        <p:spPr>
          <a:xfrm>
            <a:off x="541611" y="5738132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pt-B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ESCOLHA A SETA QUANDO ESTIVER NO MODO DE APRESENTAÇÃO DE SLIDES</a:t>
            </a:r>
          </a:p>
        </p:txBody>
      </p:sp>
      <p:pic>
        <p:nvPicPr>
          <p:cNvPr id="11" name="Imagem 10" descr="Sugestões da caixa Diga-me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8622792" y="2751216"/>
            <a:ext cx="2476156" cy="154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Boas vindas e curso</a:t>
            </a:r>
          </a:p>
        </p:txBody>
      </p:sp>
    </p:spTree>
    <p:extLst>
      <p:ext uri="{BB962C8B-B14F-4D97-AF65-F5344CB8AC3E}">
        <p14:creationId xmlns:p14="http://schemas.microsoft.com/office/powerpoint/2010/main" val="234186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347723" cy="640080"/>
          </a:xfrm>
        </p:spPr>
        <p:txBody>
          <a:bodyPr rtlCol="0">
            <a:noAutofit/>
          </a:bodyPr>
          <a:lstStyle/>
          <a:p>
            <a:pPr rtl="0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vindas e curso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10" y="1524707"/>
            <a:ext cx="5623215" cy="4777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Indicação de livro: </a:t>
            </a:r>
            <a:b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Por que os generalistas vencem em um mundo de especialistas. (David Epstein) 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pt-BR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rtl="0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Aprendizado; </a:t>
            </a:r>
          </a:p>
          <a:p>
            <a:pPr lvl="0" rtl="0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 melhor forma de você reter determinado conhecimento;</a:t>
            </a:r>
          </a:p>
          <a:p>
            <a:pPr lvl="0" rtl="0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Pesquisas científicas: Você só aprende quando o processo de fato fica fácil, mas quando você acerta de primeira nem sempre é o melhor. Pessoas que erram na primeira estudam mais e testam mais. Quando acertam é porque o processo ficou fácil e agora as informações fazem parte da pessoa.</a:t>
            </a:r>
            <a:b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ome-bkp – Grow Livros">
            <a:extLst>
              <a:ext uri="{FF2B5EF4-FFF2-40B4-BE49-F238E27FC236}">
                <a16:creationId xmlns:a16="http://schemas.microsoft.com/office/drawing/2014/main" id="{C89DCE70-6B1E-FF2B-4845-2F703B8D6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962" y="768096"/>
            <a:ext cx="6005826" cy="600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2A4C6-5701-B689-A407-D8A5CC45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vindas e curso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5F9CDE-6802-21C7-1AC6-5B95B86F6F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80269" y="1435608"/>
            <a:ext cx="4602775" cy="5269992"/>
          </a:xfrm>
        </p:spPr>
        <p:txBody>
          <a:bodyPr>
            <a:normAutofit/>
          </a:bodyPr>
          <a:lstStyle/>
          <a:p>
            <a:r>
              <a:rPr lang="pt-BR" b="1" dirty="0"/>
              <a:t>Pontos importantes: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Não precisa </a:t>
            </a:r>
            <a:r>
              <a:rPr lang="pt-BR" dirty="0" err="1"/>
              <a:t>maratonar</a:t>
            </a:r>
            <a:r>
              <a:rPr lang="pt-BR" dirty="0"/>
              <a:t> o curso;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Não precisa assistir na ordem dos módulos;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Assistir na ordem o primeiro módulo: Tudo começa na mente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Nessa aula você vai vencer o jogo mental e trabalhar  o seu </a:t>
            </a:r>
            <a:r>
              <a:rPr lang="pt-BR" dirty="0" err="1"/>
              <a:t>mindset</a:t>
            </a:r>
            <a:r>
              <a:rPr lang="pt-BR" dirty="0"/>
              <a:t> para depois vencer o processo seletivo.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 Algumas aulas não vão ter vídeos, mas vão ter alguns arquivos para download e materiais para baixar. </a:t>
            </a:r>
          </a:p>
          <a:p>
            <a:pPr marL="171450" indent="-171450">
              <a:buFontTx/>
              <a:buChar char="-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0DD99A3-00D0-48EA-0B56-679EB5651F04}"/>
              </a:ext>
            </a:extLst>
          </p:cNvPr>
          <p:cNvSpPr txBox="1">
            <a:spLocks/>
          </p:cNvSpPr>
          <p:nvPr/>
        </p:nvSpPr>
        <p:spPr>
          <a:xfrm>
            <a:off x="6502760" y="1435608"/>
            <a:ext cx="4519202" cy="5269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Boas práticas na hora de assistir o curso: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Sempre marcar as aulas assistidas como concluídas;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Se houver dúvida sobre tema específico da aula comentar embaixo sua dúvida;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Avaliar aula com estrelinhas;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Ao concluir uma aula ou um módulo, para absorver mais e ver dúvidas e questões da prática. Ir na comunidade do </a:t>
            </a:r>
            <a:r>
              <a:rPr lang="pt-BR" dirty="0" err="1"/>
              <a:t>facebook</a:t>
            </a:r>
            <a:r>
              <a:rPr lang="pt-BR" dirty="0"/>
              <a:t> e buscar por algum tema pra ver as perguntas, respostas e a solução daquilo;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 Resumo de todas as aulas.</a:t>
            </a:r>
          </a:p>
          <a:p>
            <a:pPr marL="171450" indent="-171450">
              <a:buFontTx/>
              <a:buChar char="-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133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77D99-C98A-A0DE-CF64-3C6529CF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vindas e curso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C7A87-9F32-13BD-BBCC-B6E4261BF07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337286"/>
            <a:ext cx="5359860" cy="5319153"/>
          </a:xfrm>
        </p:spPr>
        <p:txBody>
          <a:bodyPr>
            <a:normAutofit/>
          </a:bodyPr>
          <a:lstStyle/>
          <a:p>
            <a:r>
              <a:rPr lang="pt-BR" dirty="0"/>
              <a:t>O sucesso deixa rastros, mas você precisa ir atrás desses rastros porque eles não vão cair no seu colo. </a:t>
            </a:r>
          </a:p>
          <a:p>
            <a:r>
              <a:rPr lang="pt-BR" b="1" dirty="0"/>
              <a:t>Absorção do conteúdo: Pirâmide de aprendizagem do </a:t>
            </a:r>
            <a:r>
              <a:rPr lang="pt-BR" b="1" dirty="0" err="1"/>
              <a:t>Glasser</a:t>
            </a:r>
            <a:endParaRPr lang="pt-BR" b="1" dirty="0"/>
          </a:p>
          <a:p>
            <a:r>
              <a:rPr lang="pt-BR" b="1" dirty="0">
                <a:solidFill>
                  <a:schemeClr val="accent2"/>
                </a:solidFill>
              </a:rPr>
              <a:t>10% </a:t>
            </a:r>
            <a:r>
              <a:rPr lang="pt-BR" dirty="0"/>
              <a:t>- Ler </a:t>
            </a:r>
            <a:br>
              <a:rPr lang="pt-BR" dirty="0"/>
            </a:br>
            <a:r>
              <a:rPr lang="pt-BR" b="1" dirty="0">
                <a:solidFill>
                  <a:schemeClr val="accent2"/>
                </a:solidFill>
              </a:rPr>
              <a:t>20% </a:t>
            </a:r>
            <a:r>
              <a:rPr lang="pt-BR" dirty="0"/>
              <a:t>- Escutar </a:t>
            </a:r>
            <a:br>
              <a:rPr lang="pt-BR" dirty="0"/>
            </a:br>
            <a:r>
              <a:rPr lang="pt-BR" b="1" dirty="0">
                <a:solidFill>
                  <a:schemeClr val="accent2"/>
                </a:solidFill>
              </a:rPr>
              <a:t>30% </a:t>
            </a:r>
            <a:r>
              <a:rPr lang="pt-BR" dirty="0"/>
              <a:t>- Ver </a:t>
            </a:r>
            <a:br>
              <a:rPr lang="pt-BR" dirty="0"/>
            </a:br>
            <a:r>
              <a:rPr lang="pt-BR" b="1" dirty="0">
                <a:solidFill>
                  <a:schemeClr val="accent2"/>
                </a:solidFill>
              </a:rPr>
              <a:t>50% </a:t>
            </a:r>
            <a:r>
              <a:rPr lang="pt-BR" dirty="0"/>
              <a:t>- Ver e ouvir </a:t>
            </a:r>
          </a:p>
          <a:p>
            <a:r>
              <a:rPr lang="pt-BR" b="1" dirty="0">
                <a:solidFill>
                  <a:schemeClr val="accent2"/>
                </a:solidFill>
              </a:rPr>
              <a:t>70% </a:t>
            </a:r>
            <a:r>
              <a:rPr lang="pt-BR" dirty="0"/>
              <a:t>- Conversas, perguntar, repetir, relatar, numerar, reproduzir, recordar, debater, definir, nomear </a:t>
            </a:r>
          </a:p>
          <a:p>
            <a:r>
              <a:rPr lang="pt-BR" b="1" dirty="0">
                <a:solidFill>
                  <a:schemeClr val="accent2"/>
                </a:solidFill>
              </a:rPr>
              <a:t>80% </a:t>
            </a:r>
            <a:r>
              <a:rPr lang="pt-BR" dirty="0"/>
              <a:t>- Escrever, interpretar, traduzir, expressar, revisar, identificar, comunicar, ampliar, utilizar, demonstrar, praticar, diferenciar, dialogar</a:t>
            </a:r>
          </a:p>
          <a:p>
            <a:r>
              <a:rPr lang="pt-BR" b="1" dirty="0">
                <a:solidFill>
                  <a:schemeClr val="accent2"/>
                </a:solidFill>
              </a:rPr>
              <a:t>95% </a:t>
            </a:r>
            <a:r>
              <a:rPr lang="pt-BR" dirty="0"/>
              <a:t>- Explicar, resumir, estruturar, definir, generalizar, elaborar, ilustrar. </a:t>
            </a:r>
          </a:p>
          <a:p>
            <a:r>
              <a:rPr lang="pt-BR" b="1" dirty="0"/>
              <a:t>“Crescer e sair da média dói e dá trabalho!”</a:t>
            </a:r>
          </a:p>
        </p:txBody>
      </p:sp>
      <p:pic>
        <p:nvPicPr>
          <p:cNvPr id="2050" name="Picture 2" descr="pirâmide de aprendizagem - Pedagogia">
            <a:extLst>
              <a:ext uri="{FF2B5EF4-FFF2-40B4-BE49-F238E27FC236}">
                <a16:creationId xmlns:a16="http://schemas.microsoft.com/office/drawing/2014/main" id="{B229C3C6-1F24-63CB-D4FB-C23D4BB98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090" y="1337286"/>
            <a:ext cx="3784373" cy="491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25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Encontros</a:t>
            </a:r>
          </a:p>
        </p:txBody>
      </p:sp>
    </p:spTree>
    <p:extLst>
      <p:ext uri="{BB962C8B-B14F-4D97-AF65-F5344CB8AC3E}">
        <p14:creationId xmlns:p14="http://schemas.microsoft.com/office/powerpoint/2010/main" val="412656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>
                <a:latin typeface="Segoe UI Light" panose="020B0502040204020203" pitchFamily="34" charset="0"/>
                <a:cs typeface="Segoe UI Light" panose="020B0502040204020203" pitchFamily="34" charset="0"/>
              </a:rPr>
              <a:t>Como usar o Designer do PowerPoint</a:t>
            </a:r>
          </a:p>
        </p:txBody>
      </p:sp>
      <p:sp>
        <p:nvSpPr>
          <p:cNvPr id="25" name="Espaço Reservado para Conteúdo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Como isso funciona:</a:t>
            </a:r>
          </a:p>
        </p:txBody>
      </p:sp>
      <p:grpSp>
        <p:nvGrpSpPr>
          <p:cNvPr id="18" name="Grupo 17" descr="Círculo pequeno com o número 1 dentro indicando a etapa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20" name="Caixa de texto 19" descr="Número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Espaço Reservado para Conteúdo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Iniciar uma nova apresentação acessando 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Arquivo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Novo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Apresentação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 </a:t>
            </a:r>
            <a:r>
              <a:rPr lang="pt-BR" altLang="zh-CN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ranco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</p:txBody>
      </p:sp>
      <p:grpSp>
        <p:nvGrpSpPr>
          <p:cNvPr id="33" name="Grupo 32" descr="Círculo pequeno com o número 2 dentro indicando a etapa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35" name="Caixa de texto 34" descr="Número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Espaço Reservado para Conteúdo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primeiro slide, adicione uma imagem: Vá para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Inserir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Imagens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ou 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Inserir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Imagens Online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escolha a imagem.</a:t>
            </a:r>
            <a:b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</a:b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Dica: 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Você precisa estar online ao adicionar a imagem.</a:t>
            </a:r>
          </a:p>
        </p:txBody>
      </p:sp>
      <p:grpSp>
        <p:nvGrpSpPr>
          <p:cNvPr id="22" name="Grupo 21" descr="Círculo pequeno com o número 3 dentro indicando a etapa 3"/>
          <p:cNvGrpSpPr/>
          <p:nvPr/>
        </p:nvGrpSpPr>
        <p:grpSpPr bwMode="blackWhite">
          <a:xfrm>
            <a:off x="531552" y="4208299"/>
            <a:ext cx="558179" cy="409838"/>
            <a:chOff x="6953426" y="711274"/>
            <a:chExt cx="558179" cy="409838"/>
          </a:xfrm>
        </p:grpSpPr>
        <p:sp>
          <p:nvSpPr>
            <p:cNvPr id="24" name="Oval 23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30" name="Caixa de texto 29" descr="Número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Espaço Reservado para Conteúdo 17"/>
          <p:cNvSpPr txBox="1">
            <a:spLocks/>
          </p:cNvSpPr>
          <p:nvPr/>
        </p:nvSpPr>
        <p:spPr>
          <a:xfrm>
            <a:off x="1056513" y="423646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Quando o PowerPoint solicitar sua permissão para obter ideias de design, selecione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pt-BR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Vamos lá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</p:txBody>
      </p:sp>
      <p:grpSp>
        <p:nvGrpSpPr>
          <p:cNvPr id="37" name="Grupo 36" descr="Círculo pequeno com o número 4 dentro indicando a etapa 4"/>
          <p:cNvGrpSpPr/>
          <p:nvPr/>
        </p:nvGrpSpPr>
        <p:grpSpPr bwMode="blackWhite">
          <a:xfrm>
            <a:off x="531552" y="5137379"/>
            <a:ext cx="558179" cy="409838"/>
            <a:chOff x="6953426" y="711274"/>
            <a:chExt cx="558179" cy="409838"/>
          </a:xfrm>
        </p:grpSpPr>
        <p:sp>
          <p:nvSpPr>
            <p:cNvPr id="38" name="Oval 37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39" name="Caixa de texto 38" descr="Número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Espaço Reservado para Conteúdo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Selecione o design que você quer no painel de tarefas de </a:t>
            </a:r>
            <a:r>
              <a:rPr lang="pt-BR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Ideias de Design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29" name="Imagem 28" descr="Inserir a guia com a opção de inserir a imagem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07526" y="1455791"/>
            <a:ext cx="2740429" cy="1592728"/>
          </a:xfrm>
          <a:prstGeom prst="rect">
            <a:avLst/>
          </a:prstGeom>
        </p:spPr>
      </p:pic>
      <p:pic>
        <p:nvPicPr>
          <p:cNvPr id="23" name="Imagem 22" descr="Caixa de diálogo do recurso Ideias de Design solicitando a confirmação do usuário para obter ideias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779225" y="3067244"/>
            <a:ext cx="2728503" cy="350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>
                <a:latin typeface="Segoe UI Light" panose="020B0502040204020203" pitchFamily="34" charset="0"/>
                <a:cs typeface="Segoe UI Light" panose="020B0502040204020203" pitchFamily="34" charset="0"/>
              </a:rPr>
              <a:t>Transformar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pt-B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recurso Transformar suaviza as animações e os movimentos de objetos na apresentação. Você usa dois slides parecidos para executar a animação, mas para o público-alvo parece que a ação ocorre apenas em um slide. 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pt-BR" sz="12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Executar</a:t>
            </a:r>
            <a:r>
              <a:rPr lang="pt-B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vídeo à direita para ver um exemplo rápido.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pt-B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Transformar é um recurso disponibilizado somente por assinatura. Se tiver uma assinatura do Office 365, experimente você mesmo as etapas no próximo slide.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pt-BR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Vídeo Transformar" descr="Vídeo mostrando um exemplo do recurso Transformar que pode ser reproduzido ou pausado com as teclas de atalho Alt+P">
            <a:hlinkClick r:id="" action="ppaction://media"/>
            <a:extLst>
              <a:ext uri="{FF2B5EF4-FFF2-40B4-BE49-F238E27FC236}">
                <a16:creationId xmlns:a16="http://schemas.microsoft.com/office/drawing/2014/main" id="{9F029C1A-F15A-44BF-996A-1F59B3110D78}"/>
              </a:ext>
            </a:extLst>
          </p:cNvPr>
          <p:cNvPicPr>
            <a:picLocks noGrp="1" noChangeAspect="1"/>
          </p:cNvPicPr>
          <p:nvPr>
            <p:ph sz="quarter" idx="10"/>
            <a:videoFile r:link="rId2"/>
            <p:extLst>
              <p:ext uri="{DAA4B4D4-6D71-4841-9C94-3DE7FCFB9230}">
                <p14:media xmlns:p14="http://schemas.microsoft.com/office/powerpoint/2010/main" r:embed="rId1">
                  <p14:extLst>
                    <p:ext uri="{3AFAAA56-56D3-431D-BCD4-E75A35582382}">
                      <p173:tracksInfo xmlns:p173="http://schemas.microsoft.com/office/powerpoint/2017/3/main" displayLoc="media">
                        <p173:trackLst>
                          <p173:track id="{7D80394A-61EE-4513-90D2-E9A3DA581656}" label="caption" lang="" r:embed="rId5"/>
                        </p173:trackLst>
                      </p173:tracksInfo>
                    </p:ext>
                  </p14:extLst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418759" y="1540565"/>
            <a:ext cx="6110288" cy="3438525"/>
          </a:xfr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Configuração de </a:t>
            </a:r>
            <a:r>
              <a:rPr lang="pt-BR">
                <a:latin typeface="Segoe UI Light" panose="020B0502040204020203" pitchFamily="34" charset="0"/>
                <a:cs typeface="Segoe UI Light" panose="020B0502040204020203" pitchFamily="34" charset="0"/>
              </a:rPr>
              <a:t>Transformar</a:t>
            </a:r>
          </a:p>
        </p:txBody>
      </p:sp>
      <p:sp>
        <p:nvSpPr>
          <p:cNvPr id="30" name="Espaço Reservado para Conteúdo 17"/>
          <p:cNvSpPr txBox="1">
            <a:spLocks/>
          </p:cNvSpPr>
          <p:nvPr/>
        </p:nvSpPr>
        <p:spPr>
          <a:xfrm>
            <a:off x="541609" y="1455491"/>
            <a:ext cx="4815599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pt-BR"/>
              <a:t>Experimente você mesmo com esses dois "planetas" simples:</a:t>
            </a:r>
          </a:p>
        </p:txBody>
      </p:sp>
      <p:grpSp>
        <p:nvGrpSpPr>
          <p:cNvPr id="13" name="Grupo 12" descr="Círculo pequeno com o número 1 dentro indicando a etapa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al 13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15" name="Caixa de texto 14" descr="Número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Espaço Reservado para Conteúdo 17"/>
          <p:cNvSpPr txBox="1">
            <a:spLocks/>
          </p:cNvSpPr>
          <p:nvPr/>
        </p:nvSpPr>
        <p:spPr>
          <a:xfrm>
            <a:off x="1066040" y="1958189"/>
            <a:ext cx="248632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Duplicar este slide: Clique com o botão direito na miniatura de slide e selecione </a:t>
            </a:r>
            <a:r>
              <a:rPr lang="pt-BR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Duplicar Slide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18" name="Grupo 17" descr="Círculo pequeno com o número 2 dentro indicando a etapa 2"/>
          <p:cNvGrpSpPr/>
          <p:nvPr/>
        </p:nvGrpSpPr>
        <p:grpSpPr bwMode="blackWhite">
          <a:xfrm>
            <a:off x="558723" y="2896735"/>
            <a:ext cx="558179" cy="409838"/>
            <a:chOff x="6953426" y="711274"/>
            <a:chExt cx="558179" cy="409838"/>
          </a:xfrm>
        </p:grpSpPr>
        <p:sp>
          <p:nvSpPr>
            <p:cNvPr id="23" name="Oval 22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24" name="Caixa de texto 23" descr="Número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Espaço Reservado para Conteúdo 17"/>
          <p:cNvSpPr txBox="1">
            <a:spLocks/>
          </p:cNvSpPr>
          <p:nvPr/>
        </p:nvSpPr>
        <p:spPr>
          <a:xfrm>
            <a:off x="1066038" y="2936927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segundo desses dois slides idênticos, altere as formas à direita de alguma forma (mover, redimensionar ou alterar a cor) e acesse </a:t>
            </a:r>
            <a:r>
              <a:rPr lang="pt-BR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Transições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pt-BR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Transformar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26" name="Grupo 25" descr="Círculo pequeno com o número 3 dentro indicando a etapa 3"/>
          <p:cNvGrpSpPr/>
          <p:nvPr/>
        </p:nvGrpSpPr>
        <p:grpSpPr bwMode="blackWhite">
          <a:xfrm>
            <a:off x="557319" y="4344232"/>
            <a:ext cx="558179" cy="409838"/>
            <a:chOff x="6953426" y="711274"/>
            <a:chExt cx="558179" cy="409838"/>
          </a:xfrm>
        </p:grpSpPr>
        <p:sp>
          <p:nvSpPr>
            <p:cNvPr id="27" name="Oval 26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28" name="Caixa de texto 27" descr="Número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Espaço Reservado para Conteúdo 17"/>
          <p:cNvSpPr txBox="1">
            <a:spLocks/>
          </p:cNvSpPr>
          <p:nvPr/>
        </p:nvSpPr>
        <p:spPr>
          <a:xfrm>
            <a:off x="1076799" y="4360521"/>
            <a:ext cx="2784602" cy="1327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Retorne ao primeiro dos dois slides e pressione o botão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pt-BR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Apresentação de </a:t>
            </a:r>
            <a:r>
              <a:rPr lang="pt-BR" altLang="zh-CN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r>
              <a:rPr lang="pt-BR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lides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e, em seguida, selecione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pt-BR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Executar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ver a transformação do seu círculo!</a:t>
            </a:r>
          </a:p>
        </p:txBody>
      </p:sp>
      <p:sp>
        <p:nvSpPr>
          <p:cNvPr id="17" name="Espaço Reservado para Conteúdo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pt-BR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Dica: 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</a:rPr>
              <a:t>As </a:t>
            </a:r>
            <a:r>
              <a:rPr lang="pt-BR">
                <a:solidFill>
                  <a:srgbClr val="40404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Opções de Efeito 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oferecem ainda mais opções para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Transformar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2" name="Imagem 1" descr="Menu de contexto em miniatura dos slides mostrando a opção Duplicar Slide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95037" y="1455491"/>
            <a:ext cx="1402147" cy="1803887"/>
          </a:xfrm>
          <a:prstGeom prst="rect">
            <a:avLst/>
          </a:prstGeom>
        </p:spPr>
      </p:pic>
      <p:pic>
        <p:nvPicPr>
          <p:cNvPr id="6" name="Imagem 5" descr="Guia Transição mostrando a transição transformar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434146" y="3159609"/>
            <a:ext cx="2467551" cy="1185923"/>
          </a:xfrm>
          <a:prstGeom prst="rect">
            <a:avLst/>
          </a:prstGeom>
        </p:spPr>
      </p:pic>
      <p:pic>
        <p:nvPicPr>
          <p:cNvPr id="5" name="Imagem 4" descr="Botão Apresentação de Slides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586725" y="4344232"/>
            <a:ext cx="2134319" cy="887083"/>
          </a:xfrm>
          <a:prstGeom prst="rect">
            <a:avLst/>
          </a:prstGeom>
        </p:spPr>
      </p:pic>
      <p:cxnSp>
        <p:nvCxnSpPr>
          <p:cNvPr id="20" name="Conector Reto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046512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 descr="Círculo grande e azul com um pequeno círculo azul claro dentro"/>
          <p:cNvSpPr/>
          <p:nvPr/>
        </p:nvSpPr>
        <p:spPr>
          <a:xfrm>
            <a:off x="7475427" y="1944862"/>
            <a:ext cx="3827244" cy="37432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 descr="Círculo azul-claro pequeno dentro de um grande círculo azul escuro"/>
          <p:cNvSpPr/>
          <p:nvPr/>
        </p:nvSpPr>
        <p:spPr bwMode="ltGray">
          <a:xfrm>
            <a:off x="8325125" y="2796642"/>
            <a:ext cx="2148929" cy="21017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theme/theme1.xml><?xml version="1.0" encoding="utf-8"?>
<a:theme xmlns:a="http://schemas.openxmlformats.org/drawingml/2006/main" name="DocBoas-vind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5_TF10001108_Win32" id="{28A79BE7-1959-4F88-894F-C0DF83BEA638}" vid="{43AF368F-97C8-445F-AF65-9C3884FDC69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{13BE78BF-173A-4A70-9E74-0ED6151E1167}tf10001108_win32</Template>
  <TotalTime>39</TotalTime>
  <Words>967</Words>
  <Application>Microsoft Office PowerPoint</Application>
  <PresentationFormat>Widescreen</PresentationFormat>
  <Paragraphs>95</Paragraphs>
  <Slides>13</Slides>
  <Notes>11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Segoe UI Semibold</vt:lpstr>
      <vt:lpstr>Wingdings</vt:lpstr>
      <vt:lpstr>DocBoas-vindas</vt:lpstr>
      <vt:lpstr>Introdução</vt:lpstr>
      <vt:lpstr>Apresentação do PowerPoint</vt:lpstr>
      <vt:lpstr>Boas vindas e curso</vt:lpstr>
      <vt:lpstr>Boas vindas e curso</vt:lpstr>
      <vt:lpstr>Boas vindas e curso</vt:lpstr>
      <vt:lpstr>Apresentação do PowerPoint</vt:lpstr>
      <vt:lpstr>Como usar o Designer do PowerPoint</vt:lpstr>
      <vt:lpstr>Transformar</vt:lpstr>
      <vt:lpstr>Configuração de Transformar</vt:lpstr>
      <vt:lpstr>Trabalhar em conjunto em tempo real</vt:lpstr>
      <vt:lpstr>Você é um especialista em Diga-me</vt:lpstr>
      <vt:lpstr>Explore sem sair dos slides</vt:lpstr>
      <vt:lpstr>Mais dúvidas sobre o PowerPoint?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RAIZA CIRNE BRAZ</dc:creator>
  <cp:keywords/>
  <cp:lastModifiedBy>RAIZA CIRNE BRAZ</cp:lastModifiedBy>
  <cp:revision>19</cp:revision>
  <dcterms:created xsi:type="dcterms:W3CDTF">2023-04-28T18:37:19Z</dcterms:created>
  <dcterms:modified xsi:type="dcterms:W3CDTF">2023-04-28T19:16:58Z</dcterms:modified>
  <cp:version/>
</cp:coreProperties>
</file>