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6" r:id="rId9"/>
    <p:sldId id="267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6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749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4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2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73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22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72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54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23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3F1A0F-9E26-483F-99CD-352A5CC85520}" type="datetimeFigureOut">
              <a:rPr lang="pt-BR" smtClean="0"/>
              <a:t>24/02/2023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C80202-C2FB-4D39-84D4-87D3C43A8FC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661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21AB2-ACD2-837D-3733-84D516A52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1431500"/>
            <a:ext cx="10058400" cy="1997500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#RESUMOCV121 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F0385-9DD6-5BF7-03FD-1F8936DC1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Currículo, busca de vagas e candidaturas</a:t>
            </a:r>
          </a:p>
        </p:txBody>
      </p:sp>
    </p:spTree>
    <p:extLst>
      <p:ext uri="{BB962C8B-B14F-4D97-AF65-F5344CB8AC3E}">
        <p14:creationId xmlns:p14="http://schemas.microsoft.com/office/powerpoint/2010/main" val="2891255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Conteúdo |  </a:t>
            </a:r>
            <a:r>
              <a:rPr lang="pt-BR" sz="2400" b="1" dirty="0"/>
              <a:t>Experiência (</a:t>
            </a:r>
            <a:r>
              <a:rPr lang="pt-BR" sz="2400" b="1" dirty="0" err="1"/>
              <a:t>pt.II</a:t>
            </a:r>
            <a:r>
              <a:rPr lang="pt-BR" sz="2400" b="1" dirty="0"/>
              <a:t>) 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683904" cy="41972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5600" b="1" dirty="0"/>
              <a:t> </a:t>
            </a:r>
            <a:r>
              <a:rPr lang="pt-BR" sz="6400" b="1" dirty="0"/>
              <a:t>ERROS COMUNS NO CURRÍCULO: </a:t>
            </a:r>
          </a:p>
          <a:p>
            <a:pPr marL="0" indent="0">
              <a:buNone/>
            </a:pPr>
            <a:br>
              <a:rPr lang="pt-BR" sz="5600" b="1" dirty="0"/>
            </a:br>
            <a:endParaRPr lang="pt-BR" sz="5600" b="1" dirty="0"/>
          </a:p>
          <a:p>
            <a:pPr marL="0" indent="0">
              <a:buNone/>
            </a:pPr>
            <a:r>
              <a:rPr lang="pt-BR" sz="5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#1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Simplesmente descrever a empresa</a:t>
            </a:r>
          </a:p>
          <a:p>
            <a:pPr marL="0" indent="0">
              <a:buNone/>
            </a:pPr>
            <a:endParaRPr lang="pt-BR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5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#2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Escrever apenas os fatos</a:t>
            </a:r>
          </a:p>
          <a:p>
            <a:pPr marL="0" indent="0">
              <a:buNone/>
            </a:pPr>
            <a:endParaRPr lang="pt-BR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5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#3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Não desenvolver o que foi feito</a:t>
            </a:r>
          </a:p>
          <a:p>
            <a:pPr marL="0" indent="0">
              <a:buNone/>
            </a:pPr>
            <a:endParaRPr lang="pt-BR" sz="56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5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#4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Fazer descrições genéricas </a:t>
            </a:r>
          </a:p>
          <a:p>
            <a:pPr marL="0" indent="0">
              <a:buNone/>
            </a:pPr>
            <a:endParaRPr lang="pt-BR" sz="56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5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#5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 Siglas e termos técnicos sem contexto </a:t>
            </a:r>
            <a:br>
              <a:rPr lang="pt-BR" sz="5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800" kern="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3800" dirty="0"/>
          </a:p>
          <a:p>
            <a:pPr marL="0" indent="0">
              <a:buNone/>
            </a:pPr>
            <a:endParaRPr lang="pt-BR" sz="3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   </a:t>
            </a:r>
          </a:p>
          <a:p>
            <a:pPr marL="0" indent="0">
              <a:buNone/>
            </a:pPr>
            <a:br>
              <a:rPr lang="pt-BR" sz="1700" b="1" dirty="0"/>
            </a:br>
            <a:endParaRPr lang="pt-BR" sz="1700" dirty="0"/>
          </a:p>
          <a:p>
            <a:pPr marL="292608" lvl="1" indent="0">
              <a:buNone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9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Conteúdo |  </a:t>
            </a:r>
            <a:r>
              <a:rPr lang="pt-BR" sz="2400" b="1" dirty="0"/>
              <a:t>Experiência (</a:t>
            </a:r>
            <a:r>
              <a:rPr lang="pt-BR" sz="2400" b="1" dirty="0" err="1"/>
              <a:t>pt.II</a:t>
            </a:r>
            <a:r>
              <a:rPr lang="pt-BR" sz="2400" b="1" dirty="0"/>
              <a:t>) 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683904" cy="4197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kern="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para seguir: </a:t>
            </a:r>
          </a:p>
          <a:p>
            <a:pPr marL="0" indent="0">
              <a:buNone/>
            </a:pPr>
            <a:endParaRPr lang="pt-BR" sz="3800" dirty="0"/>
          </a:p>
          <a:p>
            <a:pPr marL="0" indent="0">
              <a:buNone/>
            </a:pPr>
            <a:endParaRPr lang="pt-BR" sz="3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   </a:t>
            </a:r>
          </a:p>
          <a:p>
            <a:pPr marL="0" indent="0">
              <a:buNone/>
            </a:pPr>
            <a:br>
              <a:rPr lang="pt-BR" sz="1700" b="1" dirty="0"/>
            </a:br>
            <a:endParaRPr lang="pt-BR" sz="1700" dirty="0"/>
          </a:p>
          <a:p>
            <a:pPr marL="292608" lvl="1" indent="0">
              <a:buNone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4C00FC-BFD5-F109-D8BA-43965360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94012"/>
            <a:ext cx="5828291" cy="32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Currículo pra quê?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 3 PILARES PARA FAZER UM CURRÍCULO ATRATIVO: </a:t>
            </a:r>
          </a:p>
          <a:p>
            <a:pPr algn="ctr"/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Requisitos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Conteúdo </a:t>
            </a:r>
            <a:br>
              <a:rPr lang="pt-BR" dirty="0"/>
            </a:b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Atenção </a:t>
            </a:r>
          </a:p>
        </p:txBody>
      </p:sp>
    </p:spTree>
    <p:extLst>
      <p:ext uri="{BB962C8B-B14F-4D97-AF65-F5344CB8AC3E}">
        <p14:creationId xmlns:p14="http://schemas.microsoft.com/office/powerpoint/2010/main" val="2558650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1766D-726E-1F61-92AE-6F0DFC28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Pré</a:t>
            </a:r>
            <a:r>
              <a:rPr lang="pt-BR" dirty="0"/>
              <a:t> conteúdo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135F15-3A1D-1358-D3CD-3BDADD86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pt-BR" dirty="0"/>
          </a:p>
          <a:p>
            <a:r>
              <a:rPr lang="pt-BR" b="1" dirty="0"/>
              <a:t>O QUE ANALISAR ANTES DE ESCREVER O CONTEÚDO DO CURRÍCULO? 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-&gt; Personalize o conteúdo e a parte visual. </a:t>
            </a:r>
          </a:p>
          <a:p>
            <a:endParaRPr lang="pt-B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“NÃO EXISTE CURRÍCULO PERFEITO. EXISTE O CURRÍCULO PERFEITO PARA AQUELA VAGA, EMPRESA OU SITUAÇÃO ESPECÍFICA”. 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77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| </a:t>
            </a:r>
            <a:r>
              <a:rPr lang="pt-BR" sz="2400" b="1" dirty="0"/>
              <a:t>DIFERENÇA: </a:t>
            </a:r>
            <a:r>
              <a:rPr lang="pt-BR" sz="2400" dirty="0"/>
              <a:t>CURRÍCULO RH </a:t>
            </a:r>
            <a:r>
              <a:rPr lang="pt-BR" sz="2400" b="1" dirty="0"/>
              <a:t>VS </a:t>
            </a:r>
            <a:r>
              <a:rPr lang="pt-BR" sz="2400" dirty="0"/>
              <a:t>CURRÍCULO GESTOR 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RH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treinado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rápida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em requisitos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Redução de vieses </a:t>
            </a:r>
          </a:p>
          <a:p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gestor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Olhar não treinado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com mais calma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Foco no todo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Análise racional emocional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Sensível a vieses </a:t>
            </a:r>
          </a:p>
        </p:txBody>
      </p:sp>
    </p:spTree>
    <p:extLst>
      <p:ext uri="{BB962C8B-B14F-4D97-AF65-F5344CB8AC3E}">
        <p14:creationId xmlns:p14="http://schemas.microsoft.com/office/powerpoint/2010/main" val="187141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</a:t>
            </a:r>
            <a:r>
              <a:rPr lang="pt-BR" sz="2800" dirty="0"/>
              <a:t>| </a:t>
            </a:r>
            <a:r>
              <a:rPr lang="pt-BR" sz="2400" b="1" dirty="0"/>
              <a:t>DUAS FORMAS DE SE INSCREVER EM UMA VAGA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SITE DE VAGAS/EMPRESA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Busca por padrões e palavras chave 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binária (Sim/Não)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PESSOAS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 Fator emocional/vieses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pt-BR" dirty="0"/>
              <a:t>Análise quantitativa</a:t>
            </a:r>
          </a:p>
        </p:txBody>
      </p:sp>
    </p:spTree>
    <p:extLst>
      <p:ext uri="{BB962C8B-B14F-4D97-AF65-F5344CB8AC3E}">
        <p14:creationId xmlns:p14="http://schemas.microsoft.com/office/powerpoint/2010/main" val="360106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6419B94-B547-0BE0-1EB7-C79BFCB8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59449"/>
          </a:xfrm>
        </p:spPr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| </a:t>
            </a:r>
            <a:r>
              <a:rPr lang="pt-BR" sz="2400" b="1" dirty="0"/>
              <a:t>ANTES DE MONTAR O CURRÍCULO</a:t>
            </a:r>
            <a:br>
              <a:rPr lang="pt-BR" sz="2700" dirty="0"/>
            </a:br>
            <a:endParaRPr lang="pt-BR" sz="27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5C2630-6C89-24AC-F05A-A6DB82A36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ANÁLISE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BBFC21-D08C-F35D-7E8C-2C5E26EE5E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Analisar o que estão pedindo para a vaga: anotar todos os requisitos que você tem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3C32647-5EAC-C2D2-9E01-50AA0BD83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400" b="1" dirty="0"/>
              <a:t>Palavras chave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3716B037-EEAE-02F3-3683-1F422F290F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Garantir que as palavras chave dos requisitos estarão no CV. </a:t>
            </a:r>
          </a:p>
        </p:txBody>
      </p:sp>
    </p:spTree>
    <p:extLst>
      <p:ext uri="{BB962C8B-B14F-4D97-AF65-F5344CB8AC3E}">
        <p14:creationId xmlns:p14="http://schemas.microsoft.com/office/powerpoint/2010/main" val="140734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Pré</a:t>
            </a:r>
            <a:r>
              <a:rPr lang="pt-BR" sz="3600" dirty="0"/>
              <a:t> conteúdo |  </a:t>
            </a:r>
            <a:r>
              <a:rPr lang="pt-BR" sz="2400" b="1" dirty="0"/>
              <a:t>ANTES DE MONTAR O CURRÍCULO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600" b="1" dirty="0"/>
              <a:t>  </a:t>
            </a:r>
          </a:p>
          <a:p>
            <a:pPr marL="0" indent="0">
              <a:buNone/>
            </a:pPr>
            <a:r>
              <a:rPr lang="pt-BR" sz="1600" b="1" dirty="0"/>
              <a:t>      3 </a:t>
            </a:r>
            <a:r>
              <a:rPr lang="pt-BR" sz="1700" b="1" dirty="0"/>
              <a:t>PILARES PARA FAZER UM CURRÍCULO ATRATIVO: </a:t>
            </a:r>
            <a:br>
              <a:rPr lang="pt-BR" sz="1700" b="1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Pesquisar: </a:t>
            </a:r>
            <a:br>
              <a:rPr lang="pt-BR" sz="1700" dirty="0"/>
            </a:br>
            <a:br>
              <a:rPr lang="pt-BR" sz="1700" dirty="0"/>
            </a:br>
            <a:r>
              <a:rPr lang="pt-BR" sz="1700" dirty="0"/>
              <a:t>- O que a empresa valoriza </a:t>
            </a:r>
            <a:br>
              <a:rPr lang="pt-BR" sz="1700" dirty="0"/>
            </a:br>
            <a:r>
              <a:rPr lang="pt-BR" sz="1700" dirty="0"/>
              <a:t>- Escutar podcasts e palestras </a:t>
            </a:r>
            <a:br>
              <a:rPr lang="pt-BR" sz="1700" dirty="0"/>
            </a:br>
            <a:r>
              <a:rPr lang="pt-BR" sz="1700" dirty="0"/>
              <a:t>- Entender valores e o que a empresa valoriza</a:t>
            </a:r>
            <a:br>
              <a:rPr lang="pt-BR" sz="1700" dirty="0"/>
            </a:br>
            <a:endParaRPr lang="pt-BR" sz="1700" dirty="0"/>
          </a:p>
          <a:p>
            <a:pPr marL="749808" lvl="1" indent="-457200">
              <a:buFont typeface="Wingdings" panose="05000000000000000000" pitchFamily="2" charset="2"/>
              <a:buChar char="q"/>
            </a:pPr>
            <a:r>
              <a:rPr lang="pt-BR" sz="1700" b="1" dirty="0"/>
              <a:t>Experiências: </a:t>
            </a:r>
            <a:br>
              <a:rPr lang="pt-BR" sz="1700" kern="0" dirty="0">
                <a:cs typeface="Times New Roman" panose="02020603050405020304" pitchFamily="18" charset="0"/>
              </a:rPr>
            </a:br>
            <a:br>
              <a:rPr lang="pt-BR" sz="1700" kern="0" dirty="0">
                <a:cs typeface="Times New Roman" panose="02020603050405020304" pitchFamily="18" charset="0"/>
              </a:rPr>
            </a:br>
            <a:r>
              <a:rPr lang="pt-BR" sz="1700" kern="0" dirty="0">
                <a:cs typeface="Times New Roman" panose="02020603050405020304" pitchFamily="18" charset="0"/>
              </a:rPr>
              <a:t>- D</a:t>
            </a: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irecionar a forma como escrevo a experiência mostrando na situação que você foi criativo ou algum outro valor;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Anotar tudo o que a empresa valoriza pra colocar isso no currículo através da forma como você vai descrever as suas experiências. </a:t>
            </a: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700" kern="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Pesquisar sobre a área pra saber o que aquela área valoriza: </a:t>
            </a:r>
            <a:r>
              <a:rPr lang="pt-BR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Entender as habilidades técnicas e comportamentais que aquela área da vaga específica que você quer valoriza pra poder colocar isso dentro do currículo, mostrar e enfatizar. </a:t>
            </a:r>
          </a:p>
          <a:p>
            <a:pPr marL="749808" lvl="1" indent="-457200">
              <a:buFont typeface="+mj-lt"/>
              <a:buAutoNum type="arabicPeriod"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Conteúdo |  </a:t>
            </a:r>
            <a:r>
              <a:rPr lang="pt-BR" sz="2400" b="1" dirty="0"/>
              <a:t>Introdução, Nome e Objetivo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2238"/>
            <a:ext cx="10803172" cy="440929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pt-BR" sz="6400" b="1" dirty="0"/>
              <a:t>  </a:t>
            </a:r>
          </a:p>
          <a:p>
            <a:pPr marL="0" indent="0">
              <a:buNone/>
            </a:pPr>
            <a:r>
              <a:rPr lang="pt-BR" sz="7200" b="1" dirty="0"/>
              <a:t>   ORDEM DE IMPORTÂNCIA NO CURRÍCULO -&gt; HIERARQUIA DA INFORMAÇÃO:</a:t>
            </a:r>
          </a:p>
          <a:p>
            <a:pPr marL="342900" indent="-342900">
              <a:buFont typeface="+mj-lt"/>
              <a:buAutoNum type="arabicPeriod"/>
            </a:pPr>
            <a:endParaRPr lang="pt-BR" sz="3400" b="1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b="1" dirty="0"/>
              <a:t>       </a:t>
            </a:r>
            <a:r>
              <a:rPr lang="pt-BR" sz="7200" dirty="0"/>
              <a:t>Nome = Título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dirty="0"/>
              <a:t>       Objetivo = Subtítulo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dirty="0"/>
              <a:t>       Experiências = Título, subtítulo e conteúdo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dirty="0"/>
              <a:t>       Educação 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dirty="0"/>
              <a:t>       Habilidades</a:t>
            </a:r>
          </a:p>
          <a:p>
            <a:pPr marL="544068" lvl="1" indent="-342900">
              <a:buFont typeface="+mj-lt"/>
              <a:buAutoNum type="arabicPeriod"/>
            </a:pPr>
            <a:endParaRPr lang="pt-BR" sz="7200" dirty="0"/>
          </a:p>
          <a:p>
            <a:pPr marL="544068" lvl="1" indent="-342900">
              <a:buFont typeface="+mj-lt"/>
              <a:buAutoNum type="arabicPeriod"/>
            </a:pPr>
            <a:r>
              <a:rPr lang="pt-BR" sz="7200" dirty="0"/>
              <a:t>       Contato 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pt-BR" sz="7200" dirty="0"/>
          </a:p>
          <a:p>
            <a:pPr>
              <a:buFont typeface="Wingdings" panose="05000000000000000000" pitchFamily="2" charset="2"/>
              <a:buChar char="q"/>
            </a:pPr>
            <a:endParaRPr lang="pt-BR" sz="7200" b="1" dirty="0"/>
          </a:p>
          <a:p>
            <a:pPr marL="0" indent="0">
              <a:buNone/>
            </a:pPr>
            <a:r>
              <a:rPr lang="pt-BR" sz="7200" b="1" dirty="0"/>
              <a:t>	</a:t>
            </a:r>
            <a:br>
              <a:rPr lang="pt-BR" sz="1700" b="1" dirty="0"/>
            </a:br>
            <a:endParaRPr lang="pt-BR" sz="1700" dirty="0"/>
          </a:p>
          <a:p>
            <a:pPr marL="292608" lvl="1" indent="0">
              <a:buNone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8BA0D-2834-3F17-88BB-0FDFAA93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Conteúdo |  </a:t>
            </a:r>
            <a:r>
              <a:rPr lang="pt-BR" sz="2400" b="1" dirty="0"/>
              <a:t>Experiência (</a:t>
            </a:r>
            <a:r>
              <a:rPr lang="pt-BR" sz="2400" b="1" dirty="0" err="1"/>
              <a:t>pt.I</a:t>
            </a:r>
            <a:r>
              <a:rPr lang="pt-BR" sz="2400" b="1" dirty="0"/>
              <a:t>) </a:t>
            </a:r>
            <a:endParaRPr lang="pt-BR" sz="2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8C4F3-A9F5-6150-B820-427C21C6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72237"/>
            <a:ext cx="10895937" cy="4985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BR" sz="3800" b="1" dirty="0"/>
              <a:t>   </a:t>
            </a:r>
            <a:br>
              <a:rPr lang="pt-BR" sz="3800" b="1" dirty="0"/>
            </a:br>
            <a:r>
              <a:rPr lang="pt-BR" sz="3800" b="1" dirty="0"/>
              <a:t>  </a:t>
            </a:r>
          </a:p>
          <a:p>
            <a:pPr marL="0" indent="0">
              <a:buNone/>
            </a:pPr>
            <a:r>
              <a:rPr lang="pt-BR" sz="3800" b="1" dirty="0"/>
              <a:t>  Experiências: </a:t>
            </a:r>
            <a:br>
              <a:rPr lang="pt-BR" sz="3800" b="1" dirty="0"/>
            </a:br>
            <a:endParaRPr lang="pt-BR" sz="3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Parte mais relevante do currículo;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 Escrever bem sua experiência vai te dar embasamento para as próximas etapas.</a:t>
            </a:r>
          </a:p>
          <a:p>
            <a:pPr marL="0" indent="0">
              <a:buNone/>
            </a:pPr>
            <a:r>
              <a:rPr lang="pt-BR" sz="3800" b="1" dirty="0"/>
              <a:t>  Objetivo das experiências: </a:t>
            </a:r>
            <a:br>
              <a:rPr lang="pt-BR" sz="3800" b="1" dirty="0"/>
            </a:br>
            <a:endParaRPr lang="pt-BR" sz="38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 Mostrar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você sabe</a:t>
            </a:r>
            <a:r>
              <a:rPr lang="pt-BR" sz="3800" dirty="0"/>
              <a:t>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Mostrar o que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desenvolveu</a:t>
            </a:r>
            <a:r>
              <a:rPr lang="pt-BR" sz="3800" dirty="0"/>
              <a:t>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Mostrar o que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 de ferramentas </a:t>
            </a:r>
            <a:r>
              <a:rPr lang="pt-BR" sz="3800" dirty="0"/>
              <a:t>da área específica;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Mostrar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projetos</a:t>
            </a:r>
            <a:r>
              <a:rPr lang="pt-BR" sz="3800" dirty="0"/>
              <a:t> que tem participado;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Mostrar o que tem feito para se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desenvolver, aprender e crescer</a:t>
            </a:r>
            <a:r>
              <a:rPr lang="pt-BR" sz="3800" dirty="0"/>
              <a:t>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800" dirty="0"/>
              <a:t>Mostrar </a:t>
            </a:r>
            <a:r>
              <a:rPr lang="pt-BR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habilidades e capacidade</a:t>
            </a:r>
            <a:r>
              <a:rPr lang="pt-BR" sz="3800" dirty="0"/>
              <a:t>, o que você tem que a empresa precisa.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3800" dirty="0"/>
          </a:p>
          <a:p>
            <a:pPr>
              <a:buFontTx/>
              <a:buChar char="-"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   </a:t>
            </a:r>
          </a:p>
          <a:p>
            <a:pPr marL="0" indent="0">
              <a:buNone/>
            </a:pPr>
            <a:br>
              <a:rPr lang="pt-BR" sz="1700" b="1" dirty="0"/>
            </a:br>
            <a:endParaRPr lang="pt-BR" sz="1700" dirty="0"/>
          </a:p>
          <a:p>
            <a:pPr marL="292608" lvl="1" indent="0">
              <a:buNone/>
            </a:pPr>
            <a:endParaRPr lang="pt-BR" sz="16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065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</TotalTime>
  <Words>549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Retrospectiva</vt:lpstr>
      <vt:lpstr>#RESUMOCV121 </vt:lpstr>
      <vt:lpstr>Currículo pra quê?</vt:lpstr>
      <vt:lpstr>Pré conteúdo </vt:lpstr>
      <vt:lpstr>Pré conteúdo | DIFERENÇA: CURRÍCULO RH VS CURRÍCULO GESTOR  </vt:lpstr>
      <vt:lpstr>Pré conteúdo | DUAS FORMAS DE SE INSCREVER EM UMA VAGA </vt:lpstr>
      <vt:lpstr>Pré conteúdo | ANTES DE MONTAR O CURRÍCULO </vt:lpstr>
      <vt:lpstr>Pré conteúdo |  ANTES DE MONTAR O CURRÍCULO</vt:lpstr>
      <vt:lpstr>Conteúdo |  Introdução, Nome e Objetivo</vt:lpstr>
      <vt:lpstr>Conteúdo |  Experiência (pt.I) </vt:lpstr>
      <vt:lpstr>Conteúdo |  Experiência (pt.II) </vt:lpstr>
      <vt:lpstr>Conteúdo |  Experiência (pt.II)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#RESUMOCV121 </dc:title>
  <dc:creator>Raíza</dc:creator>
  <cp:lastModifiedBy>Raíza</cp:lastModifiedBy>
  <cp:revision>28</cp:revision>
  <dcterms:created xsi:type="dcterms:W3CDTF">2023-02-19T11:01:24Z</dcterms:created>
  <dcterms:modified xsi:type="dcterms:W3CDTF">2023-02-24T13:19:17Z</dcterms:modified>
</cp:coreProperties>
</file>