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vtt" ContentType="text/vt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4" r:id="rId3"/>
    <p:sldId id="271" r:id="rId4"/>
    <p:sldId id="285" r:id="rId5"/>
    <p:sldId id="286" r:id="rId6"/>
    <p:sldId id="287" r:id="rId7"/>
    <p:sldId id="288" r:id="rId8"/>
    <p:sldId id="290" r:id="rId9"/>
    <p:sldId id="289" r:id="rId10"/>
    <p:sldId id="291" r:id="rId11"/>
    <p:sldId id="292" r:id="rId12"/>
    <p:sldId id="279" r:id="rId13"/>
    <p:sldId id="281" r:id="rId14"/>
    <p:sldId id="280" r:id="rId15"/>
    <p:sldId id="257" r:id="rId16"/>
    <p:sldId id="275" r:id="rId17"/>
    <p:sldId id="276" r:id="rId18"/>
    <p:sldId id="282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 - Curso Plano da Aprovação" id="{E75E278A-FF0E-49A4-B170-79828D63BBAD}">
          <p14:sldIdLst>
            <p14:sldId id="256"/>
          </p14:sldIdLst>
        </p14:section>
        <p14:section name="Boas vindas e curso" id="{B9B51309-D148-4332-87C2-07BE32FBCA3B}">
          <p14:sldIdLst>
            <p14:sldId id="284"/>
            <p14:sldId id="271"/>
            <p14:sldId id="285"/>
            <p14:sldId id="286"/>
          </p14:sldIdLst>
        </p14:section>
        <p14:section name="Encontros" id="{F76274C9-2480-4853-B8D6-B141CD3E3C2D}">
          <p14:sldIdLst>
            <p14:sldId id="287"/>
            <p14:sldId id="288"/>
          </p14:sldIdLst>
        </p14:section>
        <p14:section name="Comunidade e Calls de Dúvidas" id="{230DED55-6FF8-44BA-BC6C-196168D904C8}">
          <p14:sldIdLst>
            <p14:sldId id="290"/>
            <p14:sldId id="289"/>
          </p14:sldIdLst>
        </p14:section>
        <p14:section name="Telegram" id="{A9FBA834-741C-4670-AD04-1DBE5792DCDD}">
          <p14:sldIdLst>
            <p14:sldId id="291"/>
            <p14:sldId id="292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Saiba Mais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01/05/2023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1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26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72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04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6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0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748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0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85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36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01/05/2023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microsoft.com/office/2017/04/relationships/track" Target="../media/track1.vtt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hyperlink" Target="Selecione%20aqui%20para%20ir%20para%20o%20treinamento%20gratuito%20do%20PowerPoint.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go.microsoft.com/fwlink/?LinkId=6233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Curso Plano da Aprovação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TELEGRAM</a:t>
            </a:r>
          </a:p>
        </p:txBody>
      </p:sp>
    </p:spTree>
    <p:extLst>
      <p:ext uri="{BB962C8B-B14F-4D97-AF65-F5344CB8AC3E}">
        <p14:creationId xmlns:p14="http://schemas.microsoft.com/office/powerpoint/2010/main" val="47091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DF522-79A3-16A9-0342-C568D81D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Telegram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09F76-FF91-2CCF-F676-DAC1F3C637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396283"/>
            <a:ext cx="4416552" cy="5530545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Será utilizado para recados e outros.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Cada turma tem um grupo e vocês podem utilizar para fazer networking (converse entre si)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recomendamos grupos paralelos </a:t>
            </a:r>
          </a:p>
          <a:p>
            <a:r>
              <a:rPr lang="pt-BR" b="1" dirty="0"/>
              <a:t>Grupo comunicados: </a:t>
            </a:r>
            <a:r>
              <a:rPr lang="pt-BR" dirty="0"/>
              <a:t>para divulgar estágios e dar comunicados gerais que sirvam para todos os alunos. </a:t>
            </a:r>
          </a:p>
          <a:p>
            <a:r>
              <a:rPr lang="pt-BR" b="1" dirty="0"/>
              <a:t>Regras: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é pra escrever nada além do link da vaga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é pra compartilhar vagas que não sejam de estágios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Só divulgue estágio em grandes empresas  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40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Como usar o Designer do PowerPoint</a:t>
            </a:r>
          </a:p>
        </p:txBody>
      </p:sp>
      <p:sp>
        <p:nvSpPr>
          <p:cNvPr id="25" name="Espaço Reservado para Conteú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isso funciona:</a:t>
            </a:r>
          </a:p>
        </p:txBody>
      </p:sp>
      <p:grpSp>
        <p:nvGrpSpPr>
          <p:cNvPr id="18" name="Grupo 17" descr="Círculo pequeno com o número 1 dentro indicando a etapa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0" name="Caixa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ço Reservado para Conteúdo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Iniciar uma nova apresentação acessando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Arquivo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Novo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Apresentação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 </a:t>
            </a:r>
            <a:r>
              <a:rPr lang="pt-BR" altLang="zh-CN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ranco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upo 32" descr="Círculo pequeno com o número 2 dentro indicando a etapa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5" name="Caixa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ço Reservado para Conteúdo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primeiro slide, adicione uma imagem: Vá para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Inserir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Imagens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ou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Inserir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Imagens Online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escolha a imagem.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Dica: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Você precisa estar online ao adicionar a imagem.</a:t>
            </a:r>
          </a:p>
        </p:txBody>
      </p:sp>
      <p:grpSp>
        <p:nvGrpSpPr>
          <p:cNvPr id="22" name="Grupo 21" descr="Círculo pequeno com o número 3 dentro indicando a etapa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0" name="Caixa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ço Reservado para Conteúdo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Quando o PowerPoint solicitar sua permissão para obter ideias de design, selecione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Vamos lá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7" name="Grupo 36" descr="Círculo pequeno com o número 4 dentro indicando a etapa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 37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9" name="Caixa de texto 38" descr="Númer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Espaço Reservado para Conteúdo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o design que você quer no painel de tarefas de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Ideias de Design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9" name="Imagem 28" descr="Inserir a guia com a opção de inserir a imagem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07526" y="1455791"/>
            <a:ext cx="2740429" cy="1592728"/>
          </a:xfrm>
          <a:prstGeom prst="rect">
            <a:avLst/>
          </a:prstGeom>
        </p:spPr>
      </p:pic>
      <p:pic>
        <p:nvPicPr>
          <p:cNvPr id="23" name="Imagem 22" descr="Caixa de diálogo do recurso Ideias de Design solicitando a confirmação do usuário para obter ideias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79225" y="3067244"/>
            <a:ext cx="2728503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Transformar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pt-B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recurso Transformar suaviza as animações e os movimentos de objetos na apresentação. Você usa dois slides parecidos para executar a animação, mas para o público-alvo parece que a ação ocorre apenas em um slide. 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pt-BR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pt-B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vídeo à direita para ver um exemplo rápido.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pt-B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Transformar é um recurso disponibilizado somente por assinatura. Se tiver uma assinatura do Office 365, experimente você mesmo as etapas no próximo slide.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pt-BR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Vídeo Transformar" descr="Vídeo mostrando um exemplo do recurso Transformar que pode ser reproduzido ou pausado com as teclas de atalho Alt+P">
            <a:hlinkClick r:id="" action="ppaction://media"/>
            <a:extLst>
              <a:ext uri="{FF2B5EF4-FFF2-40B4-BE49-F238E27FC236}">
                <a16:creationId xmlns:a16="http://schemas.microsoft.com/office/drawing/2014/main" id="{9F029C1A-F15A-44BF-996A-1F59B3110D78}"/>
              </a:ext>
            </a:extLst>
          </p:cNvPr>
          <p:cNvPicPr>
            <a:picLocks noGrp="1" noChangeAspect="1"/>
          </p:cNvPicPr>
          <p:nvPr>
            <p:ph sz="quarter" idx="10"/>
            <a:videoFile r:link="rId2"/>
            <p:extLst>
              <p:ext uri="{DAA4B4D4-6D71-4841-9C94-3DE7FCFB9230}">
                <p14:media xmlns:p14="http://schemas.microsoft.com/office/powerpoint/2010/main" r:embed="rId1">
                  <p14:extLst>
                    <p:ext uri="{3AFAAA56-56D3-431D-BCD4-E75A35582382}">
                      <p173:tracksInfo xmlns:p173="http://schemas.microsoft.com/office/powerpoint/2017/3/main" displayLoc="media">
                        <p173:trackLst>
                          <p173:track id="{7D80394A-61EE-4513-90D2-E9A3DA581656}" label="caption" lang="" r:embed="rId5"/>
                        </p173:trackLst>
                      </p173:tracksInfo>
                    </p:ext>
                  </p14:ext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18759" y="1540565"/>
            <a:ext cx="6110288" cy="3438525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Configuração de </a:t>
            </a:r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Transformar</a:t>
            </a:r>
          </a:p>
        </p:txBody>
      </p:sp>
      <p:sp>
        <p:nvSpPr>
          <p:cNvPr id="30" name="Espaço Reservado para Conteúdo 17"/>
          <p:cNvSpPr txBox="1">
            <a:spLocks/>
          </p:cNvSpPr>
          <p:nvPr/>
        </p:nvSpPr>
        <p:spPr>
          <a:xfrm>
            <a:off x="541609" y="1455491"/>
            <a:ext cx="4815599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/>
              <a:t>Experimente você mesmo com esses dois "planetas" simples:</a:t>
            </a:r>
          </a:p>
        </p:txBody>
      </p:sp>
      <p:grpSp>
        <p:nvGrpSpPr>
          <p:cNvPr id="13" name="Grupo 12" descr="Círculo pequeno com o número 1 dentro indicando a etapa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15" name="Caixa de texto 14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Espaço Reservado para Conteúdo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Duplicar este slide: Clique com o botão direito na miniatura de slide e selecione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Duplicar Slide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Grupo 17" descr="Círculo pequeno com o número 2 dentro indicando a etapa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4" name="Caixa de texto 23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Espaço Reservado para Conteúdo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segundo desses dois slides idênticos, altere as formas à direita de alguma forma (mover, redimensionar ou alterar a cor) e acesse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Transições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Transformar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Grupo 25" descr="Círculo pequeno com o número 3 dentro indicando a etapa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8" name="Caixa de texto 27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Espaço Reservado para Conteúdo 17"/>
          <p:cNvSpPr txBox="1">
            <a:spLocks/>
          </p:cNvSpPr>
          <p:nvPr/>
        </p:nvSpPr>
        <p:spPr>
          <a:xfrm>
            <a:off x="1076799" y="4360521"/>
            <a:ext cx="2784602" cy="1327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Retorne ao primeiro dos dois slides e pressione o botão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Apresentação de </a:t>
            </a:r>
            <a:r>
              <a:rPr lang="pt-BR" altLang="zh-CN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lides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e, em seguida, selecione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Executar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ver a transformação do seu círculo!</a:t>
            </a:r>
          </a:p>
        </p:txBody>
      </p:sp>
      <p:sp>
        <p:nvSpPr>
          <p:cNvPr id="17" name="Espaço Reservado para Conteúdo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Dica: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As </a:t>
            </a:r>
            <a:r>
              <a:rPr lang="pt-BR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Opções de Efeito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oferecem ainda mais opções para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Transformar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Imagem 1" descr="Menu de contexto em miniatura dos slides mostrando a opção Duplicar Slide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5037" y="1455491"/>
            <a:ext cx="1402147" cy="1803887"/>
          </a:xfrm>
          <a:prstGeom prst="rect">
            <a:avLst/>
          </a:prstGeom>
        </p:spPr>
      </p:pic>
      <p:pic>
        <p:nvPicPr>
          <p:cNvPr id="6" name="Imagem 5" descr="Guia Transição mostrando a transição transformar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34146" y="3159609"/>
            <a:ext cx="2467551" cy="1185923"/>
          </a:xfrm>
          <a:prstGeom prst="rect">
            <a:avLst/>
          </a:prstGeom>
        </p:spPr>
      </p:pic>
      <p:pic>
        <p:nvPicPr>
          <p:cNvPr id="5" name="Imagem 4" descr="Botão Apresentação de Slides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86725" y="4344232"/>
            <a:ext cx="2134319" cy="88708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46512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Círculo grande e azul com um pequeno círculo azul claro dentro"/>
          <p:cNvSpPr/>
          <p:nvPr/>
        </p:nvSpPr>
        <p:spPr>
          <a:xfrm>
            <a:off x="7475427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 descr="Círculo azul-claro pequeno dentro de um grande círculo azul escuro"/>
          <p:cNvSpPr/>
          <p:nvPr/>
        </p:nvSpPr>
        <p:spPr bwMode="ltGray">
          <a:xfrm>
            <a:off x="8325125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Trabalhar em conjunto em tempo real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pt-BR" sz="12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 compartilhar sua apresentação com outras pessoas, elas poderão trabalhar com você ao mesmo tempo. </a:t>
            </a:r>
            <a:br>
              <a:rPr lang="pt-BR" sz="12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sz="12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2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isso funciona: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984" y="2434308"/>
            <a:ext cx="3262550" cy="1390286"/>
          </a:xfrm>
          <a:prstGeom prst="rect">
            <a:avLst/>
          </a:prstGeom>
        </p:spPr>
      </p:pic>
      <p:grpSp>
        <p:nvGrpSpPr>
          <p:cNvPr id="33" name="Grupo 32" descr="Círculo pequeno com o número 1 dentro indicando a etapa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5" name="Caixa de texto 34" descr="Número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Espaço Reservado para Conteúdo 17"/>
          <p:cNvSpPr txBox="1">
            <a:spLocks/>
          </p:cNvSpPr>
          <p:nvPr/>
        </p:nvSpPr>
        <p:spPr>
          <a:xfrm>
            <a:off x="1066039" y="4571824"/>
            <a:ext cx="2696774" cy="156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Escolha </a:t>
            </a:r>
            <a:r>
              <a:rPr lang="pt-BR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Compartilhar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acima da Faixa de Opções ou use as teclas de atalho </a:t>
            </a:r>
            <a:r>
              <a:rPr lang="pt-BR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Alt+ZS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convidar pessoas para trabalhar com você (nesse momento, você pode salvar o trabalho na nuvem.)</a:t>
            </a:r>
          </a:p>
        </p:txBody>
      </p:sp>
      <p:pic>
        <p:nvPicPr>
          <p:cNvPr id="9" name="Imagem 8" descr="Marcador mostrando quem está trabalhando em um slide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61352" y="2434307"/>
            <a:ext cx="3841692" cy="2512927"/>
          </a:xfrm>
          <a:prstGeom prst="rect">
            <a:avLst/>
          </a:prstGeom>
        </p:spPr>
      </p:pic>
      <p:grpSp>
        <p:nvGrpSpPr>
          <p:cNvPr id="36" name="Grupo 35" descr="Círculo pequeno com o número 2 dentro indicando a etapa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8" name="Caixa de texto 37" descr="Número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Espaço Reservado para Conteúdo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Quando outras pessoas estiverem na apresentação, um marcador mostrará quem está em qual slide…</a:t>
            </a:r>
          </a:p>
        </p:txBody>
      </p:sp>
      <p:pic>
        <p:nvPicPr>
          <p:cNvPr id="12" name="Imagem 11" descr="Marcador mostrando a parte do slide que está sendo editada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99419" y="2350394"/>
            <a:ext cx="3563782" cy="2305343"/>
          </a:xfrm>
          <a:prstGeom prst="rect">
            <a:avLst/>
          </a:prstGeom>
        </p:spPr>
      </p:pic>
      <p:grpSp>
        <p:nvGrpSpPr>
          <p:cNvPr id="39" name="Grupo 38" descr="Círculo pequeno com o número 3 dentro indicando a etapa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1" name="Caixa de texto 40" descr="Número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Espaço Reservado para Conteúdo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 e a parte do slide que está editando.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Você é um especialista em Diga-me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caixa Diga-me localizará o comando correto quando for necessário, </a:t>
            </a:r>
            <a:b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que você possa economizar tempo e se concentrar no seu trabalho.</a:t>
            </a: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Experimente:</a:t>
            </a:r>
          </a:p>
        </p:txBody>
      </p:sp>
      <p:grpSp>
        <p:nvGrpSpPr>
          <p:cNvPr id="4" name="Grupo 3" descr="Círculo pequeno com o número 1 dentro indicando a etapa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" name="Caixa de texto 2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Espaço Reservado para Conteúdo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</a:t>
            </a:r>
            <a:r>
              <a:rPr lang="pt-BR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imagem do Robô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à direita.</a:t>
            </a:r>
          </a:p>
        </p:txBody>
      </p:sp>
      <p:grpSp>
        <p:nvGrpSpPr>
          <p:cNvPr id="19" name="Grupo 18" descr="Círculo pequeno com o número 2 dentro indicando a etapa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1" name="Caixa de texto 20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Espaço Reservado para Conteúdo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Digite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animação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caixa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Diga-me 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escolha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Adicionar Animação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Grupo 30" descr="Círculo pequeno com o número 3 dentro indicando a etapa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3" name="Caixa de texto 32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Espaço Reservado para Conteúdo 17"/>
          <p:cNvSpPr txBox="1">
            <a:spLocks/>
          </p:cNvSpPr>
          <p:nvPr/>
        </p:nvSpPr>
        <p:spPr>
          <a:xfrm>
            <a:off x="1064636" y="4303697"/>
            <a:ext cx="1998604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Escolha um efeito de animação, como o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 veja o que acontece.</a:t>
            </a:r>
          </a:p>
        </p:txBody>
      </p:sp>
      <p:sp>
        <p:nvSpPr>
          <p:cNvPr id="25" name="Caixa de texto 16" descr="Selecione aqui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pt-BR" sz="1200" b="1" kern="1000" spc="10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SELECIONE AQUI</a:t>
            </a:r>
            <a:endParaRPr lang="pt-BR" sz="1200" b="1" kern="140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Imagem 4" descr="Caixa Diga-me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07766" y="3410945"/>
            <a:ext cx="2106152" cy="220832"/>
          </a:xfrm>
          <a:prstGeom prst="rect">
            <a:avLst/>
          </a:prstGeom>
        </p:spPr>
      </p:pic>
      <p:pic>
        <p:nvPicPr>
          <p:cNvPr id="7" name="Imagem 6" descr="Guia Animação mostrando a opção de zoom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63240" y="4069080"/>
            <a:ext cx="3803903" cy="2438400"/>
          </a:xfrm>
          <a:prstGeom prst="rect">
            <a:avLst/>
          </a:prstGeom>
        </p:spPr>
      </p:pic>
      <p:pic>
        <p:nvPicPr>
          <p:cNvPr id="24" name="Imagem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Imagem 22" descr="Robô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Explore sem sair dos slides</a:t>
            </a:r>
          </a:p>
        </p:txBody>
      </p:sp>
      <p:sp>
        <p:nvSpPr>
          <p:cNvPr id="16" name="Espaço Reservado para Conteúdo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 Pesquisa Inteligente traz a pesquisa para dentro do PowerPoint.</a:t>
            </a: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Experimente:</a:t>
            </a:r>
          </a:p>
        </p:txBody>
      </p:sp>
      <p:pic>
        <p:nvPicPr>
          <p:cNvPr id="18" name="Imagem 17" descr="Três imagens mostrando o recurso Pesquisa Inteligente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408" y="2145058"/>
            <a:ext cx="11129521" cy="3197087"/>
          </a:xfrm>
          <a:prstGeom prst="rect">
            <a:avLst/>
          </a:prstGeom>
        </p:spPr>
      </p:pic>
      <p:grpSp>
        <p:nvGrpSpPr>
          <p:cNvPr id="33" name="Grupo 32" descr="Círculo pequeno com o número 1 dentro indicando a etapa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5" name="Caixa de texto 34" descr="Número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Espaço Reservado para Conteúdo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2000"/>
              </a:lnSpc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Clique com o botão direito do mouse na palavra </a:t>
            </a:r>
            <a:r>
              <a:rPr lang="pt-BR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escritório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 seguinte frase: </a:t>
            </a:r>
            <a:r>
              <a:rPr lang="pt-BR" sz="18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mobília de escritório</a:t>
            </a:r>
          </a:p>
        </p:txBody>
      </p:sp>
      <p:grpSp>
        <p:nvGrpSpPr>
          <p:cNvPr id="36" name="Grupo 35" descr="Círculo pequeno com o número 2 dentro indicando a etapa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8" name="Caixa de texto 37" descr="Número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Espaço Reservado para Conteúdo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2000"/>
              </a:lnSpc>
              <a:spcAft>
                <a:spcPts val="2000"/>
              </a:spcAft>
              <a:buNone/>
            </a:pP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Escolha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Pesquisa</a:t>
            </a:r>
            <a:r>
              <a:rPr lang="pt-BR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pt-BR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Inteligente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 e observe que os resultados são contextuais para essa frase, não </a:t>
            </a:r>
            <a:r>
              <a:rPr lang="pt-BR" sz="1800">
                <a:latin typeface="Segoe UI" panose="020B0502040204020203" pitchFamily="34" charset="0"/>
                <a:cs typeface="Segoe UI" panose="020B0502040204020203" pitchFamily="34" charset="0"/>
              </a:rPr>
              <a:t>Aplicativos do Microsoft Office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upo 38" descr="Círculo pequeno com o número 3 dentro indicando a etapa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1" name="Caixa de texto 40" descr="Número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Espaço Reservado para Conteúdo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ts val="2000"/>
              </a:lnSpc>
              <a:spcAft>
                <a:spcPts val="2000"/>
              </a:spcAft>
              <a:buNone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Só por diversão, experimente a Pesquisa Inteligente mais uma vez clicando na palavra </a:t>
            </a:r>
            <a:r>
              <a:rPr lang="pt-BR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pt-BR"/>
              <a:t> 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na Etapa 2.</a:t>
            </a:r>
          </a:p>
          <a:p>
            <a:pPr marL="0" indent="0" rtl="0">
              <a:lnSpc>
                <a:spcPts val="2000"/>
              </a:lnSpc>
              <a:spcAft>
                <a:spcPts val="2000"/>
              </a:spcAft>
              <a:buNone/>
            </a:pPr>
            <a:endParaRPr lang="pt-BR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>
                <a:latin typeface="Segoe UI Light" panose="020B0502040204020203" pitchFamily="34" charset="0"/>
                <a:cs typeface="Segoe UI Light" panose="020B0502040204020203" pitchFamily="34" charset="0"/>
              </a:rPr>
              <a:t>Mais dúvidas sobre o PowerPoint?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Selecione o botão </a:t>
            </a:r>
            <a:r>
              <a:rPr lang="pt-BR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Diga-me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e digite o que você deseja saber.</a:t>
            </a:r>
            <a:b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pt-BR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e o blog da equipe do PowerPoint"/>
              </a:rPr>
              <a:t>Visite o blog da equipe do PowerPoint</a:t>
            </a: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Acesse o treinamento gratuito do PowerPoint"/>
              </a:rPr>
              <a:t>Acesse o treinamento gratuito do PowerPoint</a:t>
            </a: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m 1" descr="Botão Diga-me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16853" y="2350333"/>
            <a:ext cx="1268511" cy="1189747"/>
          </a:xfrm>
          <a:prstGeom prst="rect">
            <a:avLst/>
          </a:prstGeom>
        </p:spPr>
      </p:pic>
      <p:pic>
        <p:nvPicPr>
          <p:cNvPr id="8" name="Imagem 7" descr="Seta apontando para a direita com um hiperlink para o blog da equipe do PowerPoint. Escolha a imagem para visitar o blog da equipe do PowerPoint ">
            <a:hlinkClick r:id="rId3" tooltip="Selecione aqui para visitar o blog da equipe do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74" y="3566804"/>
            <a:ext cx="661940" cy="661940"/>
          </a:xfrm>
          <a:prstGeom prst="rect">
            <a:avLst/>
          </a:prstGeom>
        </p:spPr>
      </p:pic>
      <p:pic>
        <p:nvPicPr>
          <p:cNvPr id="7" name="Imagem 6" descr="Seta apontando para a direita com um hiperlink para o treinamento gratuito do PowerPoint. Selecione a imagem para acessar um treinamento gratuito do PowerPoint">
            <a:hlinkClick r:id="rId7" action="ppaction://hlinkfile" tooltip="Selecione aqui para ir para o treinamento gratuito do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74" y="4252716"/>
            <a:ext cx="661940" cy="661940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ESCOLHA A SETA QUANDO ESTIVER NO MODO DE APRESENTAÇÃO DE SLIDES</a:t>
            </a:r>
          </a:p>
        </p:txBody>
      </p:sp>
      <p:pic>
        <p:nvPicPr>
          <p:cNvPr id="11" name="Imagem 10" descr="Sugestões da caixa Diga-me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622792" y="2751216"/>
            <a:ext cx="2476156" cy="15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Boas vindas e curso</a:t>
            </a:r>
          </a:p>
        </p:txBody>
      </p:sp>
    </p:spTree>
    <p:extLst>
      <p:ext uri="{BB962C8B-B14F-4D97-AF65-F5344CB8AC3E}">
        <p14:creationId xmlns:p14="http://schemas.microsoft.com/office/powerpoint/2010/main" val="234186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4772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vindas e curso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7"/>
            <a:ext cx="5623215" cy="4777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Indicação de livro: </a:t>
            </a:r>
            <a:b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que os generalistas vencem em um mundo de especialistas. (David Epstein) 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Aprendizado; 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melhor forma de você reter determinado conhecimento;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Pesquisas científicas: Você só aprende quando o processo de fato fica fácil, mas quando você acerta de primeira nem sempre é o melhor. Pessoas que erram na primeira estudam mais e testam mais. Quando acertam é porque o processo ficou fácil e agora as informações fazem parte da pessoa.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ome-bkp – Grow Livros">
            <a:extLst>
              <a:ext uri="{FF2B5EF4-FFF2-40B4-BE49-F238E27FC236}">
                <a16:creationId xmlns:a16="http://schemas.microsoft.com/office/drawing/2014/main" id="{C89DCE70-6B1E-FF2B-4845-2F703B8D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62" y="768096"/>
            <a:ext cx="6005826" cy="60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2A4C6-5701-B689-A407-D8A5CC45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vindas e 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F9CDE-6802-21C7-1AC6-5B95B86F6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0269" y="1435608"/>
            <a:ext cx="4602775" cy="5269992"/>
          </a:xfrm>
        </p:spPr>
        <p:txBody>
          <a:bodyPr>
            <a:normAutofit/>
          </a:bodyPr>
          <a:lstStyle/>
          <a:p>
            <a:r>
              <a:rPr lang="pt-BR" b="1" dirty="0"/>
              <a:t>Pontos importantes: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precisa </a:t>
            </a:r>
            <a:r>
              <a:rPr lang="pt-BR" dirty="0" err="1"/>
              <a:t>maratonar</a:t>
            </a:r>
            <a:r>
              <a:rPr lang="pt-BR" dirty="0"/>
              <a:t> o curso;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Não precisa assistir na ordem dos módulos;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Assistir na ordem o primeiro módulo: Tudo começa na mente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Nessa aula você vai vencer o jogo mental e trabalhar  o seu </a:t>
            </a:r>
            <a:r>
              <a:rPr lang="pt-BR" dirty="0" err="1"/>
              <a:t>mindset</a:t>
            </a:r>
            <a:r>
              <a:rPr lang="pt-BR" dirty="0"/>
              <a:t> para depois vencer o processo seletivo.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Algumas aulas não vão ter vídeos, mas vão ter alguns arquivos para download e materiais para baixar. 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0DD99A3-00D0-48EA-0B56-679EB5651F04}"/>
              </a:ext>
            </a:extLst>
          </p:cNvPr>
          <p:cNvSpPr txBox="1">
            <a:spLocks/>
          </p:cNvSpPr>
          <p:nvPr/>
        </p:nvSpPr>
        <p:spPr>
          <a:xfrm>
            <a:off x="6502760" y="1435608"/>
            <a:ext cx="4519202" cy="5269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Boas práticas na hora de assistir o curso: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Sempre marcar as aulas assistidas como concluídas;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Se houver dúvida sobre tema específico da aula comentar embaixo sua dúvida;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Avaliar aula com estrelinhas;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Ao concluir uma aula ou um módulo, para absorver mais e ver dúvidas e questões da prática. Ir na comunidade do </a:t>
            </a:r>
            <a:r>
              <a:rPr lang="pt-BR" dirty="0" err="1"/>
              <a:t>facebook</a:t>
            </a:r>
            <a:r>
              <a:rPr lang="pt-BR" dirty="0"/>
              <a:t> e buscar por algum tema pra ver as perguntas, respostas e a solução daquilo;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Resumo de todas as aulas.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33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77D99-C98A-A0DE-CF64-3C6529CF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vindas e 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C7A87-9F32-13BD-BBCC-B6E4261BF0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337286"/>
            <a:ext cx="5359860" cy="5319153"/>
          </a:xfrm>
        </p:spPr>
        <p:txBody>
          <a:bodyPr>
            <a:normAutofit/>
          </a:bodyPr>
          <a:lstStyle/>
          <a:p>
            <a:r>
              <a:rPr lang="pt-BR" dirty="0"/>
              <a:t>O sucesso deixa rastros, mas você precisa ir atrás desses rastros porque eles não vão cair no seu colo. </a:t>
            </a:r>
          </a:p>
          <a:p>
            <a:r>
              <a:rPr lang="pt-BR" b="1" dirty="0"/>
              <a:t>Absorção do conteúdo: Pirâmide de aprendizagem do </a:t>
            </a:r>
            <a:r>
              <a:rPr lang="pt-BR" b="1" dirty="0" err="1"/>
              <a:t>Glasser</a:t>
            </a:r>
            <a:endParaRPr lang="pt-BR" b="1" dirty="0"/>
          </a:p>
          <a:p>
            <a:r>
              <a:rPr lang="pt-BR" b="1" dirty="0">
                <a:solidFill>
                  <a:schemeClr val="accent2"/>
                </a:solidFill>
              </a:rPr>
              <a:t>10% </a:t>
            </a:r>
            <a:r>
              <a:rPr lang="pt-BR" dirty="0"/>
              <a:t>- Ler </a:t>
            </a:r>
            <a:br>
              <a:rPr lang="pt-BR" dirty="0"/>
            </a:br>
            <a:r>
              <a:rPr lang="pt-BR" b="1" dirty="0">
                <a:solidFill>
                  <a:schemeClr val="accent2"/>
                </a:solidFill>
              </a:rPr>
              <a:t>20% </a:t>
            </a:r>
            <a:r>
              <a:rPr lang="pt-BR" dirty="0"/>
              <a:t>- Escutar </a:t>
            </a:r>
            <a:br>
              <a:rPr lang="pt-BR" dirty="0"/>
            </a:br>
            <a:r>
              <a:rPr lang="pt-BR" b="1" dirty="0">
                <a:solidFill>
                  <a:schemeClr val="accent2"/>
                </a:solidFill>
              </a:rPr>
              <a:t>30% </a:t>
            </a:r>
            <a:r>
              <a:rPr lang="pt-BR" dirty="0"/>
              <a:t>- Ver </a:t>
            </a:r>
            <a:br>
              <a:rPr lang="pt-BR" dirty="0"/>
            </a:br>
            <a:r>
              <a:rPr lang="pt-BR" b="1" dirty="0">
                <a:solidFill>
                  <a:schemeClr val="accent2"/>
                </a:solidFill>
              </a:rPr>
              <a:t>50% </a:t>
            </a:r>
            <a:r>
              <a:rPr lang="pt-BR" dirty="0"/>
              <a:t>- Ver e ouvir </a:t>
            </a:r>
          </a:p>
          <a:p>
            <a:r>
              <a:rPr lang="pt-BR" b="1" dirty="0">
                <a:solidFill>
                  <a:schemeClr val="accent2"/>
                </a:solidFill>
              </a:rPr>
              <a:t>70% </a:t>
            </a:r>
            <a:r>
              <a:rPr lang="pt-BR" dirty="0"/>
              <a:t>- Conversas, perguntar, repetir, relatar, numerar, reproduzir, recordar, debater, definir, nomear </a:t>
            </a:r>
          </a:p>
          <a:p>
            <a:r>
              <a:rPr lang="pt-BR" b="1" dirty="0">
                <a:solidFill>
                  <a:schemeClr val="accent2"/>
                </a:solidFill>
              </a:rPr>
              <a:t>80% </a:t>
            </a:r>
            <a:r>
              <a:rPr lang="pt-BR" dirty="0"/>
              <a:t>- Escrever, interpretar, traduzir, expressar, revisar, identificar, comunicar, ampliar, utilizar, demonstrar, praticar, diferenciar, dialogar</a:t>
            </a:r>
          </a:p>
          <a:p>
            <a:r>
              <a:rPr lang="pt-BR" b="1" dirty="0">
                <a:solidFill>
                  <a:schemeClr val="accent2"/>
                </a:solidFill>
              </a:rPr>
              <a:t>95% </a:t>
            </a:r>
            <a:r>
              <a:rPr lang="pt-BR" dirty="0"/>
              <a:t>- Explicar, resumir, estruturar, definir, generalizar, elaborar, ilustrar. </a:t>
            </a:r>
          </a:p>
          <a:p>
            <a:r>
              <a:rPr lang="pt-BR" b="1" dirty="0"/>
              <a:t>“Crescer e sair da média dói e dá trabalho!”</a:t>
            </a:r>
          </a:p>
        </p:txBody>
      </p:sp>
      <p:pic>
        <p:nvPicPr>
          <p:cNvPr id="2050" name="Picture 2" descr="pirâmide de aprendizagem - Pedagogia">
            <a:extLst>
              <a:ext uri="{FF2B5EF4-FFF2-40B4-BE49-F238E27FC236}">
                <a16:creationId xmlns:a16="http://schemas.microsoft.com/office/drawing/2014/main" id="{B229C3C6-1F24-63CB-D4FB-C23D4BB98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90" y="1337286"/>
            <a:ext cx="3784373" cy="491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5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Encontros</a:t>
            </a:r>
          </a:p>
        </p:txBody>
      </p:sp>
    </p:spTree>
    <p:extLst>
      <p:ext uri="{BB962C8B-B14F-4D97-AF65-F5344CB8AC3E}">
        <p14:creationId xmlns:p14="http://schemas.microsoft.com/office/powerpoint/2010/main" val="412656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B67D1-DCBC-F9A8-9BEF-0F051524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6D2C6-08A6-769B-293D-49BE462A40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4740428" cy="5053682"/>
          </a:xfrm>
        </p:spPr>
        <p:txBody>
          <a:bodyPr>
            <a:normAutofit/>
          </a:bodyPr>
          <a:lstStyle/>
          <a:p>
            <a:r>
              <a:rPr lang="pt-BR" sz="1400" dirty="0"/>
              <a:t>Encontros: toda terça-feira </a:t>
            </a:r>
          </a:p>
          <a:p>
            <a:r>
              <a:rPr lang="pt-BR" sz="1400" b="1" dirty="0"/>
              <a:t>Requisitos para assistir ao encontro: </a:t>
            </a:r>
          </a:p>
          <a:p>
            <a:r>
              <a:rPr lang="pt-BR" sz="1400" dirty="0"/>
              <a:t>- Assistir aula daquele tema </a:t>
            </a:r>
          </a:p>
          <a:p>
            <a:pPr marL="171450" indent="-171450">
              <a:buFontTx/>
              <a:buChar char="-"/>
            </a:pPr>
            <a:r>
              <a:rPr lang="pt-BR" sz="1400" dirty="0"/>
              <a:t>Ir atrás da resposta antes de perguntar </a:t>
            </a:r>
          </a:p>
          <a:p>
            <a:pPr marL="171450" indent="-171450">
              <a:buFontTx/>
              <a:buChar char="-"/>
            </a:pPr>
            <a:r>
              <a:rPr lang="pt-BR" sz="1400" dirty="0"/>
              <a:t>Não seja prolixo, fazer perguntas objetivas de forma objetiva</a:t>
            </a:r>
          </a:p>
          <a:p>
            <a:pPr marL="171450" indent="-171450">
              <a:buFontTx/>
              <a:buChar char="-"/>
            </a:pPr>
            <a:r>
              <a:rPr lang="pt-BR" sz="1400" dirty="0"/>
              <a:t>Ser prolixo é o que mais elimina nos processos seletivos. </a:t>
            </a:r>
          </a:p>
          <a:p>
            <a:pPr marL="171450" indent="-171450">
              <a:buFontTx/>
              <a:buChar char="-"/>
            </a:pPr>
            <a:r>
              <a:rPr lang="pt-BR" sz="1400" dirty="0"/>
              <a:t>Suas atitudes precisam estar alinhadas com seu objetivo.</a:t>
            </a:r>
          </a:p>
        </p:txBody>
      </p:sp>
    </p:spTree>
    <p:extLst>
      <p:ext uri="{BB962C8B-B14F-4D97-AF65-F5344CB8AC3E}">
        <p14:creationId xmlns:p14="http://schemas.microsoft.com/office/powerpoint/2010/main" val="337392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COMUNIDADE E CALLS DE DÚVIDAS</a:t>
            </a:r>
          </a:p>
        </p:txBody>
      </p:sp>
    </p:spTree>
    <p:extLst>
      <p:ext uri="{BB962C8B-B14F-4D97-AF65-F5344CB8AC3E}">
        <p14:creationId xmlns:p14="http://schemas.microsoft.com/office/powerpoint/2010/main" val="364160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B67D1-DCBC-F9A8-9BEF-0F051524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Comunidade e </a:t>
            </a:r>
            <a:r>
              <a:rPr lang="pt-BR" dirty="0" err="1"/>
              <a:t>Calls</a:t>
            </a:r>
            <a:r>
              <a:rPr lang="pt-BR" dirty="0"/>
              <a:t> de dúvidas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6D2C6-08A6-769B-293D-49BE462A40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6644" y="1435608"/>
            <a:ext cx="2842802" cy="5053682"/>
          </a:xfrm>
        </p:spPr>
        <p:txBody>
          <a:bodyPr>
            <a:normAutofit/>
          </a:bodyPr>
          <a:lstStyle/>
          <a:p>
            <a:r>
              <a:rPr lang="pt-BR" b="1" dirty="0"/>
              <a:t>Comunidade </a:t>
            </a:r>
            <a:r>
              <a:rPr lang="pt-BR" b="1" dirty="0" err="1"/>
              <a:t>facebook</a:t>
            </a:r>
            <a:r>
              <a:rPr lang="pt-BR" b="1" dirty="0"/>
              <a:t>: </a:t>
            </a:r>
            <a:r>
              <a:rPr lang="pt-BR" dirty="0"/>
              <a:t>o objetivo é criar um hub de dúvidas, informações sobre vagas, processo seletivos e conteúdos pra te ajudar no processo seletivo.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Exemplo: Se estiver em dúvida sobre </a:t>
            </a:r>
            <a:r>
              <a:rPr lang="pt-BR" dirty="0">
                <a:solidFill>
                  <a:schemeClr val="accent2"/>
                </a:solidFill>
              </a:rPr>
              <a:t>currículo</a:t>
            </a:r>
            <a:r>
              <a:rPr lang="pt-BR" dirty="0"/>
              <a:t>, pode procurar na comunidade currículo do pessoal que postou e adaptar para o seu. A mesma coisa com os </a:t>
            </a:r>
            <a:r>
              <a:rPr lang="pt-BR" dirty="0">
                <a:solidFill>
                  <a:schemeClr val="accent2"/>
                </a:solidFill>
              </a:rPr>
              <a:t>vídeos de apresentação individual</a:t>
            </a:r>
            <a:r>
              <a:rPr lang="pt-BR" dirty="0"/>
              <a:t>, </a:t>
            </a:r>
            <a:r>
              <a:rPr lang="pt-BR" dirty="0">
                <a:solidFill>
                  <a:schemeClr val="accent2"/>
                </a:solidFill>
              </a:rPr>
              <a:t>cases de dinâmicas </a:t>
            </a:r>
            <a:r>
              <a:rPr lang="pt-BR" dirty="0"/>
              <a:t>e </a:t>
            </a:r>
            <a:r>
              <a:rPr lang="pt-BR" dirty="0">
                <a:solidFill>
                  <a:schemeClr val="accent2"/>
                </a:solidFill>
              </a:rPr>
              <a:t>perguntas de entrevista</a:t>
            </a:r>
            <a:r>
              <a:rPr lang="pt-BR" dirty="0"/>
              <a:t>. </a:t>
            </a:r>
          </a:p>
          <a:p>
            <a:r>
              <a:rPr lang="pt-BR" dirty="0"/>
              <a:t>Postar tudo o que puder lá para ajudar e ser ajudado.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B09C875-28A6-A772-B278-040F9C715C89}"/>
              </a:ext>
            </a:extLst>
          </p:cNvPr>
          <p:cNvSpPr txBox="1">
            <a:spLocks/>
          </p:cNvSpPr>
          <p:nvPr/>
        </p:nvSpPr>
        <p:spPr>
          <a:xfrm>
            <a:off x="4313728" y="1435608"/>
            <a:ext cx="2842802" cy="5053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Dúvidas:</a:t>
            </a:r>
            <a:r>
              <a:rPr lang="pt-BR" dirty="0"/>
              <a:t> podem ser tiradas na </a:t>
            </a:r>
            <a:r>
              <a:rPr lang="pt-BR" dirty="0">
                <a:solidFill>
                  <a:schemeClr val="accent2"/>
                </a:solidFill>
              </a:rPr>
              <a:t>comunidade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2"/>
                </a:solidFill>
              </a:rPr>
              <a:t>calls</a:t>
            </a:r>
            <a:r>
              <a:rPr lang="pt-BR" dirty="0">
                <a:solidFill>
                  <a:schemeClr val="accent2"/>
                </a:solidFill>
              </a:rPr>
              <a:t> de dúvidas</a:t>
            </a:r>
            <a:r>
              <a:rPr lang="pt-BR" dirty="0"/>
              <a:t>, na </a:t>
            </a:r>
            <a:r>
              <a:rPr lang="pt-BR" dirty="0">
                <a:solidFill>
                  <a:schemeClr val="accent2"/>
                </a:solidFill>
              </a:rPr>
              <a:t>plataforma</a:t>
            </a:r>
            <a:r>
              <a:rPr lang="pt-BR" dirty="0"/>
              <a:t> do curso ou nos </a:t>
            </a:r>
            <a:r>
              <a:rPr lang="pt-BR" dirty="0">
                <a:solidFill>
                  <a:schemeClr val="accent2"/>
                </a:solidFill>
              </a:rPr>
              <a:t>encontros</a:t>
            </a:r>
            <a:r>
              <a:rPr lang="pt-BR" dirty="0"/>
              <a:t>. </a:t>
            </a:r>
            <a:endParaRPr lang="pt-BR" b="1" dirty="0"/>
          </a:p>
          <a:p>
            <a:r>
              <a:rPr lang="pt-BR" b="1" dirty="0"/>
              <a:t>Boas práticas da comunidade: </a:t>
            </a:r>
            <a:r>
              <a:rPr lang="pt-BR" dirty="0"/>
              <a:t>Como buscar informações para usar de forma eficiente? </a:t>
            </a:r>
          </a:p>
          <a:p>
            <a:r>
              <a:rPr lang="pt-BR" b="1" i="1" dirty="0"/>
              <a:t>Uso de </a:t>
            </a:r>
            <a:r>
              <a:rPr lang="pt-BR" b="1" i="1" dirty="0" err="1"/>
              <a:t>hastags</a:t>
            </a:r>
            <a:r>
              <a:rPr lang="pt-BR" b="1" i="1" dirty="0"/>
              <a:t> # </a:t>
            </a:r>
            <a:br>
              <a:rPr lang="pt-BR" dirty="0"/>
            </a:br>
            <a:r>
              <a:rPr lang="pt-BR" dirty="0"/>
              <a:t>Cada </a:t>
            </a:r>
            <a:r>
              <a:rPr lang="pt-BR" dirty="0" err="1"/>
              <a:t>hastag</a:t>
            </a:r>
            <a:r>
              <a:rPr lang="pt-BR" dirty="0"/>
              <a:t> vai ter um guia sobre determinado tema daquela dúvida. </a:t>
            </a:r>
          </a:p>
          <a:p>
            <a:r>
              <a:rPr lang="pt-BR" dirty="0"/>
              <a:t>Exemplo: #currículo #experiencia #empreender</a:t>
            </a:r>
          </a:p>
          <a:p>
            <a:r>
              <a:rPr lang="pt-BR" b="1" i="1" dirty="0"/>
              <a:t>Perguntas:</a:t>
            </a:r>
            <a:r>
              <a:rPr lang="pt-BR" dirty="0"/>
              <a:t> cuidado para não fazer perguntas que a resposta está em alguma aula. </a:t>
            </a:r>
          </a:p>
          <a:p>
            <a:endParaRPr lang="pt-BR" sz="10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558BC6A-9A58-E2D8-9405-42C9032AAC8A}"/>
              </a:ext>
            </a:extLst>
          </p:cNvPr>
          <p:cNvSpPr txBox="1">
            <a:spLocks/>
          </p:cNvSpPr>
          <p:nvPr/>
        </p:nvSpPr>
        <p:spPr>
          <a:xfrm>
            <a:off x="8045709" y="1435608"/>
            <a:ext cx="2842802" cy="5053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não esperar da comunidade? </a:t>
            </a:r>
          </a:p>
          <a:p>
            <a:pPr marL="171450" indent="-171450">
              <a:buFontTx/>
              <a:buChar char="-"/>
            </a:pPr>
            <a:r>
              <a:rPr lang="pt-BR" dirty="0"/>
              <a:t>Não espere análises individuais e profundas de alguma coisa</a:t>
            </a:r>
          </a:p>
          <a:p>
            <a:pPr marL="171450" indent="-171450">
              <a:buFontTx/>
              <a:buChar char="-"/>
            </a:pPr>
            <a:r>
              <a:rPr lang="pt-BR" dirty="0"/>
              <a:t>Não envie currículo ou vídeo pedindo para analisar </a:t>
            </a:r>
          </a:p>
          <a:p>
            <a:pPr marL="171450" indent="-171450">
              <a:buFontTx/>
              <a:buChar char="-"/>
            </a:pPr>
            <a:r>
              <a:rPr lang="pt-BR" dirty="0"/>
              <a:t>Dúvidas da comunidade são respondidas em até dois dias úteis. </a:t>
            </a:r>
          </a:p>
          <a:p>
            <a:r>
              <a:rPr lang="pt-BR" b="1" dirty="0"/>
              <a:t>Como aproveitar a comunidade?</a:t>
            </a:r>
          </a:p>
          <a:p>
            <a:r>
              <a:rPr lang="pt-BR" dirty="0"/>
              <a:t>- Compartilhando seus cases de dinâmica, currículos, vídeos de apresentação, perguntas que te fizeram em entrevistas, ajudando na dúvida de outros alunos. </a:t>
            </a:r>
          </a:p>
          <a:p>
            <a:endParaRPr lang="pt-BR" dirty="0"/>
          </a:p>
          <a:p>
            <a:endParaRPr lang="pt-BR" sz="1000" dirty="0"/>
          </a:p>
          <a:p>
            <a:endParaRPr lang="pt-BR" sz="10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2787423-9493-64E2-F680-6A36F192235D}"/>
              </a:ext>
            </a:extLst>
          </p:cNvPr>
          <p:cNvSpPr txBox="1">
            <a:spLocks/>
          </p:cNvSpPr>
          <p:nvPr/>
        </p:nvSpPr>
        <p:spPr>
          <a:xfrm rot="5400000">
            <a:off x="10794927" y="5601535"/>
            <a:ext cx="1965525" cy="38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b="1" dirty="0" err="1"/>
              <a:t>Calls</a:t>
            </a:r>
            <a:r>
              <a:rPr lang="pt-BR" sz="1000" b="1" dirty="0"/>
              <a:t> de dúvidas: </a:t>
            </a:r>
            <a:r>
              <a:rPr lang="pt-BR" sz="1000" dirty="0"/>
              <a:t>17h às 18h </a:t>
            </a:r>
          </a:p>
        </p:txBody>
      </p:sp>
    </p:spTree>
    <p:extLst>
      <p:ext uri="{BB962C8B-B14F-4D97-AF65-F5344CB8AC3E}">
        <p14:creationId xmlns:p14="http://schemas.microsoft.com/office/powerpoint/2010/main" val="1930809154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{13BE78BF-173A-4A70-9E74-0ED6151E1167}tf10001108_win32</Template>
  <TotalTime>84</TotalTime>
  <Words>1338</Words>
  <Application>Microsoft Office PowerPoint</Application>
  <PresentationFormat>Widescreen</PresentationFormat>
  <Paragraphs>132</Paragraphs>
  <Slides>18</Slides>
  <Notes>13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Segoe UI Semibold</vt:lpstr>
      <vt:lpstr>Wingdings</vt:lpstr>
      <vt:lpstr>DocBoas-vindas</vt:lpstr>
      <vt:lpstr>Introdução</vt:lpstr>
      <vt:lpstr>Apresentação do PowerPoint</vt:lpstr>
      <vt:lpstr>Boas vindas e curso</vt:lpstr>
      <vt:lpstr>Boas vindas e curso</vt:lpstr>
      <vt:lpstr>Boas vindas e curso</vt:lpstr>
      <vt:lpstr>Apresentação do PowerPoint</vt:lpstr>
      <vt:lpstr>Encontros </vt:lpstr>
      <vt:lpstr>Apresentação do PowerPoint</vt:lpstr>
      <vt:lpstr>Comunidade e Calls de dúvidas</vt:lpstr>
      <vt:lpstr>Apresentação do PowerPoint</vt:lpstr>
      <vt:lpstr>Telegram</vt:lpstr>
      <vt:lpstr>Como usar o Designer do PowerPoint</vt:lpstr>
      <vt:lpstr>Transformar</vt:lpstr>
      <vt:lpstr>Configuração de Transformar</vt:lpstr>
      <vt:lpstr>Trabalhar em conjunto em tempo real</vt:lpstr>
      <vt:lpstr>Você é um especialista em Diga-me</vt:lpstr>
      <vt:lpstr>Explore sem sair dos slides</vt:lpstr>
      <vt:lpstr>Mais dúvidas sobre o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RAIZA CIRNE BRAZ</dc:creator>
  <cp:keywords/>
  <cp:lastModifiedBy>RAIZA CIRNE BRAZ</cp:lastModifiedBy>
  <cp:revision>41</cp:revision>
  <dcterms:created xsi:type="dcterms:W3CDTF">2023-04-28T18:37:19Z</dcterms:created>
  <dcterms:modified xsi:type="dcterms:W3CDTF">2023-05-01T13:19:15Z</dcterms:modified>
  <cp:version/>
</cp:coreProperties>
</file>