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0974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45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649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7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65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862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91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220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666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287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665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10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755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825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7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500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8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EAA669-2019-452E-9178-3C278A01329A}" type="datetimeFigureOut">
              <a:rPr lang="sk-SK" smtClean="0"/>
              <a:t>07.05.2021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2DFD-B6B3-4A89-99FF-F7855B3A9E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1708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whatisnumpy.html" TargetMode="External"/><Relationship Id="rId2" Type="http://schemas.openxmlformats.org/officeDocument/2006/relationships/hyperlink" Target="https://www.kaggle.com/rahulsah06/gooogle-stock-pr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current_neural_network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matplotlib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Predikcia ceny akcií Google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Richard nagy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470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234" y="1516510"/>
            <a:ext cx="8825657" cy="1915647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318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www.kaggle.com/rahulsah06/gooogle-stock-price</a:t>
            </a:r>
            <a:endParaRPr lang="sk-SK" dirty="0" smtClean="0"/>
          </a:p>
          <a:p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numpy.org/doc/stable/user/whatisnumpy.html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https://matplotlib.org</a:t>
            </a:r>
            <a:r>
              <a:rPr lang="sk-SK" dirty="0" smtClean="0">
                <a:hlinkClick r:id="rId4"/>
              </a:rPr>
              <a:t>/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https://pandas.pydata.org</a:t>
            </a:r>
            <a:r>
              <a:rPr lang="sk-SK" dirty="0" smtClean="0">
                <a:hlinkClick r:id="rId5"/>
              </a:rPr>
              <a:t>/</a:t>
            </a:r>
            <a:endParaRPr lang="sk-SK" dirty="0" smtClean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en.wikipedia.org/wiki/Recurrent_neural_network</a:t>
            </a:r>
            <a:endParaRPr lang="sk-SK" dirty="0" smtClean="0"/>
          </a:p>
          <a:p>
            <a:r>
              <a:rPr lang="sk-SK" dirty="0"/>
              <a:t>https://en.wikipedia.org/wiki/Keras</a:t>
            </a:r>
          </a:p>
        </p:txBody>
      </p:sp>
    </p:spTree>
    <p:extLst>
      <p:ext uri="{BB962C8B-B14F-4D97-AF65-F5344CB8AC3E}">
        <p14:creationId xmlns:p14="http://schemas.microsoft.com/office/powerpoint/2010/main" val="5258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DATASETY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 môj projekt som použil 2 datasety: Train a Test datasety.</a:t>
            </a:r>
          </a:p>
          <a:p>
            <a:r>
              <a:rPr lang="sk-SK" dirty="0" smtClean="0"/>
              <a:t>Obidve datasety majú 6 stĺpcov (Date, Open, High, Low, Close, Volume).</a:t>
            </a:r>
          </a:p>
          <a:p>
            <a:r>
              <a:rPr lang="sk-SK" dirty="0" smtClean="0"/>
              <a:t>V Train datasete sa nachádza 1260 záznamov, v Test datasete sa nachádza 20 skutočných záznamov z roku 2017 (od 3.1.2017 do 31.1.2017).</a:t>
            </a:r>
          </a:p>
          <a:p>
            <a:r>
              <a:rPr lang="sk-SK" dirty="0" smtClean="0"/>
              <a:t>Cieľom projektu je predikovať ceny akcií Google a na záver ich porovnať s reálnymi hodnotami.</a:t>
            </a:r>
          </a:p>
        </p:txBody>
      </p:sp>
    </p:spTree>
    <p:extLst>
      <p:ext uri="{BB962C8B-B14F-4D97-AF65-F5344CB8AC3E}">
        <p14:creationId xmlns:p14="http://schemas.microsoft.com/office/powerpoint/2010/main" val="18068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KNIŽNICE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i</a:t>
            </a:r>
            <a:r>
              <a:rPr lang="sk-SK" dirty="0" smtClean="0"/>
              <a:t>mport numpy : </a:t>
            </a:r>
          </a:p>
          <a:p>
            <a:pPr marL="0" indent="0">
              <a:buNone/>
            </a:pPr>
            <a:r>
              <a:rPr lang="sk-SK" dirty="0" smtClean="0"/>
              <a:t>	NumPy </a:t>
            </a:r>
            <a:r>
              <a:rPr lang="sk-SK" dirty="0"/>
              <a:t>je knižnica Pythonu používaná na prácu s </a:t>
            </a:r>
            <a:r>
              <a:rPr lang="sk-SK" dirty="0" smtClean="0"/>
              <a:t>poľami.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/>
              <a:t>i</a:t>
            </a:r>
            <a:r>
              <a:rPr lang="sk-SK" dirty="0" smtClean="0"/>
              <a:t>mport matplotlib.pyplot :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Matplotlib je knižnica vizualizácie a grafického vykresľovania údajov 	pre 	Python, pyplot sa používa na vykreslenie 2D grafiky.</a:t>
            </a:r>
          </a:p>
          <a:p>
            <a:endParaRPr lang="sk-SK" dirty="0" smtClean="0"/>
          </a:p>
          <a:p>
            <a:r>
              <a:rPr lang="sk-SK" dirty="0" smtClean="0"/>
              <a:t>Import pandas :</a:t>
            </a:r>
          </a:p>
          <a:p>
            <a:pPr marL="457200" lvl="1" indent="0">
              <a:buNone/>
            </a:pPr>
            <a:r>
              <a:rPr lang="sk-SK" dirty="0" smtClean="0"/>
              <a:t>Pandas je knižnica Pythonu používaná na manipuláciu a analýzu údajov.</a:t>
            </a:r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431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Import datasetov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13" y="763048"/>
            <a:ext cx="4716621" cy="292410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46111" y="1320812"/>
            <a:ext cx="4396341" cy="4200245"/>
          </a:xfrm>
        </p:spPr>
        <p:txBody>
          <a:bodyPr/>
          <a:lstStyle/>
          <a:p>
            <a:r>
              <a:rPr lang="sk-SK" dirty="0" smtClean="0"/>
              <a:t>V projekte budem pracovať s hodnotami zo stĺpca Open.</a:t>
            </a:r>
          </a:p>
          <a:p>
            <a:r>
              <a:rPr lang="sk-SK" dirty="0" smtClean="0"/>
              <a:t>Stĺpec Open označuje hodnoty, s ktorým sa otváral ten deň market. </a:t>
            </a:r>
            <a:br>
              <a:rPr lang="sk-SK" dirty="0" smtClean="0"/>
            </a:br>
            <a:r>
              <a:rPr lang="sk-SK" dirty="0" smtClean="0"/>
              <a:t>(napr. v 3.1.2017 otváracia cena akcií Googla bola 778.81)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12" y="3828912"/>
            <a:ext cx="4716621" cy="2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2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Vytvorenie dátovej štruktúry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Dátová štruktúru s 60 časovými krokmi a s 1 výstupom.</a:t>
            </a:r>
          </a:p>
          <a:p>
            <a:r>
              <a:rPr lang="sk-SK" dirty="0" smtClean="0"/>
              <a:t>Vytvorí  sa 60 časových krokov každej hodnoty, používa sa na predpovedanie ďalšej hodnoty (budúcej hodnoty).</a:t>
            </a:r>
          </a:p>
          <a:p>
            <a:r>
              <a:rPr lang="sk-SK" dirty="0" smtClean="0"/>
              <a:t>Na konci sa konvertuje na numpy array, aby sa dalo použiť v RNN.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32" y="3750925"/>
            <a:ext cx="433448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 - RNN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RNN – Recurrent Neural Network / Rekurentná Neurónová Sieť.</a:t>
            </a:r>
          </a:p>
          <a:p>
            <a:r>
              <a:rPr lang="sk-SK" dirty="0" smtClean="0"/>
              <a:t>Umožňuje modelovať pamäťové jednotky tak, aby pretrvávali údaje a modelovali krátkodobé závislosti.</a:t>
            </a:r>
          </a:p>
          <a:p>
            <a:r>
              <a:rPr lang="sk-SK" dirty="0" smtClean="0"/>
              <a:t>Používa sa tiež pri predpovedi časových radov na indetifikáciu korelácií a vzorov údajov.</a:t>
            </a:r>
          </a:p>
          <a:p>
            <a:r>
              <a:rPr lang="sk-SK" dirty="0" smtClean="0"/>
              <a:t>Na prácu s RNN potrebujeme importovať keras knižnice a balíky.</a:t>
            </a:r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44" y="4495382"/>
            <a:ext cx="3342626" cy="9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Inicializácia RNN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Pridanie vrstvy LSTM a regularizácie Dropout</a:t>
            </a:r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smtClean="0"/>
              <a:t>Použije sa 50 neurónov vo vrstve, Dropout ignoruje 20% z neurónov</a:t>
            </a:r>
            <a:endParaRPr lang="sk-SK" dirty="0"/>
          </a:p>
          <a:p>
            <a:endParaRPr lang="sk-SK" dirty="0"/>
          </a:p>
          <a:p>
            <a:r>
              <a:rPr lang="sk-SK" dirty="0" smtClean="0"/>
              <a:t>Kompilácia RNN</a:t>
            </a:r>
          </a:p>
          <a:p>
            <a:endParaRPr lang="sk-SK" dirty="0" smtClean="0"/>
          </a:p>
          <a:p>
            <a:r>
              <a:rPr lang="sk-SK" dirty="0" smtClean="0"/>
              <a:t>Trénovanie (fit) RNN k Train setu</a:t>
            </a:r>
          </a:p>
          <a:p>
            <a:endParaRPr lang="sk-SK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8" y="2492970"/>
            <a:ext cx="2792423" cy="311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28" y="3754658"/>
            <a:ext cx="4163006" cy="333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8" y="4651115"/>
            <a:ext cx="4896533" cy="228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18" y="5580241"/>
            <a:ext cx="46202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Predikcia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Najprv sa zlúčili údaje zo súborov</a:t>
            </a:r>
          </a:p>
          <a:p>
            <a:r>
              <a:rPr lang="sk-SK" dirty="0" smtClean="0"/>
              <a:t>Vytvorila sa ďalšia dátová štruktúra pre testovacie údaje</a:t>
            </a:r>
          </a:p>
          <a:p>
            <a:r>
              <a:rPr lang="sk-SK" dirty="0" smtClean="0"/>
              <a:t>Na predikciu bola použítá funkcia regressor.predict(X_test)</a:t>
            </a:r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62" y="3311166"/>
            <a:ext cx="612543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0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a vizualizácia</a:t>
            </a:r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53" y="1853246"/>
            <a:ext cx="4191585" cy="274358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777" y="1419321"/>
            <a:ext cx="2191636" cy="368766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0" y="1419319"/>
            <a:ext cx="1877184" cy="36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47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265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Predikcia ceny akcií Google</vt:lpstr>
      <vt:lpstr>DATASETY</vt:lpstr>
      <vt:lpstr>KNIŽNICE</vt:lpstr>
      <vt:lpstr>Import datasetov</vt:lpstr>
      <vt:lpstr>Vytvorenie dátovej štruktúry</vt:lpstr>
      <vt:lpstr>Neurónová sieť - RNN</vt:lpstr>
      <vt:lpstr>PowerPoint Presentation</vt:lpstr>
      <vt:lpstr>Predikcia</vt:lpstr>
      <vt:lpstr>Výsledky a vizualizácia</vt:lpstr>
      <vt:lpstr>ĎAKUJEM ZA POZORNOSŤ</vt:lpstr>
      <vt:lpstr>Zdroje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ceny akcií Google</dc:title>
  <dc:creator>Sonny</dc:creator>
  <cp:lastModifiedBy>Sonny</cp:lastModifiedBy>
  <cp:revision>13</cp:revision>
  <dcterms:created xsi:type="dcterms:W3CDTF">2021-05-07T11:25:37Z</dcterms:created>
  <dcterms:modified xsi:type="dcterms:W3CDTF">2021-05-07T14:35:19Z</dcterms:modified>
</cp:coreProperties>
</file>