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505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2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04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800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04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31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08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471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6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08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35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89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64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9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93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D6B386-B1EB-47FC-8CD2-5C17B625B880}" type="datetimeFigureOut">
              <a:rPr lang="es-419" smtClean="0"/>
              <a:t>2/4/2019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0FAE8-4EA6-4839-AC23-3DD09F71D48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097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8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2" descr="https://documents.lucidchart.com/documents/9b4b5c2d-dc68-430a-9918-ef7f57b38d8f/pages/0_0?a=1340&amp;x=156&amp;y=132&amp;w=1346&amp;h=622&amp;store=1&amp;accept=image%2F*&amp;auth=LCA%209e39e6a0b153c712b9db9f2af83c1f4b295e3ef1-ts%3D1554257656">
            <a:extLst>
              <a:ext uri="{FF2B5EF4-FFF2-40B4-BE49-F238E27FC236}">
                <a16:creationId xmlns:a16="http://schemas.microsoft.com/office/drawing/2014/main" id="{26EB99CD-0758-47EE-9A68-04DDB248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4" y="687161"/>
            <a:ext cx="11208583" cy="51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548D11DE-59F9-4048-815B-9B0EF390B413}"/>
              </a:ext>
            </a:extLst>
          </p:cNvPr>
          <p:cNvSpPr txBox="1"/>
          <p:nvPr/>
        </p:nvSpPr>
        <p:spPr>
          <a:xfrm>
            <a:off x="6284686" y="1582057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entero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8555C6-F641-4F53-AC1F-8695B69582A4}"/>
              </a:ext>
            </a:extLst>
          </p:cNvPr>
          <p:cNvSpPr txBox="1"/>
          <p:nvPr/>
        </p:nvSpPr>
        <p:spPr>
          <a:xfrm>
            <a:off x="10196286" y="2431142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exponencial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48DDDF9-BF3D-4B1F-BC9D-5006C1D0BBA7}"/>
              </a:ext>
            </a:extLst>
          </p:cNvPr>
          <p:cNvSpPr txBox="1"/>
          <p:nvPr/>
        </p:nvSpPr>
        <p:spPr>
          <a:xfrm>
            <a:off x="10196285" y="3275466"/>
            <a:ext cx="957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Error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3DCFCC2-8FF8-4040-8D1D-0ECA1579908E}"/>
              </a:ext>
            </a:extLst>
          </p:cNvPr>
          <p:cNvSpPr txBox="1"/>
          <p:nvPr/>
        </p:nvSpPr>
        <p:spPr>
          <a:xfrm>
            <a:off x="10450284" y="4415730"/>
            <a:ext cx="957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decimal exponencial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5E4BC5F-5DD8-4C8B-986C-186100CB9575}"/>
              </a:ext>
            </a:extLst>
          </p:cNvPr>
          <p:cNvSpPr txBox="1"/>
          <p:nvPr/>
        </p:nvSpPr>
        <p:spPr>
          <a:xfrm>
            <a:off x="8490857" y="3711562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decimal</a:t>
            </a:r>
            <a:endParaRPr lang="es-419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60a52bd4-69cd-47c2-a906-4c886b36da65/pages/18_45?a=811&amp;x=208&amp;y=220&amp;w=1140&amp;h=880&amp;store=1&amp;accept=image%2F*&amp;auth=LCA%2003b82ca9aa90ca58bc9a07844dac7ae8e042f193-ts%3D1554262269">
            <a:extLst>
              <a:ext uri="{FF2B5EF4-FFF2-40B4-BE49-F238E27FC236}">
                <a16:creationId xmlns:a16="http://schemas.microsoft.com/office/drawing/2014/main" id="{68BAD651-6275-4A63-B245-82146196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88" y="285750"/>
            <a:ext cx="9543823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2d57a92b-a896-4516-ba79-a48153db469e/pages/0_0?a=2363&amp;x=330&amp;y=-35&amp;w=823&amp;h=1351&amp;store=1&amp;accept=image%2F*&amp;auth=LCA%20d5b777f7859769276c9acc9c40df0a5199874fa4-ts%3D1554264091">
            <a:extLst>
              <a:ext uri="{FF2B5EF4-FFF2-40B4-BE49-F238E27FC236}">
                <a16:creationId xmlns:a16="http://schemas.microsoft.com/office/drawing/2014/main" id="{E1A840D2-A4F4-4EA2-A337-BD4899653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10" y="355430"/>
            <a:ext cx="6385379" cy="61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3735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</TotalTime>
  <Words>10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Garcia De Santiago</dc:creator>
  <cp:lastModifiedBy>Maximiliano Garcia De Santiago</cp:lastModifiedBy>
  <cp:revision>7</cp:revision>
  <dcterms:created xsi:type="dcterms:W3CDTF">2019-04-03T03:10:28Z</dcterms:created>
  <dcterms:modified xsi:type="dcterms:W3CDTF">2019-04-03T05:26:36Z</dcterms:modified>
</cp:coreProperties>
</file>