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5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-210" y="-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B386-B1EB-47FC-8CD2-5C17B625B880}" type="datetimeFigureOut">
              <a:rPr lang="es-419" smtClean="0"/>
              <a:t>3/4/2019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FAE8-4EA6-4839-AC23-3DD09F71D483}" type="slidenum">
              <a:rPr lang="es-419" smtClean="0"/>
              <a:t>‹#›</a:t>
            </a:fld>
            <a:endParaRPr lang="es-419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32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B386-B1EB-47FC-8CD2-5C17B625B880}" type="datetimeFigureOut">
              <a:rPr lang="es-419" smtClean="0"/>
              <a:t>3/4/2019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FAE8-4EA6-4839-AC23-3DD09F71D48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3505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B386-B1EB-47FC-8CD2-5C17B625B880}" type="datetimeFigureOut">
              <a:rPr lang="es-419" smtClean="0"/>
              <a:t>3/4/2019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FAE8-4EA6-4839-AC23-3DD09F71D48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2625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B386-B1EB-47FC-8CD2-5C17B625B880}" type="datetimeFigureOut">
              <a:rPr lang="es-419" smtClean="0"/>
              <a:t>3/4/2019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FAE8-4EA6-4839-AC23-3DD09F71D483}" type="slidenum">
              <a:rPr lang="es-419" smtClean="0"/>
              <a:t>‹#›</a:t>
            </a:fld>
            <a:endParaRPr lang="es-419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5049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B386-B1EB-47FC-8CD2-5C17B625B880}" type="datetimeFigureOut">
              <a:rPr lang="es-419" smtClean="0"/>
              <a:t>3/4/2019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FAE8-4EA6-4839-AC23-3DD09F71D48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48008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B386-B1EB-47FC-8CD2-5C17B625B880}" type="datetimeFigureOut">
              <a:rPr lang="es-419" smtClean="0"/>
              <a:t>3/4/2019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FAE8-4EA6-4839-AC23-3DD09F71D483}" type="slidenum">
              <a:rPr lang="es-419" smtClean="0"/>
              <a:t>‹#›</a:t>
            </a:fld>
            <a:endParaRPr lang="es-419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0041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B386-B1EB-47FC-8CD2-5C17B625B880}" type="datetimeFigureOut">
              <a:rPr lang="es-419" smtClean="0"/>
              <a:t>3/4/2019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FAE8-4EA6-4839-AC23-3DD09F71D48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53144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B386-B1EB-47FC-8CD2-5C17B625B880}" type="datetimeFigureOut">
              <a:rPr lang="es-419" smtClean="0"/>
              <a:t>3/4/2019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FAE8-4EA6-4839-AC23-3DD09F71D48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90804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B386-B1EB-47FC-8CD2-5C17B625B880}" type="datetimeFigureOut">
              <a:rPr lang="es-419" smtClean="0"/>
              <a:t>3/4/2019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FAE8-4EA6-4839-AC23-3DD09F71D48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8471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B386-B1EB-47FC-8CD2-5C17B625B880}" type="datetimeFigureOut">
              <a:rPr lang="es-419" smtClean="0"/>
              <a:t>3/4/2019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FAE8-4EA6-4839-AC23-3DD09F71D48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4869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B386-B1EB-47FC-8CD2-5C17B625B880}" type="datetimeFigureOut">
              <a:rPr lang="es-419" smtClean="0"/>
              <a:t>3/4/2019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FAE8-4EA6-4839-AC23-3DD09F71D48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108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B386-B1EB-47FC-8CD2-5C17B625B880}" type="datetimeFigureOut">
              <a:rPr lang="es-419" smtClean="0"/>
              <a:t>3/4/2019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FAE8-4EA6-4839-AC23-3DD09F71D48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132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B386-B1EB-47FC-8CD2-5C17B625B880}" type="datetimeFigureOut">
              <a:rPr lang="es-419" smtClean="0"/>
              <a:t>3/4/2019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FAE8-4EA6-4839-AC23-3DD09F71D48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1356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B386-B1EB-47FC-8CD2-5C17B625B880}" type="datetimeFigureOut">
              <a:rPr lang="es-419" smtClean="0"/>
              <a:t>3/4/2019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FAE8-4EA6-4839-AC23-3DD09F71D48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9892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B386-B1EB-47FC-8CD2-5C17B625B880}" type="datetimeFigureOut">
              <a:rPr lang="es-419" smtClean="0"/>
              <a:t>3/4/2019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FAE8-4EA6-4839-AC23-3DD09F71D48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4640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B386-B1EB-47FC-8CD2-5C17B625B880}" type="datetimeFigureOut">
              <a:rPr lang="es-419" smtClean="0"/>
              <a:t>3/4/2019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FAE8-4EA6-4839-AC23-3DD09F71D48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8793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B386-B1EB-47FC-8CD2-5C17B625B880}" type="datetimeFigureOut">
              <a:rPr lang="es-419" smtClean="0"/>
              <a:t>3/4/2019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FAE8-4EA6-4839-AC23-3DD09F71D48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493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9D6B386-B1EB-47FC-8CD2-5C17B625B880}" type="datetimeFigureOut">
              <a:rPr lang="es-419" smtClean="0"/>
              <a:t>3/4/2019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0C0FAE8-4EA6-4839-AC23-3DD09F71D48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97097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68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2" descr="https://documents.lucidchart.com/documents/9b4b5c2d-dc68-430a-9918-ef7f57b38d8f/pages/0_0?a=1340&amp;x=156&amp;y=132&amp;w=1346&amp;h=622&amp;store=1&amp;accept=image%2F*&amp;auth=LCA%209e39e6a0b153c712b9db9f2af83c1f4b295e3ef1-ts%3D1554257656">
            <a:extLst>
              <a:ext uri="{FF2B5EF4-FFF2-40B4-BE49-F238E27FC236}">
                <a16:creationId xmlns:a16="http://schemas.microsoft.com/office/drawing/2014/main" xmlns="" id="{26EB99CD-0758-47EE-9A68-04DDB2485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24" y="687161"/>
            <a:ext cx="11208583" cy="517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CuadroTexto 1038">
            <a:extLst>
              <a:ext uri="{FF2B5EF4-FFF2-40B4-BE49-F238E27FC236}">
                <a16:creationId xmlns:a16="http://schemas.microsoft.com/office/drawing/2014/main" xmlns="" id="{548D11DE-59F9-4048-815B-9B0EF390B413}"/>
              </a:ext>
            </a:extLst>
          </p:cNvPr>
          <p:cNvSpPr txBox="1"/>
          <p:nvPr/>
        </p:nvSpPr>
        <p:spPr>
          <a:xfrm>
            <a:off x="6284686" y="1582057"/>
            <a:ext cx="95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chemeClr val="bg1"/>
                </a:solidFill>
              </a:rPr>
              <a:t>Numero entero</a:t>
            </a:r>
            <a:endParaRPr lang="es-419" sz="1000" dirty="0">
              <a:solidFill>
                <a:schemeClr val="bg1"/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xmlns="" id="{898555C6-F641-4F53-AC1F-8695B69582A4}"/>
              </a:ext>
            </a:extLst>
          </p:cNvPr>
          <p:cNvSpPr txBox="1"/>
          <p:nvPr/>
        </p:nvSpPr>
        <p:spPr>
          <a:xfrm>
            <a:off x="10196286" y="2431142"/>
            <a:ext cx="95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chemeClr val="bg1"/>
                </a:solidFill>
              </a:rPr>
              <a:t>Numero exponencial</a:t>
            </a:r>
            <a:endParaRPr lang="es-419" sz="1000" dirty="0">
              <a:solidFill>
                <a:schemeClr val="bg1"/>
              </a:solidFill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xmlns="" id="{A48DDDF9-BF3D-4B1F-BC9D-5006C1D0BBA7}"/>
              </a:ext>
            </a:extLst>
          </p:cNvPr>
          <p:cNvSpPr txBox="1"/>
          <p:nvPr/>
        </p:nvSpPr>
        <p:spPr>
          <a:xfrm>
            <a:off x="10196285" y="3275466"/>
            <a:ext cx="957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chemeClr val="bg1"/>
                </a:solidFill>
              </a:rPr>
              <a:t>Error</a:t>
            </a:r>
            <a:endParaRPr lang="es-419" sz="1000" dirty="0">
              <a:solidFill>
                <a:schemeClr val="bg1"/>
              </a:solidFill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xmlns="" id="{C3DCFCC2-8FF8-4040-8D1D-0ECA1579908E}"/>
              </a:ext>
            </a:extLst>
          </p:cNvPr>
          <p:cNvSpPr txBox="1"/>
          <p:nvPr/>
        </p:nvSpPr>
        <p:spPr>
          <a:xfrm>
            <a:off x="10450284" y="4415730"/>
            <a:ext cx="9579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chemeClr val="bg1"/>
                </a:solidFill>
              </a:rPr>
              <a:t>Numero decimal exponencial</a:t>
            </a:r>
            <a:endParaRPr lang="es-419" sz="1000" dirty="0">
              <a:solidFill>
                <a:schemeClr val="bg1"/>
              </a:solidFill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xmlns="" id="{75E4BC5F-5DD8-4C8B-986C-186100CB9575}"/>
              </a:ext>
            </a:extLst>
          </p:cNvPr>
          <p:cNvSpPr txBox="1"/>
          <p:nvPr/>
        </p:nvSpPr>
        <p:spPr>
          <a:xfrm>
            <a:off x="8490857" y="3711562"/>
            <a:ext cx="95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chemeClr val="bg1"/>
                </a:solidFill>
              </a:rPr>
              <a:t>Numero decimal</a:t>
            </a:r>
            <a:endParaRPr lang="es-419" sz="1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44189" y="4410188"/>
            <a:ext cx="23275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5693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uments.lucidchart.com/documents/60a52bd4-69cd-47c2-a906-4c886b36da65/pages/18_45?a=811&amp;x=208&amp;y=220&amp;w=1140&amp;h=880&amp;store=1&amp;accept=image%2F*&amp;auth=LCA%2003b82ca9aa90ca58bc9a07844dac7ae8e042f193-ts%3D1554262269">
            <a:extLst>
              <a:ext uri="{FF2B5EF4-FFF2-40B4-BE49-F238E27FC236}">
                <a16:creationId xmlns:a16="http://schemas.microsoft.com/office/drawing/2014/main" xmlns="" id="{68BAD651-6275-4A63-B245-821461962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088" y="285750"/>
            <a:ext cx="9543823" cy="628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79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documents.lucidchart.com/documents/2d57a92b-a896-4516-ba79-a48153db469e/pages/0_0?a=2363&amp;x=330&amp;y=-35&amp;w=823&amp;h=1351&amp;store=1&amp;accept=image%2F*&amp;auth=LCA%20d5b777f7859769276c9acc9c40df0a5199874fa4-ts%3D1554264091">
            <a:extLst>
              <a:ext uri="{FF2B5EF4-FFF2-40B4-BE49-F238E27FC236}">
                <a16:creationId xmlns:a16="http://schemas.microsoft.com/office/drawing/2014/main" xmlns="" id="{E1A840D2-A4F4-4EA2-A337-BD4899653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48" y="347810"/>
            <a:ext cx="6385379" cy="614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Elbow Connector 4"/>
          <p:cNvCxnSpPr/>
          <p:nvPr/>
        </p:nvCxnSpPr>
        <p:spPr>
          <a:xfrm>
            <a:off x="5305425" y="3067050"/>
            <a:ext cx="1909763" cy="8572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215188" y="2892028"/>
            <a:ext cx="552450" cy="52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62813" y="2968109"/>
            <a:ext cx="56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7824789" y="3152775"/>
            <a:ext cx="4683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396288" y="2883574"/>
            <a:ext cx="552450" cy="52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3913" y="2959655"/>
            <a:ext cx="56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724901" y="3473450"/>
            <a:ext cx="14286" cy="466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62962" y="3944143"/>
            <a:ext cx="552450" cy="52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89950" y="4020224"/>
            <a:ext cx="56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16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739187" y="4541956"/>
            <a:ext cx="14286" cy="466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477248" y="5012649"/>
            <a:ext cx="552450" cy="52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04236" y="5088730"/>
            <a:ext cx="62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428830" y="4936567"/>
            <a:ext cx="623096" cy="67048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48650" y="5683250"/>
            <a:ext cx="927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Comentario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48450" y="2943939"/>
            <a:ext cx="342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/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29200" y="5207000"/>
            <a:ext cx="926038" cy="476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905750" y="2908339"/>
            <a:ext cx="342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694739" y="3597273"/>
            <a:ext cx="342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94739" y="4544416"/>
            <a:ext cx="342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/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28" name="Curved Connector 27"/>
          <p:cNvCxnSpPr>
            <a:stCxn id="14" idx="2"/>
            <a:endCxn id="11" idx="2"/>
          </p:cNvCxnSpPr>
          <p:nvPr/>
        </p:nvCxnSpPr>
        <p:spPr>
          <a:xfrm rot="10800000">
            <a:off x="8396288" y="3144322"/>
            <a:ext cx="66674" cy="1060569"/>
          </a:xfrm>
          <a:prstGeom prst="curvedConnector3">
            <a:avLst>
              <a:gd name="adj1" fmla="val 44286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824788" y="3670716"/>
            <a:ext cx="468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!= /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57257" y="4342526"/>
            <a:ext cx="468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!= *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3077" name="Curved Connector 3076"/>
          <p:cNvCxnSpPr>
            <a:stCxn id="6" idx="4"/>
          </p:cNvCxnSpPr>
          <p:nvPr/>
        </p:nvCxnSpPr>
        <p:spPr>
          <a:xfrm rot="5400000">
            <a:off x="6014443" y="3863380"/>
            <a:ext cx="1926828" cy="1027113"/>
          </a:xfrm>
          <a:prstGeom prst="curvedConnector3">
            <a:avLst>
              <a:gd name="adj1" fmla="val 668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82" name="Elbow Connector 3081"/>
          <p:cNvCxnSpPr/>
          <p:nvPr/>
        </p:nvCxnSpPr>
        <p:spPr>
          <a:xfrm>
            <a:off x="5029200" y="5929471"/>
            <a:ext cx="2415540" cy="322739"/>
          </a:xfrm>
          <a:prstGeom prst="bentConnector3">
            <a:avLst>
              <a:gd name="adj1" fmla="val -47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417752" y="5929471"/>
            <a:ext cx="552450" cy="521494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44740" y="6005552"/>
            <a:ext cx="62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315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80363" y="6137394"/>
            <a:ext cx="927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bg1"/>
                </a:solidFill>
              </a:rPr>
              <a:t>Punto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50" name="Curved Connector 49"/>
          <p:cNvCxnSpPr>
            <a:stCxn id="11" idx="1"/>
            <a:endCxn id="12" idx="3"/>
          </p:cNvCxnSpPr>
          <p:nvPr/>
        </p:nvCxnSpPr>
        <p:spPr>
          <a:xfrm rot="16200000" flipH="1">
            <a:off x="8649352" y="2787785"/>
            <a:ext cx="184376" cy="528697"/>
          </a:xfrm>
          <a:prstGeom prst="curvedConnector4">
            <a:avLst>
              <a:gd name="adj1" fmla="val -165407"/>
              <a:gd name="adj2" fmla="val 14323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722218" y="2402090"/>
            <a:ext cx="468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!= *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029199" y="5737542"/>
            <a:ext cx="2233614" cy="5061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9" name="Straight Arrow Connector 3088"/>
          <p:cNvCxnSpPr/>
          <p:nvPr/>
        </p:nvCxnSpPr>
        <p:spPr>
          <a:xfrm flipH="1">
            <a:off x="4360985" y="5929471"/>
            <a:ext cx="668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585189" y="5681208"/>
            <a:ext cx="342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“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3752923" y="5607169"/>
            <a:ext cx="552450" cy="52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800548" y="5683250"/>
            <a:ext cx="56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17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4" name="Curved Connector 63"/>
          <p:cNvCxnSpPr>
            <a:stCxn id="62" idx="0"/>
            <a:endCxn id="63" idx="3"/>
          </p:cNvCxnSpPr>
          <p:nvPr/>
        </p:nvCxnSpPr>
        <p:spPr>
          <a:xfrm rot="16200000" flipH="1">
            <a:off x="4065462" y="5570854"/>
            <a:ext cx="260747" cy="333376"/>
          </a:xfrm>
          <a:prstGeom prst="curvedConnector4">
            <a:avLst>
              <a:gd name="adj1" fmla="val -87671"/>
              <a:gd name="adj2" fmla="val 16857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171810" y="5207000"/>
            <a:ext cx="4420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smtClean="0">
                <a:solidFill>
                  <a:schemeClr val="bg1"/>
                </a:solidFill>
              </a:rPr>
              <a:t>!= “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H="1" flipV="1">
            <a:off x="3418816" y="5088730"/>
            <a:ext cx="334107" cy="746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3155686" y="4484813"/>
            <a:ext cx="552450" cy="521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182674" y="4560894"/>
            <a:ext cx="62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3107268" y="4408731"/>
            <a:ext cx="623096" cy="67048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122319" y="4157225"/>
            <a:ext cx="927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“</a:t>
            </a:r>
            <a:r>
              <a:rPr lang="en-US" sz="1000" dirty="0" err="1" smtClean="0">
                <a:solidFill>
                  <a:schemeClr val="bg1"/>
                </a:solidFill>
              </a:rPr>
              <a:t>Textos</a:t>
            </a:r>
            <a:r>
              <a:rPr lang="en-US" sz="1000" dirty="0" smtClean="0">
                <a:solidFill>
                  <a:schemeClr val="bg1"/>
                </a:solidFill>
              </a:rPr>
              <a:t>”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536686" y="5217240"/>
            <a:ext cx="342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“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93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229991"/>
              </p:ext>
            </p:extLst>
          </p:nvPr>
        </p:nvGraphicFramePr>
        <p:xfrm>
          <a:off x="494278" y="358350"/>
          <a:ext cx="11256995" cy="6104229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701861"/>
                <a:gridCol w="580850"/>
                <a:gridCol w="580850"/>
                <a:gridCol w="580850"/>
                <a:gridCol w="580850"/>
                <a:gridCol w="580850"/>
                <a:gridCol w="580850"/>
                <a:gridCol w="580850"/>
                <a:gridCol w="580850"/>
                <a:gridCol w="580850"/>
                <a:gridCol w="580850"/>
                <a:gridCol w="580850"/>
                <a:gridCol w="580850"/>
                <a:gridCol w="580850"/>
                <a:gridCol w="580850"/>
                <a:gridCol w="580850"/>
                <a:gridCol w="580850"/>
                <a:gridCol w="580850"/>
                <a:gridCol w="680684"/>
              </a:tblGrid>
              <a:tr h="25975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Estados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dig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E/e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letra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=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ESPACIO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</a:tr>
              <a:tr h="3246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309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310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308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311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315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307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306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303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304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</a:tr>
              <a:tr h="3246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</a:tr>
              <a:tr h="3246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</a:tr>
              <a:tr h="3246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</a:tr>
              <a:tr h="3246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201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201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201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201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201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201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201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201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201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201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201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201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201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201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201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201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201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</a:tr>
              <a:tr h="3246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</a:tr>
              <a:tr h="3246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202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202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202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202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202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202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202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202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202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202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202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202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202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202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202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202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</a:tr>
              <a:tr h="3246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</a:tr>
              <a:tr h="3246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</a:tr>
              <a:tr h="3246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203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203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203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203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203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203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203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203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203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203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203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203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203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203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203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203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203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</a:tr>
              <a:tr h="3246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204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204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204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204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204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204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204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204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204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204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204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204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204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204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204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</a:tr>
              <a:tr h="3246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205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205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205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205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301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205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205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300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205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205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205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205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205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205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205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205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205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205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</a:tr>
              <a:tr h="3246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206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206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206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206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206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206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206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302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206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206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206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206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206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206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206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206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206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206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</a:tr>
              <a:tr h="3246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207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207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207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207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207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207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207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314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207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207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207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207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207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207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207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207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207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207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</a:tr>
              <a:tr h="3246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312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312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312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312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312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312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312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312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312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312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312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312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312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312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312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312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312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</a:tr>
              <a:tr h="3246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</a:tr>
              <a:tr h="3246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208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</a:tr>
              <a:tr h="32469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209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6883" marR="6883" marT="6883" marB="0" anchor="b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885325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ector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430</TotalTime>
  <Words>399</Words>
  <Application>Microsoft Office PowerPoint</Application>
  <PresentationFormat>Custom</PresentationFormat>
  <Paragraphs>387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Sector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Maximiliano Garcia De Santiago</dc:creator>
  <cp:lastModifiedBy>Garcia,Maximiliano (MEX)</cp:lastModifiedBy>
  <cp:revision>15</cp:revision>
  <dcterms:created xsi:type="dcterms:W3CDTF">2019-04-03T03:10:28Z</dcterms:created>
  <dcterms:modified xsi:type="dcterms:W3CDTF">2019-04-03T20:19:03Z</dcterms:modified>
</cp:coreProperties>
</file>