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5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3/4/2019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2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3/4/2019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3505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3/4/2019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2625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3/4/2019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‹Nº›</a:t>
            </a:fld>
            <a:endParaRPr lang="es-419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5049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3/4/2019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48008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3/4/2019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‹Nº›</a:t>
            </a:fld>
            <a:endParaRPr lang="es-419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0041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3/4/2019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53144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3/4/2019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90804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3/4/2019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8471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3/4/2019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4869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3/4/2019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108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3/4/2019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132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3/4/2019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1356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3/4/2019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9892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3/4/2019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4640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3/4/2019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879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3/4/2019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493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9D6B386-B1EB-47FC-8CD2-5C17B625B880}" type="datetimeFigureOut">
              <a:rPr lang="es-419" smtClean="0"/>
              <a:t>3/4/2019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0C0FAE8-4EA6-4839-AC23-3DD09F71D48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97097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6B0AADB-D812-4B8A-B03C-600C1FB12574}"/>
              </a:ext>
            </a:extLst>
          </p:cNvPr>
          <p:cNvSpPr/>
          <p:nvPr/>
        </p:nvSpPr>
        <p:spPr>
          <a:xfrm>
            <a:off x="749840" y="343405"/>
            <a:ext cx="11089894" cy="59093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Compiladores</a:t>
            </a:r>
          </a:p>
          <a:p>
            <a:pPr algn="ctr"/>
            <a:endParaRPr lang="es-E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Autómata parte léxica</a:t>
            </a:r>
          </a:p>
          <a:p>
            <a:pPr algn="ctr"/>
            <a:endParaRPr lang="es-E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Maximiliano Garcia De Santiago</a:t>
            </a:r>
          </a:p>
          <a:p>
            <a:pPr algn="ctr"/>
            <a:endParaRPr lang="es-E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03/04/2019</a:t>
            </a:r>
          </a:p>
        </p:txBody>
      </p:sp>
    </p:spTree>
    <p:extLst>
      <p:ext uri="{BB962C8B-B14F-4D97-AF65-F5344CB8AC3E}">
        <p14:creationId xmlns:p14="http://schemas.microsoft.com/office/powerpoint/2010/main" val="64680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8461728-8250-40AE-A0D7-8D339D48F0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30" t="5582" r="6087" b="8579"/>
          <a:stretch/>
        </p:blipFill>
        <p:spPr>
          <a:xfrm>
            <a:off x="967408" y="132521"/>
            <a:ext cx="10151165" cy="655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41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45471D4-E9F0-4C0D-ADE7-C6DCF6F31C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30" t="5776" r="4131" b="8772"/>
          <a:stretch/>
        </p:blipFill>
        <p:spPr>
          <a:xfrm>
            <a:off x="848138" y="92765"/>
            <a:ext cx="10283688" cy="643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97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8210512-E943-433B-A022-8AD9A6C3D7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48" t="6162" r="4238" b="7612"/>
          <a:stretch/>
        </p:blipFill>
        <p:spPr>
          <a:xfrm>
            <a:off x="1033668" y="106018"/>
            <a:ext cx="10190923" cy="646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38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82AE2A8-F721-4F61-A6BA-78A96F69D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39" t="5582" r="7065" b="8772"/>
          <a:stretch/>
        </p:blipFill>
        <p:spPr>
          <a:xfrm>
            <a:off x="861391" y="92765"/>
            <a:ext cx="10071652" cy="658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02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46D2B77-5FA4-4957-B89F-E2EAA30C52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56" t="6549" r="10979" b="6259"/>
          <a:stretch/>
        </p:blipFill>
        <p:spPr>
          <a:xfrm>
            <a:off x="1417982" y="0"/>
            <a:ext cx="9356035" cy="659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29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BE84BB4-B4D9-4418-95F5-45EFA5FA79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39" t="32456" r="6087" b="9352"/>
          <a:stretch/>
        </p:blipFill>
        <p:spPr>
          <a:xfrm>
            <a:off x="424753" y="944217"/>
            <a:ext cx="11342494" cy="496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1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2" descr="https://documents.lucidchart.com/documents/9b4b5c2d-dc68-430a-9918-ef7f57b38d8f/pages/0_0?a=1340&amp;x=156&amp;y=132&amp;w=1346&amp;h=622&amp;store=1&amp;accept=image%2F*&amp;auth=LCA%209e39e6a0b153c712b9db9f2af83c1f4b295e3ef1-ts%3D1554257656">
            <a:extLst>
              <a:ext uri="{FF2B5EF4-FFF2-40B4-BE49-F238E27FC236}">
                <a16:creationId xmlns:a16="http://schemas.microsoft.com/office/drawing/2014/main" id="{26EB99CD-0758-47EE-9A68-04DDB2485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24" y="687161"/>
            <a:ext cx="11208583" cy="517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CuadroTexto 1038">
            <a:extLst>
              <a:ext uri="{FF2B5EF4-FFF2-40B4-BE49-F238E27FC236}">
                <a16:creationId xmlns:a16="http://schemas.microsoft.com/office/drawing/2014/main" id="{548D11DE-59F9-4048-815B-9B0EF390B413}"/>
              </a:ext>
            </a:extLst>
          </p:cNvPr>
          <p:cNvSpPr txBox="1"/>
          <p:nvPr/>
        </p:nvSpPr>
        <p:spPr>
          <a:xfrm>
            <a:off x="6284686" y="1582057"/>
            <a:ext cx="95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chemeClr val="bg1"/>
                </a:solidFill>
              </a:rPr>
              <a:t>Numero entero</a:t>
            </a:r>
            <a:endParaRPr lang="es-419" sz="1000" dirty="0">
              <a:solidFill>
                <a:schemeClr val="bg1"/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898555C6-F641-4F53-AC1F-8695B69582A4}"/>
              </a:ext>
            </a:extLst>
          </p:cNvPr>
          <p:cNvSpPr txBox="1"/>
          <p:nvPr/>
        </p:nvSpPr>
        <p:spPr>
          <a:xfrm>
            <a:off x="10196286" y="2431142"/>
            <a:ext cx="95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chemeClr val="bg1"/>
                </a:solidFill>
              </a:rPr>
              <a:t>Numero exponencial</a:t>
            </a:r>
            <a:endParaRPr lang="es-419" sz="1000" dirty="0">
              <a:solidFill>
                <a:schemeClr val="bg1"/>
              </a:solidFill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48DDDF9-BF3D-4B1F-BC9D-5006C1D0BBA7}"/>
              </a:ext>
            </a:extLst>
          </p:cNvPr>
          <p:cNvSpPr txBox="1"/>
          <p:nvPr/>
        </p:nvSpPr>
        <p:spPr>
          <a:xfrm>
            <a:off x="10196285" y="3275466"/>
            <a:ext cx="957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chemeClr val="bg1"/>
                </a:solidFill>
              </a:rPr>
              <a:t>Error</a:t>
            </a:r>
            <a:endParaRPr lang="es-419" sz="1000" dirty="0">
              <a:solidFill>
                <a:schemeClr val="bg1"/>
              </a:solidFill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3DCFCC2-8FF8-4040-8D1D-0ECA1579908E}"/>
              </a:ext>
            </a:extLst>
          </p:cNvPr>
          <p:cNvSpPr txBox="1"/>
          <p:nvPr/>
        </p:nvSpPr>
        <p:spPr>
          <a:xfrm>
            <a:off x="10450284" y="4415730"/>
            <a:ext cx="9579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chemeClr val="bg1"/>
                </a:solidFill>
              </a:rPr>
              <a:t>Numero decimal exponencial</a:t>
            </a:r>
            <a:endParaRPr lang="es-419" sz="1000" dirty="0">
              <a:solidFill>
                <a:schemeClr val="bg1"/>
              </a:solidFill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75E4BC5F-5DD8-4C8B-986C-186100CB9575}"/>
              </a:ext>
            </a:extLst>
          </p:cNvPr>
          <p:cNvSpPr txBox="1"/>
          <p:nvPr/>
        </p:nvSpPr>
        <p:spPr>
          <a:xfrm>
            <a:off x="8490857" y="3711562"/>
            <a:ext cx="95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chemeClr val="bg1"/>
                </a:solidFill>
              </a:rPr>
              <a:t>Numero decimal</a:t>
            </a:r>
            <a:endParaRPr lang="es-419" sz="1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44189" y="4410188"/>
            <a:ext cx="23275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5693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chart.com/documents/60a52bd4-69cd-47c2-a906-4c886b36da65/pages/18_45?a=811&amp;x=208&amp;y=220&amp;w=1140&amp;h=880&amp;store=1&amp;accept=image%2F*&amp;auth=LCA%2003b82ca9aa90ca58bc9a07844dac7ae8e042f193-ts%3D1554262269">
            <a:extLst>
              <a:ext uri="{FF2B5EF4-FFF2-40B4-BE49-F238E27FC236}">
                <a16:creationId xmlns:a16="http://schemas.microsoft.com/office/drawing/2014/main" id="{68BAD651-6275-4A63-B245-821461962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088" y="285750"/>
            <a:ext cx="9543823" cy="62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79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2d57a92b-a896-4516-ba79-a48153db469e/pages/0_0?a=2735&amp;x=281&amp;y=102&amp;w=1249&amp;h=924&amp;store=1&amp;accept=image%2F*&amp;auth=LCA%2069bd87a7098c8103894803f8ab732e343ad3af56-ts%3D1554348056">
            <a:extLst>
              <a:ext uri="{FF2B5EF4-FFF2-40B4-BE49-F238E27FC236}">
                <a16:creationId xmlns:a16="http://schemas.microsoft.com/office/drawing/2014/main" id="{E573F0E1-2E3A-4237-B5FC-31640C315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73" y="128587"/>
            <a:ext cx="10200653" cy="660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00B169D-015B-4A3C-B2E2-47E15B4EEF85}"/>
              </a:ext>
            </a:extLst>
          </p:cNvPr>
          <p:cNvSpPr txBox="1"/>
          <p:nvPr/>
        </p:nvSpPr>
        <p:spPr>
          <a:xfrm>
            <a:off x="4792980" y="662940"/>
            <a:ext cx="701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solidFill>
                  <a:schemeClr val="bg1"/>
                </a:solidFill>
              </a:rPr>
              <a:t>MAS</a:t>
            </a:r>
            <a:endParaRPr lang="es-419" sz="1000" b="1" dirty="0">
              <a:solidFill>
                <a:schemeClr val="bg1"/>
              </a:solidFill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EE8A51E9-BF49-43F0-9334-2177D86DB6CE}"/>
              </a:ext>
            </a:extLst>
          </p:cNvPr>
          <p:cNvSpPr txBox="1"/>
          <p:nvPr/>
        </p:nvSpPr>
        <p:spPr>
          <a:xfrm>
            <a:off x="3985260" y="1295400"/>
            <a:ext cx="701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solidFill>
                  <a:schemeClr val="bg1"/>
                </a:solidFill>
              </a:rPr>
              <a:t>MENOS</a:t>
            </a:r>
            <a:endParaRPr lang="es-419" sz="1000" b="1" dirty="0">
              <a:solidFill>
                <a:schemeClr val="bg1"/>
              </a:solidFill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06A4EA14-776E-4006-8DAB-899B50BD4484}"/>
              </a:ext>
            </a:extLst>
          </p:cNvPr>
          <p:cNvSpPr txBox="1"/>
          <p:nvPr/>
        </p:nvSpPr>
        <p:spPr>
          <a:xfrm>
            <a:off x="3985260" y="1988820"/>
            <a:ext cx="701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solidFill>
                  <a:schemeClr val="bg1"/>
                </a:solidFill>
              </a:rPr>
              <a:t>COMA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2B34F42A-FDA3-4157-B353-92C734B5F906}"/>
              </a:ext>
            </a:extLst>
          </p:cNvPr>
          <p:cNvSpPr txBox="1"/>
          <p:nvPr/>
        </p:nvSpPr>
        <p:spPr>
          <a:xfrm>
            <a:off x="3810000" y="3779520"/>
            <a:ext cx="1150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solidFill>
                  <a:schemeClr val="bg1"/>
                </a:solidFill>
              </a:rPr>
              <a:t>MILTIPLICADOR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0C440662-8061-4407-BF8A-FF555FA24CB1}"/>
              </a:ext>
            </a:extLst>
          </p:cNvPr>
          <p:cNvSpPr txBox="1"/>
          <p:nvPr/>
        </p:nvSpPr>
        <p:spPr>
          <a:xfrm>
            <a:off x="3985260" y="4564380"/>
            <a:ext cx="701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solidFill>
                  <a:schemeClr val="bg1"/>
                </a:solidFill>
              </a:rPr>
              <a:t>IGUAL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601B85FE-1BEC-4790-9383-D07028D09E94}"/>
              </a:ext>
            </a:extLst>
          </p:cNvPr>
          <p:cNvSpPr txBox="1"/>
          <p:nvPr/>
        </p:nvSpPr>
        <p:spPr>
          <a:xfrm>
            <a:off x="4034790" y="5254466"/>
            <a:ext cx="701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solidFill>
                  <a:schemeClr val="bg1"/>
                </a:solidFill>
              </a:rPr>
              <a:t>PUNTO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6AEC0E7-B636-4795-A540-EAF16CBB8A72}"/>
              </a:ext>
            </a:extLst>
          </p:cNvPr>
          <p:cNvSpPr txBox="1"/>
          <p:nvPr/>
        </p:nvSpPr>
        <p:spPr>
          <a:xfrm>
            <a:off x="7073906" y="5203269"/>
            <a:ext cx="1315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solidFill>
                  <a:schemeClr val="bg1"/>
                </a:solidFill>
              </a:rPr>
              <a:t>DOBLE PUNTO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2872D8CE-E29E-448E-A9D0-EEA1D8FC7ACA}"/>
              </a:ext>
            </a:extLst>
          </p:cNvPr>
          <p:cNvSpPr txBox="1"/>
          <p:nvPr/>
        </p:nvSpPr>
        <p:spPr>
          <a:xfrm>
            <a:off x="6941819" y="5905500"/>
            <a:ext cx="1315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solidFill>
                  <a:schemeClr val="bg1"/>
                </a:solidFill>
              </a:rPr>
              <a:t>PUNTO IGUAL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F02C73AF-D888-4F10-9A0D-B5FEC98AA125}"/>
              </a:ext>
            </a:extLst>
          </p:cNvPr>
          <p:cNvSpPr txBox="1"/>
          <p:nvPr/>
        </p:nvSpPr>
        <p:spPr>
          <a:xfrm>
            <a:off x="8125466" y="3656409"/>
            <a:ext cx="1315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solidFill>
                  <a:schemeClr val="bg1"/>
                </a:solidFill>
              </a:rPr>
              <a:t>TEXTO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B4D8EF7A-98FC-496D-9DD7-39016FB554AE}"/>
              </a:ext>
            </a:extLst>
          </p:cNvPr>
          <p:cNvSpPr txBox="1"/>
          <p:nvPr/>
        </p:nvSpPr>
        <p:spPr>
          <a:xfrm>
            <a:off x="10190486" y="1865709"/>
            <a:ext cx="1315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solidFill>
                  <a:schemeClr val="bg1"/>
                </a:solidFill>
              </a:rPr>
              <a:t>COMENTARIO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F39C6F06-9604-4CBF-9D61-40D44C5651FC}"/>
              </a:ext>
            </a:extLst>
          </p:cNvPr>
          <p:cNvSpPr txBox="1"/>
          <p:nvPr/>
        </p:nvSpPr>
        <p:spPr>
          <a:xfrm>
            <a:off x="8051802" y="1004649"/>
            <a:ext cx="701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solidFill>
                  <a:schemeClr val="bg1"/>
                </a:solidFill>
              </a:rPr>
              <a:t>DIVISOR</a:t>
            </a:r>
            <a:endParaRPr lang="es-419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93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046352"/>
              </p:ext>
            </p:extLst>
          </p:nvPr>
        </p:nvGraphicFramePr>
        <p:xfrm>
          <a:off x="494278" y="358350"/>
          <a:ext cx="11256995" cy="6104229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701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80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808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808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808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8068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2597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Estados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dig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E/e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letra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=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ESPACIO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309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4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4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4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4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4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4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24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88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131BBF7-42FA-4349-88ED-FC1FBF490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56" t="8482" r="7826" b="7806"/>
          <a:stretch/>
        </p:blipFill>
        <p:spPr>
          <a:xfrm>
            <a:off x="1298714" y="331305"/>
            <a:ext cx="9647582" cy="624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7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B75AE8F-1F56-4285-A496-A9290963B7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74" t="5969" r="6957" b="8579"/>
          <a:stretch/>
        </p:blipFill>
        <p:spPr>
          <a:xfrm>
            <a:off x="1166190" y="200888"/>
            <a:ext cx="9859619" cy="645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43FC4E6-852B-44C4-B68F-4E62E42E87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48" t="9449" r="6413" b="7998"/>
          <a:stretch/>
        </p:blipFill>
        <p:spPr>
          <a:xfrm>
            <a:off x="1119808" y="172279"/>
            <a:ext cx="9952383" cy="622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4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A8DE41B-E477-47F1-BEC0-5452CE0C9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56" t="5003" r="7283" b="7418"/>
          <a:stretch/>
        </p:blipFill>
        <p:spPr>
          <a:xfrm>
            <a:off x="1060172" y="191351"/>
            <a:ext cx="9634331" cy="647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59308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ector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592</TotalTime>
  <Words>396</Words>
  <Application>Microsoft Office PowerPoint</Application>
  <PresentationFormat>Panorámica</PresentationFormat>
  <Paragraphs>385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Sector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Maximiliano Garcia De Santiago</dc:creator>
  <cp:lastModifiedBy>Maximiliano Garcia De Santiago</cp:lastModifiedBy>
  <cp:revision>20</cp:revision>
  <dcterms:created xsi:type="dcterms:W3CDTF">2019-04-03T03:10:28Z</dcterms:created>
  <dcterms:modified xsi:type="dcterms:W3CDTF">2019-04-04T04:28:56Z</dcterms:modified>
</cp:coreProperties>
</file>