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74" r:id="rId4"/>
    <p:sldId id="275" r:id="rId5"/>
    <p:sldId id="269" r:id="rId6"/>
    <p:sldId id="276" r:id="rId7"/>
    <p:sldId id="270" r:id="rId8"/>
    <p:sldId id="278" r:id="rId9"/>
    <p:sldId id="281" r:id="rId10"/>
    <p:sldId id="271" r:id="rId11"/>
    <p:sldId id="277" r:id="rId12"/>
    <p:sldId id="279" r:id="rId13"/>
    <p:sldId id="280" r:id="rId14"/>
    <p:sldId id="272" r:id="rId15"/>
    <p:sldId id="27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0101"/>
    <a:srgbClr val="FE0000"/>
    <a:srgbClr val="F80303"/>
    <a:srgbClr val="91CE50"/>
    <a:srgbClr val="00A0A8"/>
    <a:srgbClr val="E565F3"/>
    <a:srgbClr val="FEC630"/>
    <a:srgbClr val="52CBBE"/>
    <a:srgbClr val="FF5969"/>
    <a:srgbClr val="5D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0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183525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49088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797934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55382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18656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TextBox 3">
            <a:extLst>
              <a:ext uri="{FF2B5EF4-FFF2-40B4-BE49-F238E27FC236}">
                <a16:creationId xmlns:a16="http://schemas.microsoft.com/office/drawing/2014/main" id="{57064F59-C3E0-4AF3-BD1D-29F78BAC1667}"/>
              </a:ext>
            </a:extLst>
          </p:cNvPr>
          <p:cNvSpPr txBox="1"/>
          <p:nvPr/>
        </p:nvSpPr>
        <p:spPr>
          <a:xfrm>
            <a:off x="4081622" y="1808922"/>
            <a:ext cx="7596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dirty="0">
                <a:solidFill>
                  <a:schemeClr val="accent5"/>
                </a:solidFill>
                <a:latin typeface="Tw Cen MT" panose="020B0602020104020603" pitchFamily="34" charset="0"/>
              </a:rPr>
              <a:t>App-Empresarial</a:t>
            </a:r>
          </a:p>
        </p:txBody>
      </p:sp>
      <p:sp>
        <p:nvSpPr>
          <p:cNvPr id="61" name="TextBox 12">
            <a:extLst>
              <a:ext uri="{FF2B5EF4-FFF2-40B4-BE49-F238E27FC236}">
                <a16:creationId xmlns:a16="http://schemas.microsoft.com/office/drawing/2014/main" id="{E4093710-461F-4E43-BFBB-82846B3648B8}"/>
              </a:ext>
            </a:extLst>
          </p:cNvPr>
          <p:cNvSpPr txBox="1"/>
          <p:nvPr/>
        </p:nvSpPr>
        <p:spPr>
          <a:xfrm>
            <a:off x="4993354" y="3333067"/>
            <a:ext cx="5773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chemeClr val="tx2"/>
                </a:solidFill>
                <a:latin typeface="Tw Cen MT" panose="020B0602020104020603" pitchFamily="34" charset="0"/>
              </a:rPr>
              <a:t>Semillero</a:t>
            </a:r>
            <a:r>
              <a:rPr lang="en-US" sz="2800" dirty="0">
                <a:solidFill>
                  <a:schemeClr val="tx2"/>
                </a:solidFill>
                <a:latin typeface="Tw Cen MT" panose="020B0602020104020603" pitchFamily="34" charset="0"/>
              </a:rPr>
              <a:t> de </a:t>
            </a:r>
            <a:r>
              <a:rPr lang="es-MX" sz="2800" dirty="0">
                <a:solidFill>
                  <a:schemeClr val="tx2"/>
                </a:solidFill>
                <a:latin typeface="Tw Cen MT" panose="020B0602020104020603" pitchFamily="34" charset="0"/>
              </a:rPr>
              <a:t>talento</a:t>
            </a:r>
            <a:r>
              <a:rPr lang="en-US" sz="2800" dirty="0">
                <a:solidFill>
                  <a:schemeClr val="tx2"/>
                </a:solidFill>
                <a:latin typeface="Tw Cen MT" panose="020B0602020104020603" pitchFamily="34" charset="0"/>
              </a:rPr>
              <a:t>: Banca Digital</a:t>
            </a:r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9E6B6E13-BC97-4CF0-8A91-4F2194E89E44}"/>
              </a:ext>
            </a:extLst>
          </p:cNvPr>
          <p:cNvGrpSpPr/>
          <p:nvPr/>
        </p:nvGrpSpPr>
        <p:grpSpPr>
          <a:xfrm>
            <a:off x="5457207" y="4056993"/>
            <a:ext cx="4845684" cy="451824"/>
            <a:chOff x="4025723" y="4548276"/>
            <a:chExt cx="4845684" cy="451824"/>
          </a:xfrm>
        </p:grpSpPr>
        <p:grpSp>
          <p:nvGrpSpPr>
            <p:cNvPr id="63" name="Group 4">
              <a:extLst>
                <a:ext uri="{FF2B5EF4-FFF2-40B4-BE49-F238E27FC236}">
                  <a16:creationId xmlns:a16="http://schemas.microsoft.com/office/drawing/2014/main" id="{74B30814-0198-4AEF-87F4-DE866F55446D}"/>
                </a:ext>
              </a:extLst>
            </p:cNvPr>
            <p:cNvGrpSpPr/>
            <p:nvPr/>
          </p:nvGrpSpPr>
          <p:grpSpPr>
            <a:xfrm>
              <a:off x="4025723" y="4548276"/>
              <a:ext cx="4112437" cy="451824"/>
              <a:chOff x="4679586" y="878988"/>
              <a:chExt cx="1745757" cy="190500"/>
            </a:xfrm>
          </p:grpSpPr>
          <p:sp>
            <p:nvSpPr>
              <p:cNvPr id="65" name="Oval 5">
                <a:extLst>
                  <a:ext uri="{FF2B5EF4-FFF2-40B4-BE49-F238E27FC236}">
                    <a16:creationId xmlns:a16="http://schemas.microsoft.com/office/drawing/2014/main" id="{73A6D546-5608-4181-93F4-28858AB0AE1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">
                <a:extLst>
                  <a:ext uri="{FF2B5EF4-FFF2-40B4-BE49-F238E27FC236}">
                    <a16:creationId xmlns:a16="http://schemas.microsoft.com/office/drawing/2014/main" id="{CFEB7D55-A470-4020-93F9-A1CE2449E949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7">
                <a:extLst>
                  <a:ext uri="{FF2B5EF4-FFF2-40B4-BE49-F238E27FC236}">
                    <a16:creationId xmlns:a16="http://schemas.microsoft.com/office/drawing/2014/main" id="{119F04B6-C4DE-409B-A144-0EE4E59085E2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8">
                <a:extLst>
                  <a:ext uri="{FF2B5EF4-FFF2-40B4-BE49-F238E27FC236}">
                    <a16:creationId xmlns:a16="http://schemas.microsoft.com/office/drawing/2014/main" id="{3C23386D-E437-45FB-8D5B-CE866C5F6074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9">
                <a:extLst>
                  <a:ext uri="{FF2B5EF4-FFF2-40B4-BE49-F238E27FC236}">
                    <a16:creationId xmlns:a16="http://schemas.microsoft.com/office/drawing/2014/main" id="{D4CA1605-5E05-4B1B-A8B9-17DFAB1D41B5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10">
                <a:extLst>
                  <a:ext uri="{FF2B5EF4-FFF2-40B4-BE49-F238E27FC236}">
                    <a16:creationId xmlns:a16="http://schemas.microsoft.com/office/drawing/2014/main" id="{A2DD6B7F-444B-4F2F-8558-C2A415F88B84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4" name="Oval 10">
              <a:extLst>
                <a:ext uri="{FF2B5EF4-FFF2-40B4-BE49-F238E27FC236}">
                  <a16:creationId xmlns:a16="http://schemas.microsoft.com/office/drawing/2014/main" id="{888C1214-7BAC-4D58-B6C0-89CB468EE078}"/>
                </a:ext>
              </a:extLst>
            </p:cNvPr>
            <p:cNvSpPr/>
            <p:nvPr/>
          </p:nvSpPr>
          <p:spPr>
            <a:xfrm>
              <a:off x="8422651" y="4548276"/>
              <a:ext cx="448756" cy="45182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1893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394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968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131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6" name="Título 31">
            <a:extLst>
              <a:ext uri="{FF2B5EF4-FFF2-40B4-BE49-F238E27FC236}">
                <a16:creationId xmlns:a16="http://schemas.microsoft.com/office/drawing/2014/main" id="{8FB015E6-4000-43E4-ACF6-7A55BCD775F5}"/>
              </a:ext>
            </a:extLst>
          </p:cNvPr>
          <p:cNvSpPr txBox="1">
            <a:spLocks/>
          </p:cNvSpPr>
          <p:nvPr/>
        </p:nvSpPr>
        <p:spPr>
          <a:xfrm>
            <a:off x="2655544" y="252603"/>
            <a:ext cx="66421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600">
                <a:solidFill>
                  <a:srgbClr val="FF0000"/>
                </a:solidFill>
                <a:latin typeface="Tw Cen MT" panose="020B0602020104020603" pitchFamily="34" charset="0"/>
              </a:rPr>
              <a:t>Servicios </a:t>
            </a:r>
            <a:r>
              <a:rPr lang="es-MX" sz="6600" dirty="0">
                <a:solidFill>
                  <a:srgbClr val="FF0000"/>
                </a:solidFill>
                <a:latin typeface="Tw Cen MT" panose="020B0602020104020603" pitchFamily="34" charset="0"/>
              </a:rPr>
              <a:t>expuestos</a:t>
            </a:r>
          </a:p>
        </p:txBody>
      </p:sp>
      <p:pic>
        <p:nvPicPr>
          <p:cNvPr id="37" name="Imagen 36" descr="Imagen que contiene objeto, botiquín de primeros auxilios, reloj&#10;&#10;Descripción generada automáticamente">
            <a:extLst>
              <a:ext uri="{FF2B5EF4-FFF2-40B4-BE49-F238E27FC236}">
                <a16:creationId xmlns:a16="http://schemas.microsoft.com/office/drawing/2014/main" id="{ADF740DE-ACD8-4770-AEFE-844A82BA51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65" y="2281640"/>
            <a:ext cx="2992862" cy="2992862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F22FF660-16B5-45BD-A1B2-7DD50595677B}"/>
              </a:ext>
            </a:extLst>
          </p:cNvPr>
          <p:cNvSpPr txBox="1"/>
          <p:nvPr/>
        </p:nvSpPr>
        <p:spPr>
          <a:xfrm>
            <a:off x="4587398" y="1577468"/>
            <a:ext cx="5156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2800" dirty="0"/>
              <a:t>Registrar Empleado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Inicio de sesión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Consultar datos de Empleado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Registrar Asistencia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Validar Asistencia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Registrar Reporte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Consultar Reportes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Consultar Avisos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Borrar Aviso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Actualizar estado de Aviso</a:t>
            </a:r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1893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394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968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131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3" name="Título 31">
            <a:extLst>
              <a:ext uri="{FF2B5EF4-FFF2-40B4-BE49-F238E27FC236}">
                <a16:creationId xmlns:a16="http://schemas.microsoft.com/office/drawing/2014/main" id="{9B07722A-5C77-43D3-95A3-A2A860036411}"/>
              </a:ext>
            </a:extLst>
          </p:cNvPr>
          <p:cNvSpPr txBox="1">
            <a:spLocks/>
          </p:cNvSpPr>
          <p:nvPr/>
        </p:nvSpPr>
        <p:spPr>
          <a:xfrm>
            <a:off x="1206347" y="105104"/>
            <a:ext cx="3264042" cy="7777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600" dirty="0">
                <a:solidFill>
                  <a:srgbClr val="FF0000"/>
                </a:solidFill>
                <a:latin typeface="Tw Cen MT" panose="020B0602020104020603" pitchFamily="34" charset="0"/>
              </a:rPr>
              <a:t>Métricas</a:t>
            </a:r>
          </a:p>
        </p:txBody>
      </p:sp>
      <p:pic>
        <p:nvPicPr>
          <p:cNvPr id="34" name="Imagen 3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B2A1565-BCC6-4216-9432-986E50DD94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83" y="1166648"/>
            <a:ext cx="5971643" cy="494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70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1893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394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968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131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3" name="Título 31">
            <a:extLst>
              <a:ext uri="{FF2B5EF4-FFF2-40B4-BE49-F238E27FC236}">
                <a16:creationId xmlns:a16="http://schemas.microsoft.com/office/drawing/2014/main" id="{9B07722A-5C77-43D3-95A3-A2A860036411}"/>
              </a:ext>
            </a:extLst>
          </p:cNvPr>
          <p:cNvSpPr txBox="1">
            <a:spLocks/>
          </p:cNvSpPr>
          <p:nvPr/>
        </p:nvSpPr>
        <p:spPr>
          <a:xfrm>
            <a:off x="1206347" y="105104"/>
            <a:ext cx="3264042" cy="7777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600" dirty="0">
                <a:solidFill>
                  <a:srgbClr val="FF0000"/>
                </a:solidFill>
                <a:latin typeface="Tw Cen MT" panose="020B0602020104020603" pitchFamily="34" charset="0"/>
              </a:rPr>
              <a:t>Métricas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AB2A1565-BCC6-4216-9432-986E50DD94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05483" y="1256532"/>
            <a:ext cx="5971643" cy="476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55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1893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394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968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131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3" name="Título 31">
            <a:extLst>
              <a:ext uri="{FF2B5EF4-FFF2-40B4-BE49-F238E27FC236}">
                <a16:creationId xmlns:a16="http://schemas.microsoft.com/office/drawing/2014/main" id="{9B07722A-5C77-43D3-95A3-A2A860036411}"/>
              </a:ext>
            </a:extLst>
          </p:cNvPr>
          <p:cNvSpPr txBox="1">
            <a:spLocks/>
          </p:cNvSpPr>
          <p:nvPr/>
        </p:nvSpPr>
        <p:spPr>
          <a:xfrm>
            <a:off x="2804367" y="378374"/>
            <a:ext cx="6063483" cy="7777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600" dirty="0">
                <a:solidFill>
                  <a:srgbClr val="FF0000"/>
                </a:solidFill>
                <a:latin typeface="Tw Cen MT" panose="020B0602020104020603" pitchFamily="34" charset="0"/>
              </a:rPr>
              <a:t>Siguiente paso…</a:t>
            </a:r>
          </a:p>
        </p:txBody>
      </p: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C1025F5-B402-443C-BA80-8FE1D833A65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0" r="12199"/>
          <a:stretch/>
        </p:blipFill>
        <p:spPr>
          <a:xfrm>
            <a:off x="2379149" y="2208763"/>
            <a:ext cx="2502093" cy="26080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C188B98-4224-44B7-BDBB-03DAF6F7712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8" r="23129" b="31336"/>
          <a:stretch/>
        </p:blipFill>
        <p:spPr>
          <a:xfrm>
            <a:off x="6300749" y="2135231"/>
            <a:ext cx="2502093" cy="25875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93253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1893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394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968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1766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521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2095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617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676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59029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07876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55372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1866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002EE167-2987-4A64-ACA5-2E8F6243E27D}"/>
              </a:ext>
            </a:extLst>
          </p:cNvPr>
          <p:cNvGrpSpPr/>
          <p:nvPr/>
        </p:nvGrpSpPr>
        <p:grpSpPr>
          <a:xfrm>
            <a:off x="3170786" y="1806741"/>
            <a:ext cx="4045435" cy="3733553"/>
            <a:chOff x="1950103" y="1766985"/>
            <a:chExt cx="4045435" cy="3733553"/>
          </a:xfrm>
        </p:grpSpPr>
        <p:pic>
          <p:nvPicPr>
            <p:cNvPr id="40" name="Picture 13">
              <a:extLst>
                <a:ext uri="{FF2B5EF4-FFF2-40B4-BE49-F238E27FC236}">
                  <a16:creationId xmlns:a16="http://schemas.microsoft.com/office/drawing/2014/main" id="{44EA896F-EC78-4E23-ACE2-B3F346DB88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2" r="612"/>
            <a:stretch/>
          </p:blipFill>
          <p:spPr>
            <a:xfrm>
              <a:off x="2875177" y="1766985"/>
              <a:ext cx="2248016" cy="2248014"/>
            </a:xfrm>
            <a:prstGeom prst="ellipse">
              <a:avLst/>
            </a:prstGeom>
          </p:spPr>
        </p:pic>
        <p:sp>
          <p:nvSpPr>
            <p:cNvPr id="41" name="TextBox 15">
              <a:extLst>
                <a:ext uri="{FF2B5EF4-FFF2-40B4-BE49-F238E27FC236}">
                  <a16:creationId xmlns:a16="http://schemas.microsoft.com/office/drawing/2014/main" id="{98492E33-212C-4C19-8CDC-8AE95B1D87F3}"/>
                </a:ext>
              </a:extLst>
            </p:cNvPr>
            <p:cNvSpPr txBox="1"/>
            <p:nvPr/>
          </p:nvSpPr>
          <p:spPr>
            <a:xfrm>
              <a:off x="1950103" y="4423320"/>
              <a:ext cx="404543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E0000"/>
                  </a:solidFill>
                  <a:latin typeface="Tw Cen MT" panose="020B0602020104020603" pitchFamily="34" charset="0"/>
                </a:rPr>
                <a:t>Daniel Alejandro López Hernández</a:t>
              </a:r>
            </a:p>
          </p:txBody>
        </p:sp>
      </p:grpSp>
      <p:sp>
        <p:nvSpPr>
          <p:cNvPr id="42" name="TextBox 15">
            <a:extLst>
              <a:ext uri="{FF2B5EF4-FFF2-40B4-BE49-F238E27FC236}">
                <a16:creationId xmlns:a16="http://schemas.microsoft.com/office/drawing/2014/main" id="{FF64EFD3-1DDE-4CDD-B54D-9673752A5B70}"/>
              </a:ext>
            </a:extLst>
          </p:cNvPr>
          <p:cNvSpPr txBox="1"/>
          <p:nvPr/>
        </p:nvSpPr>
        <p:spPr>
          <a:xfrm>
            <a:off x="5520273" y="554913"/>
            <a:ext cx="4045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>
                <a:solidFill>
                  <a:srgbClr val="F80303"/>
                </a:solidFill>
                <a:latin typeface="Tw Cen MT" panose="020B0602020104020603" pitchFamily="34" charset="0"/>
              </a:rPr>
              <a:t>Servicios</a:t>
            </a:r>
            <a:endParaRPr lang="es-MX" sz="3200" dirty="0">
              <a:solidFill>
                <a:srgbClr val="F80303"/>
              </a:solidFill>
              <a:latin typeface="Tw Cen MT" panose="020B0602020104020603" pitchFamily="34" charset="0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7FC67555-91CA-4AEF-A8AF-7EDBF8DBF672}"/>
              </a:ext>
            </a:extLst>
          </p:cNvPr>
          <p:cNvGrpSpPr/>
          <p:nvPr/>
        </p:nvGrpSpPr>
        <p:grpSpPr>
          <a:xfrm>
            <a:off x="7378387" y="1806741"/>
            <a:ext cx="4045435" cy="3733553"/>
            <a:chOff x="6115662" y="1766985"/>
            <a:chExt cx="4045435" cy="3733553"/>
          </a:xfrm>
        </p:grpSpPr>
        <p:pic>
          <p:nvPicPr>
            <p:cNvPr id="44" name="Picture 13">
              <a:extLst>
                <a:ext uri="{FF2B5EF4-FFF2-40B4-BE49-F238E27FC236}">
                  <a16:creationId xmlns:a16="http://schemas.microsoft.com/office/drawing/2014/main" id="{80678C05-38A9-467D-BA50-576B686421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2" r="612"/>
            <a:stretch/>
          </p:blipFill>
          <p:spPr>
            <a:xfrm>
              <a:off x="6957930" y="1766985"/>
              <a:ext cx="2248016" cy="2248014"/>
            </a:xfrm>
            <a:prstGeom prst="ellipse">
              <a:avLst/>
            </a:prstGeom>
          </p:spPr>
        </p:pic>
        <p:sp>
          <p:nvSpPr>
            <p:cNvPr id="45" name="TextBox 15">
              <a:extLst>
                <a:ext uri="{FF2B5EF4-FFF2-40B4-BE49-F238E27FC236}">
                  <a16:creationId xmlns:a16="http://schemas.microsoft.com/office/drawing/2014/main" id="{F47CD25F-419F-41E3-B996-2C812B58800B}"/>
                </a:ext>
              </a:extLst>
            </p:cNvPr>
            <p:cNvSpPr txBox="1"/>
            <p:nvPr/>
          </p:nvSpPr>
          <p:spPr>
            <a:xfrm>
              <a:off x="6115662" y="4423320"/>
              <a:ext cx="404543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D0101"/>
                  </a:solidFill>
                  <a:latin typeface="Tw Cen MT" panose="020B0602020104020603" pitchFamily="34" charset="0"/>
                </a:rPr>
                <a:t>Luis Alberto </a:t>
              </a:r>
              <a:r>
                <a:rPr lang="es-MX" sz="3200" dirty="0">
                  <a:solidFill>
                    <a:srgbClr val="FD0101"/>
                  </a:solidFill>
                  <a:latin typeface="Tw Cen MT" panose="020B0602020104020603" pitchFamily="34" charset="0"/>
                </a:rPr>
                <a:t>Oropeza</a:t>
              </a:r>
              <a:r>
                <a:rPr lang="en-US" sz="3200" dirty="0">
                  <a:solidFill>
                    <a:srgbClr val="FD0101"/>
                  </a:solidFill>
                  <a:latin typeface="Tw Cen MT" panose="020B0602020104020603" pitchFamily="34" charset="0"/>
                </a:rPr>
                <a:t> </a:t>
              </a:r>
              <a:r>
                <a:rPr lang="es-MX" sz="3200" dirty="0">
                  <a:solidFill>
                    <a:srgbClr val="FD0101"/>
                  </a:solidFill>
                  <a:latin typeface="Tw Cen MT" panose="020B0602020104020603" pitchFamily="34" charset="0"/>
                </a:rPr>
                <a:t>Vilchis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59029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07876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55376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18662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906358B6-6DDD-4807-B5FB-E00278BB49A8}"/>
              </a:ext>
            </a:extLst>
          </p:cNvPr>
          <p:cNvGrpSpPr/>
          <p:nvPr/>
        </p:nvGrpSpPr>
        <p:grpSpPr>
          <a:xfrm>
            <a:off x="3410753" y="1821844"/>
            <a:ext cx="4045435" cy="3733553"/>
            <a:chOff x="1743527" y="1545940"/>
            <a:chExt cx="4045435" cy="3733553"/>
          </a:xfrm>
        </p:grpSpPr>
        <p:pic>
          <p:nvPicPr>
            <p:cNvPr id="34" name="Picture 13">
              <a:extLst>
                <a:ext uri="{FF2B5EF4-FFF2-40B4-BE49-F238E27FC236}">
                  <a16:creationId xmlns:a16="http://schemas.microsoft.com/office/drawing/2014/main" id="{64AD4647-033A-49B4-ACF1-7E638C46D4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2" r="612"/>
            <a:stretch/>
          </p:blipFill>
          <p:spPr>
            <a:xfrm>
              <a:off x="2668601" y="1545940"/>
              <a:ext cx="2248016" cy="2248014"/>
            </a:xfrm>
            <a:prstGeom prst="ellipse">
              <a:avLst/>
            </a:prstGeom>
          </p:spPr>
        </p:pic>
        <p:sp>
          <p:nvSpPr>
            <p:cNvPr id="35" name="TextBox 15">
              <a:extLst>
                <a:ext uri="{FF2B5EF4-FFF2-40B4-BE49-F238E27FC236}">
                  <a16:creationId xmlns:a16="http://schemas.microsoft.com/office/drawing/2014/main" id="{0321520C-2C13-4B1A-AF62-60335E5CC3D4}"/>
                </a:ext>
              </a:extLst>
            </p:cNvPr>
            <p:cNvSpPr txBox="1"/>
            <p:nvPr/>
          </p:nvSpPr>
          <p:spPr>
            <a:xfrm>
              <a:off x="1743527" y="4202275"/>
              <a:ext cx="404543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91CE50"/>
                  </a:solidFill>
                  <a:latin typeface="Tw Cen MT" panose="020B0602020104020603" pitchFamily="34" charset="0"/>
                </a:rPr>
                <a:t>Claudia Nohemi Miranda Vildozola</a:t>
              </a:r>
            </a:p>
          </p:txBody>
        </p:sp>
      </p:grpSp>
      <p:sp>
        <p:nvSpPr>
          <p:cNvPr id="36" name="TextBox 15">
            <a:extLst>
              <a:ext uri="{FF2B5EF4-FFF2-40B4-BE49-F238E27FC236}">
                <a16:creationId xmlns:a16="http://schemas.microsoft.com/office/drawing/2014/main" id="{E6D8FBEC-8201-43D7-9278-38BCB2117B69}"/>
              </a:ext>
            </a:extLst>
          </p:cNvPr>
          <p:cNvSpPr txBox="1"/>
          <p:nvPr/>
        </p:nvSpPr>
        <p:spPr>
          <a:xfrm>
            <a:off x="5433471" y="747321"/>
            <a:ext cx="4045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>
                <a:solidFill>
                  <a:srgbClr val="91CE50"/>
                </a:solidFill>
                <a:latin typeface="Tw Cen MT" panose="020B0602020104020603" pitchFamily="34" charset="0"/>
              </a:rPr>
              <a:t>Android</a:t>
            </a: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CD80D0F-E27D-44CB-AAAF-F147354D4F24}"/>
              </a:ext>
            </a:extLst>
          </p:cNvPr>
          <p:cNvGrpSpPr/>
          <p:nvPr/>
        </p:nvGrpSpPr>
        <p:grpSpPr>
          <a:xfrm>
            <a:off x="7447034" y="1857649"/>
            <a:ext cx="4045435" cy="3142702"/>
            <a:chOff x="5801862" y="1644348"/>
            <a:chExt cx="4045435" cy="3142702"/>
          </a:xfrm>
        </p:grpSpPr>
        <p:pic>
          <p:nvPicPr>
            <p:cNvPr id="38" name="Picture 13">
              <a:extLst>
                <a:ext uri="{FF2B5EF4-FFF2-40B4-BE49-F238E27FC236}">
                  <a16:creationId xmlns:a16="http://schemas.microsoft.com/office/drawing/2014/main" id="{9410FFE5-5825-490E-8BAA-7FAE03D2A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2" r="612"/>
            <a:stretch/>
          </p:blipFill>
          <p:spPr>
            <a:xfrm>
              <a:off x="6548174" y="1644348"/>
              <a:ext cx="2248016" cy="2248014"/>
            </a:xfrm>
            <a:prstGeom prst="ellipse">
              <a:avLst/>
            </a:prstGeom>
          </p:spPr>
        </p:pic>
        <p:sp>
          <p:nvSpPr>
            <p:cNvPr id="39" name="TextBox 15">
              <a:extLst>
                <a:ext uri="{FF2B5EF4-FFF2-40B4-BE49-F238E27FC236}">
                  <a16:creationId xmlns:a16="http://schemas.microsoft.com/office/drawing/2014/main" id="{D13A0EF3-5220-446C-B9C8-423129D0C31F}"/>
                </a:ext>
              </a:extLst>
            </p:cNvPr>
            <p:cNvSpPr txBox="1"/>
            <p:nvPr/>
          </p:nvSpPr>
          <p:spPr>
            <a:xfrm>
              <a:off x="5801862" y="4202275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91CE50"/>
                  </a:solidFill>
                  <a:latin typeface="Tw Cen MT" panose="020B0602020104020603" pitchFamily="34" charset="0"/>
                </a:rPr>
                <a:t>Valentín </a:t>
              </a:r>
              <a:r>
                <a:rPr lang="es-MX" sz="3200" dirty="0">
                  <a:solidFill>
                    <a:srgbClr val="91CE50"/>
                  </a:solidFill>
                  <a:latin typeface="Tw Cen MT" panose="020B0602020104020603" pitchFamily="34" charset="0"/>
                </a:rPr>
                <a:t>Ruíz</a:t>
              </a:r>
              <a:r>
                <a:rPr lang="en-US" sz="3200" dirty="0">
                  <a:solidFill>
                    <a:srgbClr val="91CE50"/>
                  </a:solidFill>
                  <a:latin typeface="Tw Cen MT" panose="020B0602020104020603" pitchFamily="34" charset="0"/>
                </a:rPr>
                <a:t> Rojas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1135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59021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07881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55374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18657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DD823645-CD2D-4CD9-BC3D-A5BC13F0EBFC}"/>
              </a:ext>
            </a:extLst>
          </p:cNvPr>
          <p:cNvGrpSpPr/>
          <p:nvPr/>
        </p:nvGrpSpPr>
        <p:grpSpPr>
          <a:xfrm>
            <a:off x="5088138" y="1760439"/>
            <a:ext cx="4045435" cy="3337122"/>
            <a:chOff x="3888254" y="1875840"/>
            <a:chExt cx="4045435" cy="3337122"/>
          </a:xfrm>
        </p:grpSpPr>
        <p:pic>
          <p:nvPicPr>
            <p:cNvPr id="34" name="Picture 13">
              <a:extLst>
                <a:ext uri="{FF2B5EF4-FFF2-40B4-BE49-F238E27FC236}">
                  <a16:creationId xmlns:a16="http://schemas.microsoft.com/office/drawing/2014/main" id="{757AA297-4346-4AB8-815B-59CE19E863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2" r="612"/>
            <a:stretch/>
          </p:blipFill>
          <p:spPr>
            <a:xfrm>
              <a:off x="4786965" y="1875840"/>
              <a:ext cx="2248016" cy="2248014"/>
            </a:xfrm>
            <a:prstGeom prst="ellipse">
              <a:avLst/>
            </a:prstGeom>
          </p:spPr>
        </p:pic>
        <p:sp>
          <p:nvSpPr>
            <p:cNvPr id="35" name="TextBox 15">
              <a:extLst>
                <a:ext uri="{FF2B5EF4-FFF2-40B4-BE49-F238E27FC236}">
                  <a16:creationId xmlns:a16="http://schemas.microsoft.com/office/drawing/2014/main" id="{324CFF0D-EE9C-4C53-A42F-B5CB2D405CBC}"/>
                </a:ext>
              </a:extLst>
            </p:cNvPr>
            <p:cNvSpPr txBox="1"/>
            <p:nvPr/>
          </p:nvSpPr>
          <p:spPr>
            <a:xfrm>
              <a:off x="3888254" y="4628187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0A0A8"/>
                  </a:solidFill>
                  <a:latin typeface="Tw Cen MT" panose="020B0602020104020603" pitchFamily="34" charset="0"/>
                </a:rPr>
                <a:t>Natanael Cruz Mota</a:t>
              </a:r>
            </a:p>
          </p:txBody>
        </p:sp>
      </p:grpSp>
      <p:sp>
        <p:nvSpPr>
          <p:cNvPr id="36" name="TextBox 15">
            <a:extLst>
              <a:ext uri="{FF2B5EF4-FFF2-40B4-BE49-F238E27FC236}">
                <a16:creationId xmlns:a16="http://schemas.microsoft.com/office/drawing/2014/main" id="{EFC12268-05D6-4F95-BB01-DC1476FC6BE9}"/>
              </a:ext>
            </a:extLst>
          </p:cNvPr>
          <p:cNvSpPr txBox="1"/>
          <p:nvPr/>
        </p:nvSpPr>
        <p:spPr>
          <a:xfrm>
            <a:off x="5088138" y="584943"/>
            <a:ext cx="4045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>
                <a:solidFill>
                  <a:srgbClr val="00A0A8"/>
                </a:solidFill>
                <a:latin typeface="Tw Cen MT" panose="020B0602020104020603" pitchFamily="34" charset="0"/>
              </a:rPr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73807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11406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07880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55376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18657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6" name="Subtítulo 2">
            <a:extLst>
              <a:ext uri="{FF2B5EF4-FFF2-40B4-BE49-F238E27FC236}">
                <a16:creationId xmlns:a16="http://schemas.microsoft.com/office/drawing/2014/main" id="{B3701CB7-17C8-499B-9372-4DD15D1F2414}"/>
              </a:ext>
            </a:extLst>
          </p:cNvPr>
          <p:cNvSpPr txBox="1">
            <a:spLocks/>
          </p:cNvSpPr>
          <p:nvPr/>
        </p:nvSpPr>
        <p:spPr>
          <a:xfrm>
            <a:off x="2689811" y="1419711"/>
            <a:ext cx="5141075" cy="5391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Entre los empleados y la empresa.</a:t>
            </a:r>
          </a:p>
        </p:txBody>
      </p:sp>
      <p:pic>
        <p:nvPicPr>
          <p:cNvPr id="67" name="Imagen 6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6BF9A89-D57B-4B7E-9F11-03FDECE2E2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96" y="3247471"/>
            <a:ext cx="5265019" cy="2961573"/>
          </a:xfrm>
          <a:prstGeom prst="rect">
            <a:avLst/>
          </a:prstGeom>
        </p:spPr>
      </p:pic>
      <p:sp>
        <p:nvSpPr>
          <p:cNvPr id="68" name="TextBox 15">
            <a:extLst>
              <a:ext uri="{FF2B5EF4-FFF2-40B4-BE49-F238E27FC236}">
                <a16:creationId xmlns:a16="http://schemas.microsoft.com/office/drawing/2014/main" id="{AD24BFAA-FBE2-4F32-A669-9903297A34D5}"/>
              </a:ext>
            </a:extLst>
          </p:cNvPr>
          <p:cNvSpPr txBox="1"/>
          <p:nvPr/>
        </p:nvSpPr>
        <p:spPr>
          <a:xfrm>
            <a:off x="3781573" y="27926"/>
            <a:ext cx="64984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>
                <a:solidFill>
                  <a:srgbClr val="2EBFC2"/>
                </a:solidFill>
                <a:latin typeface="Tw Cen MT" panose="020B0602020104020603" pitchFamily="34" charset="0"/>
              </a:rPr>
              <a:t>Comunicación</a:t>
            </a:r>
            <a:endParaRPr lang="es-MX" sz="7200" dirty="0">
              <a:solidFill>
                <a:srgbClr val="2EBFC2"/>
              </a:solidFill>
              <a:latin typeface="Tw Cen MT" panose="020B0602020104020603" pitchFamily="34" charset="0"/>
            </a:endParaRPr>
          </a:p>
        </p:txBody>
      </p:sp>
      <p:sp>
        <p:nvSpPr>
          <p:cNvPr id="69" name="Subtítulo 2">
            <a:extLst>
              <a:ext uri="{FF2B5EF4-FFF2-40B4-BE49-F238E27FC236}">
                <a16:creationId xmlns:a16="http://schemas.microsoft.com/office/drawing/2014/main" id="{A46ED722-CD48-443D-8818-BF9E9023ADB7}"/>
              </a:ext>
            </a:extLst>
          </p:cNvPr>
          <p:cNvSpPr txBox="1">
            <a:spLocks/>
          </p:cNvSpPr>
          <p:nvPr/>
        </p:nvSpPr>
        <p:spPr>
          <a:xfrm>
            <a:off x="2689811" y="1892480"/>
            <a:ext cx="5141075" cy="4843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A través de reportes y avisos.</a:t>
            </a:r>
          </a:p>
        </p:txBody>
      </p:sp>
      <p:sp>
        <p:nvSpPr>
          <p:cNvPr id="70" name="Subtítulo 2">
            <a:extLst>
              <a:ext uri="{FF2B5EF4-FFF2-40B4-BE49-F238E27FC236}">
                <a16:creationId xmlns:a16="http://schemas.microsoft.com/office/drawing/2014/main" id="{56E96307-599D-46A7-B9DE-C24B51A6A2D0}"/>
              </a:ext>
            </a:extLst>
          </p:cNvPr>
          <p:cNvSpPr txBox="1">
            <a:spLocks/>
          </p:cNvSpPr>
          <p:nvPr/>
        </p:nvSpPr>
        <p:spPr>
          <a:xfrm>
            <a:off x="2688211" y="2290322"/>
            <a:ext cx="5229975" cy="5391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Efectiva, segura y confiable.</a:t>
            </a:r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8" grpId="0"/>
      <p:bldP spid="69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01468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07883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57484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1866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0" name="TextBox 15">
            <a:extLst>
              <a:ext uri="{FF2B5EF4-FFF2-40B4-BE49-F238E27FC236}">
                <a16:creationId xmlns:a16="http://schemas.microsoft.com/office/drawing/2014/main" id="{66616E4A-8B2E-4FF3-B5A0-2DA28613E021}"/>
              </a:ext>
            </a:extLst>
          </p:cNvPr>
          <p:cNvSpPr txBox="1"/>
          <p:nvPr/>
        </p:nvSpPr>
        <p:spPr>
          <a:xfrm>
            <a:off x="3068514" y="194157"/>
            <a:ext cx="69196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>
                <a:solidFill>
                  <a:srgbClr val="2EBFC2"/>
                </a:solidFill>
                <a:latin typeface="Tw Cen MT" panose="020B0602020104020603" pitchFamily="34" charset="0"/>
              </a:rPr>
              <a:t>Requerimientos</a:t>
            </a:r>
            <a:endParaRPr lang="es-MX" sz="7200" dirty="0">
              <a:solidFill>
                <a:srgbClr val="2EBFC2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A73F23E1-A479-4A4E-8AD0-89A8B3076B30}"/>
              </a:ext>
            </a:extLst>
          </p:cNvPr>
          <p:cNvGrpSpPr/>
          <p:nvPr/>
        </p:nvGrpSpPr>
        <p:grpSpPr>
          <a:xfrm>
            <a:off x="3279819" y="1239811"/>
            <a:ext cx="6513093" cy="1049153"/>
            <a:chOff x="2839453" y="2290813"/>
            <a:chExt cx="6513093" cy="1049153"/>
          </a:xfrm>
        </p:grpSpPr>
        <p:sp>
          <p:nvSpPr>
            <p:cNvPr id="52" name="Rectángulo: esquinas redondeadas 51">
              <a:extLst>
                <a:ext uri="{FF2B5EF4-FFF2-40B4-BE49-F238E27FC236}">
                  <a16:creationId xmlns:a16="http://schemas.microsoft.com/office/drawing/2014/main" id="{82328B72-0641-48EC-B0EA-8BAF2814A30F}"/>
                </a:ext>
              </a:extLst>
            </p:cNvPr>
            <p:cNvSpPr/>
            <p:nvPr/>
          </p:nvSpPr>
          <p:spPr>
            <a:xfrm>
              <a:off x="2839453" y="2290813"/>
              <a:ext cx="1491915" cy="10491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Registrar un Empleado</a:t>
              </a:r>
            </a:p>
          </p:txBody>
        </p:sp>
        <p:sp>
          <p:nvSpPr>
            <p:cNvPr id="53" name="Rectángulo: esquinas redondeadas 52">
              <a:extLst>
                <a:ext uri="{FF2B5EF4-FFF2-40B4-BE49-F238E27FC236}">
                  <a16:creationId xmlns:a16="http://schemas.microsoft.com/office/drawing/2014/main" id="{351D14B4-B7C5-4FC9-A78B-AE9CC65D4DB4}"/>
                </a:ext>
              </a:extLst>
            </p:cNvPr>
            <p:cNvSpPr/>
            <p:nvPr/>
          </p:nvSpPr>
          <p:spPr>
            <a:xfrm>
              <a:off x="7860631" y="2290813"/>
              <a:ext cx="1491915" cy="10491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Número de Empleado</a:t>
              </a:r>
            </a:p>
          </p:txBody>
        </p:sp>
        <p:sp>
          <p:nvSpPr>
            <p:cNvPr id="54" name="Flecha: a la derecha 53">
              <a:extLst>
                <a:ext uri="{FF2B5EF4-FFF2-40B4-BE49-F238E27FC236}">
                  <a16:creationId xmlns:a16="http://schemas.microsoft.com/office/drawing/2014/main" id="{5D52391C-B7E0-4B83-B4B3-516C7AE4C4F4}"/>
                </a:ext>
              </a:extLst>
            </p:cNvPr>
            <p:cNvSpPr/>
            <p:nvPr/>
          </p:nvSpPr>
          <p:spPr>
            <a:xfrm>
              <a:off x="5350042" y="2651759"/>
              <a:ext cx="1491915" cy="3272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7637AF66-6458-413E-A36C-B920B9833FFA}"/>
              </a:ext>
            </a:extLst>
          </p:cNvPr>
          <p:cNvGrpSpPr/>
          <p:nvPr/>
        </p:nvGrpSpPr>
        <p:grpSpPr>
          <a:xfrm>
            <a:off x="3271798" y="3097484"/>
            <a:ext cx="6513093" cy="1049153"/>
            <a:chOff x="2847471" y="4146086"/>
            <a:chExt cx="6513093" cy="1049153"/>
          </a:xfrm>
        </p:grpSpPr>
        <p:sp>
          <p:nvSpPr>
            <p:cNvPr id="56" name="Rectángulo: esquinas redondeadas 55">
              <a:extLst>
                <a:ext uri="{FF2B5EF4-FFF2-40B4-BE49-F238E27FC236}">
                  <a16:creationId xmlns:a16="http://schemas.microsoft.com/office/drawing/2014/main" id="{E9DFD462-5ED4-4BDB-A3DF-8D78DE2AC77D}"/>
                </a:ext>
              </a:extLst>
            </p:cNvPr>
            <p:cNvSpPr/>
            <p:nvPr/>
          </p:nvSpPr>
          <p:spPr>
            <a:xfrm>
              <a:off x="2847471" y="4146086"/>
              <a:ext cx="1491915" cy="10491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Registrar Asistencia</a:t>
              </a:r>
            </a:p>
          </p:txBody>
        </p:sp>
        <p:sp>
          <p:nvSpPr>
            <p:cNvPr id="57" name="Rectángulo: esquinas redondeadas 56">
              <a:extLst>
                <a:ext uri="{FF2B5EF4-FFF2-40B4-BE49-F238E27FC236}">
                  <a16:creationId xmlns:a16="http://schemas.microsoft.com/office/drawing/2014/main" id="{8CD7BEAB-5F57-49EA-A341-C49F724EFC2B}"/>
                </a:ext>
              </a:extLst>
            </p:cNvPr>
            <p:cNvSpPr/>
            <p:nvPr/>
          </p:nvSpPr>
          <p:spPr>
            <a:xfrm>
              <a:off x="7868649" y="4146086"/>
              <a:ext cx="1491915" cy="10491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Folio de Registro</a:t>
              </a:r>
            </a:p>
          </p:txBody>
        </p:sp>
        <p:sp>
          <p:nvSpPr>
            <p:cNvPr id="58" name="Flecha: a la derecha 57">
              <a:extLst>
                <a:ext uri="{FF2B5EF4-FFF2-40B4-BE49-F238E27FC236}">
                  <a16:creationId xmlns:a16="http://schemas.microsoft.com/office/drawing/2014/main" id="{B5AF4D89-5D85-42F4-8C7A-6430FC5C60EF}"/>
                </a:ext>
              </a:extLst>
            </p:cNvPr>
            <p:cNvSpPr/>
            <p:nvPr/>
          </p:nvSpPr>
          <p:spPr>
            <a:xfrm>
              <a:off x="5358060" y="4507032"/>
              <a:ext cx="1491915" cy="3272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A036ADAA-FAC9-4E95-B8ED-C01D1BDA0470}"/>
              </a:ext>
            </a:extLst>
          </p:cNvPr>
          <p:cNvGrpSpPr/>
          <p:nvPr/>
        </p:nvGrpSpPr>
        <p:grpSpPr>
          <a:xfrm>
            <a:off x="3271798" y="4955157"/>
            <a:ext cx="6513093" cy="1049153"/>
            <a:chOff x="2847471" y="6868202"/>
            <a:chExt cx="6513093" cy="1049153"/>
          </a:xfrm>
        </p:grpSpPr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D9841603-B1A4-4EF6-9A22-8D6D2C94971A}"/>
                </a:ext>
              </a:extLst>
            </p:cNvPr>
            <p:cNvSpPr/>
            <p:nvPr/>
          </p:nvSpPr>
          <p:spPr>
            <a:xfrm>
              <a:off x="2847471" y="6868202"/>
              <a:ext cx="1491915" cy="10491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Generar Reportes</a:t>
              </a:r>
            </a:p>
          </p:txBody>
        </p:sp>
        <p:sp>
          <p:nvSpPr>
            <p:cNvPr id="61" name="Rectángulo: esquinas redondeadas 60">
              <a:extLst>
                <a:ext uri="{FF2B5EF4-FFF2-40B4-BE49-F238E27FC236}">
                  <a16:creationId xmlns:a16="http://schemas.microsoft.com/office/drawing/2014/main" id="{92366AF0-CBD7-4CCD-98B8-612E90C915A6}"/>
                </a:ext>
              </a:extLst>
            </p:cNvPr>
            <p:cNvSpPr/>
            <p:nvPr/>
          </p:nvSpPr>
          <p:spPr>
            <a:xfrm>
              <a:off x="7868649" y="6868202"/>
              <a:ext cx="1491915" cy="10491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Folio de Reportes</a:t>
              </a:r>
            </a:p>
          </p:txBody>
        </p:sp>
        <p:sp>
          <p:nvSpPr>
            <p:cNvPr id="62" name="Flecha: a la derecha 61">
              <a:extLst>
                <a:ext uri="{FF2B5EF4-FFF2-40B4-BE49-F238E27FC236}">
                  <a16:creationId xmlns:a16="http://schemas.microsoft.com/office/drawing/2014/main" id="{FEF7DE63-C0FC-4E3A-8CA9-D6DBF9726349}"/>
                </a:ext>
              </a:extLst>
            </p:cNvPr>
            <p:cNvSpPr/>
            <p:nvPr/>
          </p:nvSpPr>
          <p:spPr>
            <a:xfrm>
              <a:off x="5358060" y="7229148"/>
              <a:ext cx="1491915" cy="3272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02DA9DC9-EB9B-414B-ABB1-2FEF9C362947}"/>
              </a:ext>
            </a:extLst>
          </p:cNvPr>
          <p:cNvSpPr/>
          <p:nvPr/>
        </p:nvSpPr>
        <p:spPr>
          <a:xfrm>
            <a:off x="5800832" y="2114791"/>
            <a:ext cx="1491915" cy="10491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 de Sesión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79BC1753-1097-4D93-BC73-D33F87C3A2EA}"/>
              </a:ext>
            </a:extLst>
          </p:cNvPr>
          <p:cNvSpPr/>
          <p:nvPr/>
        </p:nvSpPr>
        <p:spPr>
          <a:xfrm>
            <a:off x="5763942" y="4080175"/>
            <a:ext cx="1491915" cy="10491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Revisar Avisos</a:t>
            </a:r>
          </a:p>
        </p:txBody>
      </p:sp>
    </p:spTree>
    <p:extLst>
      <p:ext uri="{BB962C8B-B14F-4D97-AF65-F5344CB8AC3E}">
        <p14:creationId xmlns:p14="http://schemas.microsoft.com/office/powerpoint/2010/main" val="2068666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3" grpId="0" animBg="1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04226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4025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55382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18661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1" name="Subtítulo 2">
            <a:extLst>
              <a:ext uri="{FF2B5EF4-FFF2-40B4-BE49-F238E27FC236}">
                <a16:creationId xmlns:a16="http://schemas.microsoft.com/office/drawing/2014/main" id="{8B68E50F-5485-4ACB-BCBE-88965CA0F53C}"/>
              </a:ext>
            </a:extLst>
          </p:cNvPr>
          <p:cNvSpPr txBox="1">
            <a:spLocks/>
          </p:cNvSpPr>
          <p:nvPr/>
        </p:nvSpPr>
        <p:spPr>
          <a:xfrm>
            <a:off x="3432795" y="2408418"/>
            <a:ext cx="5176638" cy="6659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/>
            <a:r>
              <a:rPr lang="es-MX" sz="3600" dirty="0"/>
              <a:t>Sprints de una semana</a:t>
            </a:r>
          </a:p>
          <a:p>
            <a:endParaRPr lang="es-MX" sz="3600" dirty="0"/>
          </a:p>
        </p:txBody>
      </p:sp>
      <p:sp>
        <p:nvSpPr>
          <p:cNvPr id="82" name="TextBox 15">
            <a:extLst>
              <a:ext uri="{FF2B5EF4-FFF2-40B4-BE49-F238E27FC236}">
                <a16:creationId xmlns:a16="http://schemas.microsoft.com/office/drawing/2014/main" id="{04D931A7-EAAA-4DF2-8BF8-3780D95F1B68}"/>
              </a:ext>
            </a:extLst>
          </p:cNvPr>
          <p:cNvSpPr txBox="1"/>
          <p:nvPr/>
        </p:nvSpPr>
        <p:spPr>
          <a:xfrm>
            <a:off x="2571344" y="139592"/>
            <a:ext cx="69196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>
                <a:solidFill>
                  <a:srgbClr val="FFC730"/>
                </a:solidFill>
                <a:latin typeface="Tw Cen MT" panose="020B0602020104020603" pitchFamily="34" charset="0"/>
              </a:rPr>
              <a:t>Planeación</a:t>
            </a:r>
            <a:endParaRPr lang="es-MX" sz="7200" dirty="0">
              <a:solidFill>
                <a:srgbClr val="FFC730"/>
              </a:solidFill>
              <a:latin typeface="Tw Cen MT" panose="020B0602020104020603" pitchFamily="34" charset="0"/>
            </a:endParaRPr>
          </a:p>
        </p:txBody>
      </p:sp>
      <p:sp>
        <p:nvSpPr>
          <p:cNvPr id="83" name="Subtítulo 2">
            <a:extLst>
              <a:ext uri="{FF2B5EF4-FFF2-40B4-BE49-F238E27FC236}">
                <a16:creationId xmlns:a16="http://schemas.microsoft.com/office/drawing/2014/main" id="{F3D1C657-3FF9-4143-97E9-7AE3FA4F2BE6}"/>
              </a:ext>
            </a:extLst>
          </p:cNvPr>
          <p:cNvSpPr txBox="1">
            <a:spLocks/>
          </p:cNvSpPr>
          <p:nvPr/>
        </p:nvSpPr>
        <p:spPr>
          <a:xfrm>
            <a:off x="4871769" y="1201234"/>
            <a:ext cx="2066905" cy="66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/>
              <a:t>Scrum</a:t>
            </a:r>
          </a:p>
          <a:p>
            <a:endParaRPr lang="es-MX" sz="3600" dirty="0"/>
          </a:p>
        </p:txBody>
      </p:sp>
      <p:sp>
        <p:nvSpPr>
          <p:cNvPr id="84" name="Subtítulo 2">
            <a:extLst>
              <a:ext uri="{FF2B5EF4-FFF2-40B4-BE49-F238E27FC236}">
                <a16:creationId xmlns:a16="http://schemas.microsoft.com/office/drawing/2014/main" id="{A46A78AA-0D44-4C14-B32F-DE6EE4048A71}"/>
              </a:ext>
            </a:extLst>
          </p:cNvPr>
          <p:cNvSpPr txBox="1">
            <a:spLocks/>
          </p:cNvSpPr>
          <p:nvPr/>
        </p:nvSpPr>
        <p:spPr>
          <a:xfrm>
            <a:off x="3748746" y="1813600"/>
            <a:ext cx="4544737" cy="69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/>
              <a:t>Historias de Usuario</a:t>
            </a:r>
          </a:p>
          <a:p>
            <a:endParaRPr lang="es-MX" sz="3600" dirty="0"/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D4617781-03C8-4CD6-A8AE-E0E46FC4E2A0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3388713" y="5209119"/>
            <a:ext cx="2728717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37">
            <a:extLst>
              <a:ext uri="{FF2B5EF4-FFF2-40B4-BE49-F238E27FC236}">
                <a16:creationId xmlns:a16="http://schemas.microsoft.com/office/drawing/2014/main" id="{527DC0FC-FCA7-4666-9FD8-1CEFE52F34FA}"/>
              </a:ext>
            </a:extLst>
          </p:cNvPr>
          <p:cNvGrpSpPr/>
          <p:nvPr/>
        </p:nvGrpSpPr>
        <p:grpSpPr>
          <a:xfrm>
            <a:off x="3207907" y="5103572"/>
            <a:ext cx="211094" cy="211094"/>
            <a:chOff x="1677812" y="4248152"/>
            <a:chExt cx="211094" cy="211094"/>
          </a:xfrm>
        </p:grpSpPr>
        <p:sp>
          <p:nvSpPr>
            <p:cNvPr id="87" name="Oval 38">
              <a:extLst>
                <a:ext uri="{FF2B5EF4-FFF2-40B4-BE49-F238E27FC236}">
                  <a16:creationId xmlns:a16="http://schemas.microsoft.com/office/drawing/2014/main" id="{942A4DC6-32CA-4D3B-A848-24A956E1BC63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39">
              <a:extLst>
                <a:ext uri="{FF2B5EF4-FFF2-40B4-BE49-F238E27FC236}">
                  <a16:creationId xmlns:a16="http://schemas.microsoft.com/office/drawing/2014/main" id="{983F5CD8-F278-4A02-9207-21B1236B228F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41">
            <a:extLst>
              <a:ext uri="{FF2B5EF4-FFF2-40B4-BE49-F238E27FC236}">
                <a16:creationId xmlns:a16="http://schemas.microsoft.com/office/drawing/2014/main" id="{3DA9E48D-C80D-4DC2-9727-C12A48AB73CB}"/>
              </a:ext>
            </a:extLst>
          </p:cNvPr>
          <p:cNvGrpSpPr/>
          <p:nvPr/>
        </p:nvGrpSpPr>
        <p:grpSpPr>
          <a:xfrm>
            <a:off x="6117430" y="5103572"/>
            <a:ext cx="211094" cy="211094"/>
            <a:chOff x="3855819" y="4248152"/>
            <a:chExt cx="211094" cy="211094"/>
          </a:xfrm>
        </p:grpSpPr>
        <p:sp>
          <p:nvSpPr>
            <p:cNvPr id="90" name="Oval 42">
              <a:extLst>
                <a:ext uri="{FF2B5EF4-FFF2-40B4-BE49-F238E27FC236}">
                  <a16:creationId xmlns:a16="http://schemas.microsoft.com/office/drawing/2014/main" id="{55C74EEA-8F11-4CD7-AFD5-A21D01FA6A87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43">
              <a:extLst>
                <a:ext uri="{FF2B5EF4-FFF2-40B4-BE49-F238E27FC236}">
                  <a16:creationId xmlns:a16="http://schemas.microsoft.com/office/drawing/2014/main" id="{D8AFFEA2-8542-4277-BA9F-B283DBB4EC06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Group 44">
            <a:extLst>
              <a:ext uri="{FF2B5EF4-FFF2-40B4-BE49-F238E27FC236}">
                <a16:creationId xmlns:a16="http://schemas.microsoft.com/office/drawing/2014/main" id="{151C0F96-A38E-4C94-9378-FF4237A2E3EC}"/>
              </a:ext>
            </a:extLst>
          </p:cNvPr>
          <p:cNvGrpSpPr/>
          <p:nvPr/>
        </p:nvGrpSpPr>
        <p:grpSpPr>
          <a:xfrm>
            <a:off x="8879744" y="5103572"/>
            <a:ext cx="211094" cy="211094"/>
            <a:chOff x="5973250" y="4248152"/>
            <a:chExt cx="211094" cy="211094"/>
          </a:xfrm>
        </p:grpSpPr>
        <p:sp>
          <p:nvSpPr>
            <p:cNvPr id="93" name="Oval 45">
              <a:extLst>
                <a:ext uri="{FF2B5EF4-FFF2-40B4-BE49-F238E27FC236}">
                  <a16:creationId xmlns:a16="http://schemas.microsoft.com/office/drawing/2014/main" id="{5C16272A-2E05-4F00-8AFB-F9CF271EE6D2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46">
              <a:extLst>
                <a:ext uri="{FF2B5EF4-FFF2-40B4-BE49-F238E27FC236}">
                  <a16:creationId xmlns:a16="http://schemas.microsoft.com/office/drawing/2014/main" id="{EA60A0F2-A963-46FF-B5DB-3914BC15284B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TextBox 48">
            <a:extLst>
              <a:ext uri="{FF2B5EF4-FFF2-40B4-BE49-F238E27FC236}">
                <a16:creationId xmlns:a16="http://schemas.microsoft.com/office/drawing/2014/main" id="{D917F49C-8CFD-4817-9F57-14D4C6A81D65}"/>
              </a:ext>
            </a:extLst>
          </p:cNvPr>
          <p:cNvSpPr txBox="1"/>
          <p:nvPr/>
        </p:nvSpPr>
        <p:spPr>
          <a:xfrm>
            <a:off x="1949983" y="5721991"/>
            <a:ext cx="270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Registro del Empleado</a:t>
            </a:r>
          </a:p>
        </p:txBody>
      </p:sp>
      <p:sp>
        <p:nvSpPr>
          <p:cNvPr id="119" name="TextBox 50">
            <a:extLst>
              <a:ext uri="{FF2B5EF4-FFF2-40B4-BE49-F238E27FC236}">
                <a16:creationId xmlns:a16="http://schemas.microsoft.com/office/drawing/2014/main" id="{0160B257-EABC-405E-B042-7678C8661F41}"/>
              </a:ext>
            </a:extLst>
          </p:cNvPr>
          <p:cNvSpPr txBox="1"/>
          <p:nvPr/>
        </p:nvSpPr>
        <p:spPr>
          <a:xfrm>
            <a:off x="2232983" y="5305664"/>
            <a:ext cx="215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Semana 1 </a:t>
            </a:r>
          </a:p>
        </p:txBody>
      </p:sp>
      <p:sp>
        <p:nvSpPr>
          <p:cNvPr id="122" name="TextBox 52">
            <a:extLst>
              <a:ext uri="{FF2B5EF4-FFF2-40B4-BE49-F238E27FC236}">
                <a16:creationId xmlns:a16="http://schemas.microsoft.com/office/drawing/2014/main" id="{F1EB8BC9-07B7-4307-BCC7-632BB4A642DD}"/>
              </a:ext>
            </a:extLst>
          </p:cNvPr>
          <p:cNvSpPr txBox="1"/>
          <p:nvPr/>
        </p:nvSpPr>
        <p:spPr>
          <a:xfrm>
            <a:off x="5467058" y="5774188"/>
            <a:ext cx="152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Reportes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Login</a:t>
            </a:r>
          </a:p>
        </p:txBody>
      </p:sp>
      <p:sp>
        <p:nvSpPr>
          <p:cNvPr id="123" name="TextBox 54">
            <a:extLst>
              <a:ext uri="{FF2B5EF4-FFF2-40B4-BE49-F238E27FC236}">
                <a16:creationId xmlns:a16="http://schemas.microsoft.com/office/drawing/2014/main" id="{FB69A9A0-EBB2-4D40-B41F-96482BFF5E98}"/>
              </a:ext>
            </a:extLst>
          </p:cNvPr>
          <p:cNvSpPr txBox="1"/>
          <p:nvPr/>
        </p:nvSpPr>
        <p:spPr>
          <a:xfrm>
            <a:off x="5083947" y="529502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Semana 2</a:t>
            </a:r>
          </a:p>
        </p:txBody>
      </p:sp>
      <p:sp>
        <p:nvSpPr>
          <p:cNvPr id="126" name="TextBox 56">
            <a:extLst>
              <a:ext uri="{FF2B5EF4-FFF2-40B4-BE49-F238E27FC236}">
                <a16:creationId xmlns:a16="http://schemas.microsoft.com/office/drawing/2014/main" id="{311CE866-B61E-4A1D-B58E-38BDCD413483}"/>
              </a:ext>
            </a:extLst>
          </p:cNvPr>
          <p:cNvSpPr txBox="1"/>
          <p:nvPr/>
        </p:nvSpPr>
        <p:spPr>
          <a:xfrm>
            <a:off x="7857969" y="5728022"/>
            <a:ext cx="228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Avisos</a:t>
            </a: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27" name="TextBox 58">
            <a:extLst>
              <a:ext uri="{FF2B5EF4-FFF2-40B4-BE49-F238E27FC236}">
                <a16:creationId xmlns:a16="http://schemas.microsoft.com/office/drawing/2014/main" id="{D08F6433-51B5-4BC8-97AD-DD5CC6E36055}"/>
              </a:ext>
            </a:extLst>
          </p:cNvPr>
          <p:cNvSpPr txBox="1"/>
          <p:nvPr/>
        </p:nvSpPr>
        <p:spPr>
          <a:xfrm>
            <a:off x="7857969" y="529502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Semana 3</a:t>
            </a:r>
          </a:p>
        </p:txBody>
      </p:sp>
      <p:grpSp>
        <p:nvGrpSpPr>
          <p:cNvPr id="130" name="Group 59">
            <a:extLst>
              <a:ext uri="{FF2B5EF4-FFF2-40B4-BE49-F238E27FC236}">
                <a16:creationId xmlns:a16="http://schemas.microsoft.com/office/drawing/2014/main" id="{35C6B5F7-477E-4446-AAFB-28DC0AF72EBE}"/>
              </a:ext>
            </a:extLst>
          </p:cNvPr>
          <p:cNvGrpSpPr/>
          <p:nvPr/>
        </p:nvGrpSpPr>
        <p:grpSpPr>
          <a:xfrm>
            <a:off x="2670205" y="3341780"/>
            <a:ext cx="1275682" cy="1275682"/>
            <a:chOff x="3063120" y="1755914"/>
            <a:chExt cx="1275682" cy="1275682"/>
          </a:xfrm>
        </p:grpSpPr>
        <p:sp>
          <p:nvSpPr>
            <p:cNvPr id="134" name="Teardrop 60">
              <a:extLst>
                <a:ext uri="{FF2B5EF4-FFF2-40B4-BE49-F238E27FC236}">
                  <a16:creationId xmlns:a16="http://schemas.microsoft.com/office/drawing/2014/main" id="{9322A46E-9DCF-4062-BB5B-94C31B12CCA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61">
              <a:extLst>
                <a:ext uri="{FF2B5EF4-FFF2-40B4-BE49-F238E27FC236}">
                  <a16:creationId xmlns:a16="http://schemas.microsoft.com/office/drawing/2014/main" id="{6A2A51AA-F69C-445A-B2AF-5E8845575D2F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 63">
            <a:extLst>
              <a:ext uri="{FF2B5EF4-FFF2-40B4-BE49-F238E27FC236}">
                <a16:creationId xmlns:a16="http://schemas.microsoft.com/office/drawing/2014/main" id="{E4AE75D8-ADAB-47FF-B279-64E22546DC9D}"/>
              </a:ext>
            </a:extLst>
          </p:cNvPr>
          <p:cNvGrpSpPr/>
          <p:nvPr/>
        </p:nvGrpSpPr>
        <p:grpSpPr>
          <a:xfrm>
            <a:off x="5581041" y="3341780"/>
            <a:ext cx="1275682" cy="1275682"/>
            <a:chOff x="5242440" y="1755914"/>
            <a:chExt cx="1275682" cy="1275682"/>
          </a:xfrm>
        </p:grpSpPr>
        <p:sp>
          <p:nvSpPr>
            <p:cNvPr id="137" name="Teardrop 64">
              <a:extLst>
                <a:ext uri="{FF2B5EF4-FFF2-40B4-BE49-F238E27FC236}">
                  <a16:creationId xmlns:a16="http://schemas.microsoft.com/office/drawing/2014/main" id="{D0862BFD-DDC7-46BC-87E1-1CE99DBF87AA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65">
              <a:extLst>
                <a:ext uri="{FF2B5EF4-FFF2-40B4-BE49-F238E27FC236}">
                  <a16:creationId xmlns:a16="http://schemas.microsoft.com/office/drawing/2014/main" id="{A1AE05E4-9F84-4F08-B797-8062E6D87949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9" name="Group 67">
            <a:extLst>
              <a:ext uri="{FF2B5EF4-FFF2-40B4-BE49-F238E27FC236}">
                <a16:creationId xmlns:a16="http://schemas.microsoft.com/office/drawing/2014/main" id="{7A1F4E87-E772-4638-997F-D1F2FE3195D5}"/>
              </a:ext>
            </a:extLst>
          </p:cNvPr>
          <p:cNvGrpSpPr/>
          <p:nvPr/>
        </p:nvGrpSpPr>
        <p:grpSpPr>
          <a:xfrm>
            <a:off x="8336665" y="3341780"/>
            <a:ext cx="1275682" cy="1275682"/>
            <a:chOff x="7353181" y="1755914"/>
            <a:chExt cx="1275682" cy="1275682"/>
          </a:xfrm>
        </p:grpSpPr>
        <p:sp>
          <p:nvSpPr>
            <p:cNvPr id="140" name="Teardrop 68">
              <a:extLst>
                <a:ext uri="{FF2B5EF4-FFF2-40B4-BE49-F238E27FC236}">
                  <a16:creationId xmlns:a16="http://schemas.microsoft.com/office/drawing/2014/main" id="{A78A2B1C-79A8-40D2-B87D-20711A71EB89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69">
              <a:extLst>
                <a:ext uri="{FF2B5EF4-FFF2-40B4-BE49-F238E27FC236}">
                  <a16:creationId xmlns:a16="http://schemas.microsoft.com/office/drawing/2014/main" id="{FFB7DBA3-630C-443A-9D04-6AC020384D00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2" name="Gráfico 141" descr="Trabajador en oficina">
            <a:extLst>
              <a:ext uri="{FF2B5EF4-FFF2-40B4-BE49-F238E27FC236}">
                <a16:creationId xmlns:a16="http://schemas.microsoft.com/office/drawing/2014/main" id="{D7E8989A-00FF-4C4C-80B9-9B51F5357F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50845" y="3460184"/>
            <a:ext cx="914400" cy="914400"/>
          </a:xfrm>
          <a:prstGeom prst="rect">
            <a:avLst/>
          </a:prstGeom>
        </p:spPr>
      </p:pic>
      <p:cxnSp>
        <p:nvCxnSpPr>
          <p:cNvPr id="143" name="Straight Connector 36">
            <a:extLst>
              <a:ext uri="{FF2B5EF4-FFF2-40B4-BE49-F238E27FC236}">
                <a16:creationId xmlns:a16="http://schemas.microsoft.com/office/drawing/2014/main" id="{52F55A6E-5651-43F0-B0D0-1BBA75591DE0}"/>
              </a:ext>
            </a:extLst>
          </p:cNvPr>
          <p:cNvCxnSpPr>
            <a:cxnSpLocks/>
            <a:stCxn id="91" idx="6"/>
            <a:endCxn id="94" idx="2"/>
          </p:cNvCxnSpPr>
          <p:nvPr/>
        </p:nvCxnSpPr>
        <p:spPr>
          <a:xfrm>
            <a:off x="6298236" y="5209119"/>
            <a:ext cx="261179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áfico 143" descr="Documento">
            <a:extLst>
              <a:ext uri="{FF2B5EF4-FFF2-40B4-BE49-F238E27FC236}">
                <a16:creationId xmlns:a16="http://schemas.microsoft.com/office/drawing/2014/main" id="{8E225E35-9BC0-42C0-B200-E71435301D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05222" y="3672385"/>
            <a:ext cx="646497" cy="646497"/>
          </a:xfrm>
          <a:prstGeom prst="rect">
            <a:avLst/>
          </a:prstGeom>
        </p:spPr>
      </p:pic>
      <p:pic>
        <p:nvPicPr>
          <p:cNvPr id="145" name="Gráfico 144" descr="Campana">
            <a:extLst>
              <a:ext uri="{FF2B5EF4-FFF2-40B4-BE49-F238E27FC236}">
                <a16:creationId xmlns:a16="http://schemas.microsoft.com/office/drawing/2014/main" id="{476B796B-702D-4E80-B887-AECD5CF696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80326" y="3554028"/>
            <a:ext cx="788359" cy="78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75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25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750"/>
                            </p:stCondLst>
                            <p:childTnLst>
                              <p:par>
                                <p:cTn id="1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  <p:bldP spid="82" grpId="0"/>
      <p:bldP spid="83" grpId="0"/>
      <p:bldP spid="84" grpId="0"/>
      <p:bldP spid="95" grpId="0"/>
      <p:bldP spid="119" grpId="0"/>
      <p:bldP spid="122" grpId="0"/>
      <p:bldP spid="123" grpId="0"/>
      <p:bldP spid="126" grpId="0"/>
      <p:bldP spid="1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1893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394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968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131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3" name="Título 31">
            <a:extLst>
              <a:ext uri="{FF2B5EF4-FFF2-40B4-BE49-F238E27FC236}">
                <a16:creationId xmlns:a16="http://schemas.microsoft.com/office/drawing/2014/main" id="{B101DF2D-466D-4222-8684-297EFEC23533}"/>
              </a:ext>
            </a:extLst>
          </p:cNvPr>
          <p:cNvSpPr txBox="1">
            <a:spLocks/>
          </p:cNvSpPr>
          <p:nvPr/>
        </p:nvSpPr>
        <p:spPr>
          <a:xfrm>
            <a:off x="2686135" y="186036"/>
            <a:ext cx="66421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6600" dirty="0">
                <a:solidFill>
                  <a:srgbClr val="FF0000"/>
                </a:solidFill>
                <a:latin typeface="Tw Cen MT" panose="020B0602020104020603" pitchFamily="34" charset="0"/>
              </a:rPr>
              <a:t>Arquitectura</a:t>
            </a:r>
          </a:p>
        </p:txBody>
      </p:sp>
      <p:pic>
        <p:nvPicPr>
          <p:cNvPr id="7" name="Imagen 6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F978092A-C559-4058-84F7-B045A3207C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498" y="1532394"/>
            <a:ext cx="7387869" cy="409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48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1893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394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968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131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3" name="Título 31">
            <a:extLst>
              <a:ext uri="{FF2B5EF4-FFF2-40B4-BE49-F238E27FC236}">
                <a16:creationId xmlns:a16="http://schemas.microsoft.com/office/drawing/2014/main" id="{B101DF2D-466D-4222-8684-297EFEC23533}"/>
              </a:ext>
            </a:extLst>
          </p:cNvPr>
          <p:cNvSpPr txBox="1">
            <a:spLocks/>
          </p:cNvSpPr>
          <p:nvPr/>
        </p:nvSpPr>
        <p:spPr>
          <a:xfrm>
            <a:off x="2686135" y="186036"/>
            <a:ext cx="66421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600">
                <a:solidFill>
                  <a:srgbClr val="FF0000"/>
                </a:solidFill>
                <a:latin typeface="Tw Cen MT" panose="020B0602020104020603" pitchFamily="34" charset="0"/>
              </a:rPr>
              <a:t>Tecnologías usadas</a:t>
            </a:r>
            <a:endParaRPr lang="es-MX" sz="6600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pic>
        <p:nvPicPr>
          <p:cNvPr id="34" name="Imagen 3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C29F203-4990-4C4D-9EAB-163F766870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29" y="1420733"/>
            <a:ext cx="1842710" cy="18427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Imagen 3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8762FA9-0D0C-4C57-B807-E532168B2D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96" y="1467149"/>
            <a:ext cx="1931610" cy="19316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6" name="Imagen 3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890EA3C-6D94-4532-96FF-4122690BF7B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6" r="22428"/>
          <a:stretch/>
        </p:blipFill>
        <p:spPr>
          <a:xfrm>
            <a:off x="2241830" y="4068191"/>
            <a:ext cx="1931610" cy="20393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57958E45-7917-406E-8391-7DEE07C560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413" y="4094915"/>
            <a:ext cx="1937376" cy="19316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1161ACD-2D02-432C-8122-6A1E2B5BC1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596" y="2432954"/>
            <a:ext cx="2273417" cy="22734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98557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217</Words>
  <Application>Microsoft Office PowerPoint</Application>
  <PresentationFormat>Panorámica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Tw Cen MT</vt:lpstr>
      <vt:lpstr>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Daniel López</cp:lastModifiedBy>
  <cp:revision>45</cp:revision>
  <dcterms:created xsi:type="dcterms:W3CDTF">2017-01-05T13:17:27Z</dcterms:created>
  <dcterms:modified xsi:type="dcterms:W3CDTF">2020-01-14T22:56:25Z</dcterms:modified>
</cp:coreProperties>
</file>