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6" r:id="rId5"/>
    <p:sldId id="282" r:id="rId6"/>
    <p:sldId id="270" r:id="rId7"/>
    <p:sldId id="278" r:id="rId8"/>
    <p:sldId id="281" r:id="rId9"/>
    <p:sldId id="271" r:id="rId10"/>
    <p:sldId id="277" r:id="rId11"/>
    <p:sldId id="279" r:id="rId12"/>
    <p:sldId id="280" r:id="rId13"/>
    <p:sldId id="272" r:id="rId14"/>
    <p:sldId id="27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936"/>
    <a:srgbClr val="E2B437"/>
    <a:srgbClr val="366B22"/>
    <a:srgbClr val="FD0101"/>
    <a:srgbClr val="FE0000"/>
    <a:srgbClr val="F80303"/>
    <a:srgbClr val="91CE50"/>
    <a:srgbClr val="00A0A8"/>
    <a:srgbClr val="E565F3"/>
    <a:srgbClr val="FEC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6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0" Type="http://schemas.openxmlformats.org/officeDocument/2006/relationships/image" Target="../media/image19.jpg"/><Relationship Id="rId4" Type="http://schemas.openxmlformats.org/officeDocument/2006/relationships/image" Target="../media/image3.png"/><Relationship Id="rId9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183525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49088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797934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55382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18656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1" name="TextBox 12">
            <a:extLst>
              <a:ext uri="{FF2B5EF4-FFF2-40B4-BE49-F238E27FC236}">
                <a16:creationId xmlns:a16="http://schemas.microsoft.com/office/drawing/2014/main" id="{E4093710-461F-4E43-BFBB-82846B3648B8}"/>
              </a:ext>
            </a:extLst>
          </p:cNvPr>
          <p:cNvSpPr txBox="1"/>
          <p:nvPr/>
        </p:nvSpPr>
        <p:spPr>
          <a:xfrm>
            <a:off x="4540309" y="4406413"/>
            <a:ext cx="6864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rPr>
              <a:t>Semillero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rPr>
              <a:t> de </a:t>
            </a:r>
            <a:r>
              <a:rPr lang="es-MX" sz="3600" dirty="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rPr>
              <a:t>talento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rPr>
              <a:t>: Banca Digital</a:t>
            </a:r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9E6B6E13-BC97-4CF0-8A91-4F2194E89E44}"/>
              </a:ext>
            </a:extLst>
          </p:cNvPr>
          <p:cNvGrpSpPr/>
          <p:nvPr/>
        </p:nvGrpSpPr>
        <p:grpSpPr>
          <a:xfrm>
            <a:off x="5496963" y="5148969"/>
            <a:ext cx="4845684" cy="451824"/>
            <a:chOff x="4025723" y="4548276"/>
            <a:chExt cx="4845684" cy="451824"/>
          </a:xfrm>
        </p:grpSpPr>
        <p:grpSp>
          <p:nvGrpSpPr>
            <p:cNvPr id="63" name="Group 4">
              <a:extLst>
                <a:ext uri="{FF2B5EF4-FFF2-40B4-BE49-F238E27FC236}">
                  <a16:creationId xmlns:a16="http://schemas.microsoft.com/office/drawing/2014/main" id="{74B30814-0198-4AEF-87F4-DE866F55446D}"/>
                </a:ext>
              </a:extLst>
            </p:cNvPr>
            <p:cNvGrpSpPr/>
            <p:nvPr/>
          </p:nvGrpSpPr>
          <p:grpSpPr>
            <a:xfrm>
              <a:off x="4025723" y="4548276"/>
              <a:ext cx="4112437" cy="451824"/>
              <a:chOff x="4679586" y="878988"/>
              <a:chExt cx="1745757" cy="190500"/>
            </a:xfrm>
          </p:grpSpPr>
          <p:sp>
            <p:nvSpPr>
              <p:cNvPr id="65" name="Oval 5">
                <a:extLst>
                  <a:ext uri="{FF2B5EF4-FFF2-40B4-BE49-F238E27FC236}">
                    <a16:creationId xmlns:a16="http://schemas.microsoft.com/office/drawing/2014/main" id="{73A6D546-5608-4181-93F4-28858AB0AE1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">
                <a:extLst>
                  <a:ext uri="{FF2B5EF4-FFF2-40B4-BE49-F238E27FC236}">
                    <a16:creationId xmlns:a16="http://schemas.microsoft.com/office/drawing/2014/main" id="{CFEB7D55-A470-4020-93F9-A1CE2449E949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7">
                <a:extLst>
                  <a:ext uri="{FF2B5EF4-FFF2-40B4-BE49-F238E27FC236}">
                    <a16:creationId xmlns:a16="http://schemas.microsoft.com/office/drawing/2014/main" id="{119F04B6-C4DE-409B-A144-0EE4E59085E2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8">
                <a:extLst>
                  <a:ext uri="{FF2B5EF4-FFF2-40B4-BE49-F238E27FC236}">
                    <a16:creationId xmlns:a16="http://schemas.microsoft.com/office/drawing/2014/main" id="{3C23386D-E437-45FB-8D5B-CE866C5F6074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366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9">
                <a:extLst>
                  <a:ext uri="{FF2B5EF4-FFF2-40B4-BE49-F238E27FC236}">
                    <a16:creationId xmlns:a16="http://schemas.microsoft.com/office/drawing/2014/main" id="{D4CA1605-5E05-4B1B-A8B9-17DFAB1D41B5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10">
                <a:extLst>
                  <a:ext uri="{FF2B5EF4-FFF2-40B4-BE49-F238E27FC236}">
                    <a16:creationId xmlns:a16="http://schemas.microsoft.com/office/drawing/2014/main" id="{A2DD6B7F-444B-4F2F-8558-C2A415F88B84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4" name="Oval 10">
              <a:extLst>
                <a:ext uri="{FF2B5EF4-FFF2-40B4-BE49-F238E27FC236}">
                  <a16:creationId xmlns:a16="http://schemas.microsoft.com/office/drawing/2014/main" id="{888C1214-7BAC-4D58-B6C0-89CB468EE078}"/>
                </a:ext>
              </a:extLst>
            </p:cNvPr>
            <p:cNvSpPr/>
            <p:nvPr/>
          </p:nvSpPr>
          <p:spPr>
            <a:xfrm>
              <a:off x="8422651" y="4548276"/>
              <a:ext cx="448756" cy="45182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Gráfico 2">
            <a:extLst>
              <a:ext uri="{FF2B5EF4-FFF2-40B4-BE49-F238E27FC236}">
                <a16:creationId xmlns:a16="http://schemas.microsoft.com/office/drawing/2014/main" id="{A6D1D0E0-34F7-4BFD-8957-1CD8E7B05C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31548" y="659375"/>
            <a:ext cx="2481553" cy="35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1893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394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968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131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3" name="Título 31">
            <a:extLst>
              <a:ext uri="{FF2B5EF4-FFF2-40B4-BE49-F238E27FC236}">
                <a16:creationId xmlns:a16="http://schemas.microsoft.com/office/drawing/2014/main" id="{9B07722A-5C77-43D3-95A3-A2A860036411}"/>
              </a:ext>
            </a:extLst>
          </p:cNvPr>
          <p:cNvSpPr txBox="1">
            <a:spLocks/>
          </p:cNvSpPr>
          <p:nvPr/>
        </p:nvSpPr>
        <p:spPr>
          <a:xfrm>
            <a:off x="1206347" y="105104"/>
            <a:ext cx="3264042" cy="7777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600" dirty="0">
                <a:solidFill>
                  <a:srgbClr val="FF0000"/>
                </a:solidFill>
                <a:latin typeface="Tw Cen MT" panose="020B0602020104020603" pitchFamily="34" charset="0"/>
              </a:rPr>
              <a:t>Métricas</a:t>
            </a:r>
          </a:p>
        </p:txBody>
      </p:sp>
      <p:pic>
        <p:nvPicPr>
          <p:cNvPr id="34" name="Imagen 3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B2A1565-BCC6-4216-9432-986E50DD94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83" y="1166648"/>
            <a:ext cx="5971643" cy="494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70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1893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394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968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QA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131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3" name="Título 31">
            <a:extLst>
              <a:ext uri="{FF2B5EF4-FFF2-40B4-BE49-F238E27FC236}">
                <a16:creationId xmlns:a16="http://schemas.microsoft.com/office/drawing/2014/main" id="{9B07722A-5C77-43D3-95A3-A2A860036411}"/>
              </a:ext>
            </a:extLst>
          </p:cNvPr>
          <p:cNvSpPr txBox="1">
            <a:spLocks/>
          </p:cNvSpPr>
          <p:nvPr/>
        </p:nvSpPr>
        <p:spPr>
          <a:xfrm>
            <a:off x="1206347" y="105104"/>
            <a:ext cx="3264042" cy="7777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600" dirty="0">
                <a:solidFill>
                  <a:srgbClr val="FF0000"/>
                </a:solidFill>
                <a:latin typeface="Tw Cen MT" panose="020B0602020104020603" pitchFamily="34" charset="0"/>
              </a:rPr>
              <a:t>Métricas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AB2A1565-BCC6-4216-9432-986E50DD94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05483" y="1256532"/>
            <a:ext cx="5971643" cy="476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55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1893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394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968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QA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131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3" name="Título 31">
            <a:extLst>
              <a:ext uri="{FF2B5EF4-FFF2-40B4-BE49-F238E27FC236}">
                <a16:creationId xmlns:a16="http://schemas.microsoft.com/office/drawing/2014/main" id="{9B07722A-5C77-43D3-95A3-A2A860036411}"/>
              </a:ext>
            </a:extLst>
          </p:cNvPr>
          <p:cNvSpPr txBox="1">
            <a:spLocks/>
          </p:cNvSpPr>
          <p:nvPr/>
        </p:nvSpPr>
        <p:spPr>
          <a:xfrm>
            <a:off x="2804367" y="378374"/>
            <a:ext cx="6063483" cy="7777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600" dirty="0">
                <a:solidFill>
                  <a:srgbClr val="FF0000"/>
                </a:solidFill>
                <a:latin typeface="Tw Cen MT" panose="020B0602020104020603" pitchFamily="34" charset="0"/>
              </a:rPr>
              <a:t>Siguiente paso…</a:t>
            </a:r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C1025F5-B402-443C-BA80-8FE1D833A65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0" r="12199"/>
          <a:stretch/>
        </p:blipFill>
        <p:spPr>
          <a:xfrm>
            <a:off x="2379149" y="2208763"/>
            <a:ext cx="2502093" cy="26080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C188B98-4224-44B7-BDBB-03DAF6F7712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8" r="23129" b="31336"/>
          <a:stretch/>
        </p:blipFill>
        <p:spPr>
          <a:xfrm>
            <a:off x="6300749" y="2135231"/>
            <a:ext cx="2502093" cy="25875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93253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1893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394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968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QA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1766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521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2095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617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676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444437" y="-2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59029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07876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55372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1866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002EE167-2987-4A64-ACA5-2E8F6243E27D}"/>
              </a:ext>
            </a:extLst>
          </p:cNvPr>
          <p:cNvGrpSpPr/>
          <p:nvPr/>
        </p:nvGrpSpPr>
        <p:grpSpPr>
          <a:xfrm>
            <a:off x="3140866" y="995612"/>
            <a:ext cx="2349487" cy="1894260"/>
            <a:chOff x="1950103" y="1766985"/>
            <a:chExt cx="4045435" cy="3842570"/>
          </a:xfrm>
        </p:grpSpPr>
        <p:pic>
          <p:nvPicPr>
            <p:cNvPr id="40" name="Picture 13">
              <a:extLst>
                <a:ext uri="{FF2B5EF4-FFF2-40B4-BE49-F238E27FC236}">
                  <a16:creationId xmlns:a16="http://schemas.microsoft.com/office/drawing/2014/main" id="{44EA896F-EC78-4E23-ACE2-B3F346DB88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2" r="612"/>
            <a:stretch/>
          </p:blipFill>
          <p:spPr>
            <a:xfrm>
              <a:off x="2875177" y="1766985"/>
              <a:ext cx="2248016" cy="2248014"/>
            </a:xfrm>
            <a:prstGeom prst="ellipse">
              <a:avLst/>
            </a:prstGeom>
          </p:spPr>
        </p:pic>
        <p:sp>
          <p:nvSpPr>
            <p:cNvPr id="41" name="TextBox 15">
              <a:extLst>
                <a:ext uri="{FF2B5EF4-FFF2-40B4-BE49-F238E27FC236}">
                  <a16:creationId xmlns:a16="http://schemas.microsoft.com/office/drawing/2014/main" id="{98492E33-212C-4C19-8CDC-8AE95B1D87F3}"/>
                </a:ext>
              </a:extLst>
            </p:cNvPr>
            <p:cNvSpPr txBox="1"/>
            <p:nvPr/>
          </p:nvSpPr>
          <p:spPr>
            <a:xfrm>
              <a:off x="1950103" y="4423319"/>
              <a:ext cx="4045435" cy="1186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E0000"/>
                  </a:solidFill>
                  <a:latin typeface="Tw Cen MT" panose="020B0602020104020603" pitchFamily="34" charset="0"/>
                </a:rPr>
                <a:t>Daniel López</a:t>
              </a:r>
            </a:p>
          </p:txBody>
        </p:sp>
      </p:grpSp>
      <p:sp>
        <p:nvSpPr>
          <p:cNvPr id="42" name="TextBox 15">
            <a:extLst>
              <a:ext uri="{FF2B5EF4-FFF2-40B4-BE49-F238E27FC236}">
                <a16:creationId xmlns:a16="http://schemas.microsoft.com/office/drawing/2014/main" id="{FF64EFD3-1DDE-4CDD-B54D-9673752A5B70}"/>
              </a:ext>
            </a:extLst>
          </p:cNvPr>
          <p:cNvSpPr txBox="1"/>
          <p:nvPr/>
        </p:nvSpPr>
        <p:spPr>
          <a:xfrm>
            <a:off x="4499269" y="239897"/>
            <a:ext cx="185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rgbClr val="F80303"/>
                </a:solidFill>
                <a:latin typeface="Tw Cen MT" panose="020B0602020104020603" pitchFamily="34" charset="0"/>
              </a:rPr>
              <a:t>Servicios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7FC67555-91CA-4AEF-A8AF-7EDBF8DBF672}"/>
              </a:ext>
            </a:extLst>
          </p:cNvPr>
          <p:cNvGrpSpPr/>
          <p:nvPr/>
        </p:nvGrpSpPr>
        <p:grpSpPr>
          <a:xfrm>
            <a:off x="5268385" y="995612"/>
            <a:ext cx="2771470" cy="1665893"/>
            <a:chOff x="6115662" y="2269164"/>
            <a:chExt cx="4045435" cy="2738931"/>
          </a:xfrm>
        </p:grpSpPr>
        <p:pic>
          <p:nvPicPr>
            <p:cNvPr id="44" name="Picture 13">
              <a:extLst>
                <a:ext uri="{FF2B5EF4-FFF2-40B4-BE49-F238E27FC236}">
                  <a16:creationId xmlns:a16="http://schemas.microsoft.com/office/drawing/2014/main" id="{80678C05-38A9-467D-BA50-576B686421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2" r="612"/>
            <a:stretch/>
          </p:blipFill>
          <p:spPr>
            <a:xfrm>
              <a:off x="7227372" y="2269164"/>
              <a:ext cx="1933923" cy="1933921"/>
            </a:xfrm>
            <a:prstGeom prst="ellipse">
              <a:avLst/>
            </a:prstGeom>
          </p:spPr>
        </p:pic>
        <p:sp>
          <p:nvSpPr>
            <p:cNvPr id="45" name="TextBox 15">
              <a:extLst>
                <a:ext uri="{FF2B5EF4-FFF2-40B4-BE49-F238E27FC236}">
                  <a16:creationId xmlns:a16="http://schemas.microsoft.com/office/drawing/2014/main" id="{F47CD25F-419F-41E3-B996-2C812B58800B}"/>
                </a:ext>
              </a:extLst>
            </p:cNvPr>
            <p:cNvSpPr txBox="1"/>
            <p:nvPr/>
          </p:nvSpPr>
          <p:spPr>
            <a:xfrm>
              <a:off x="6115662" y="4423320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D0101"/>
                  </a:solidFill>
                  <a:latin typeface="Tw Cen MT" panose="020B0602020104020603" pitchFamily="34" charset="0"/>
                </a:rPr>
                <a:t>Luis </a:t>
              </a:r>
              <a:r>
                <a:rPr lang="es-MX" sz="3200" dirty="0">
                  <a:solidFill>
                    <a:srgbClr val="FD0101"/>
                  </a:solidFill>
                  <a:latin typeface="Tw Cen MT" panose="020B0602020104020603" pitchFamily="34" charset="0"/>
                </a:rPr>
                <a:t>Oropeza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FF7F9F52-53A9-4F0F-8A98-767323495965}"/>
              </a:ext>
            </a:extLst>
          </p:cNvPr>
          <p:cNvGrpSpPr/>
          <p:nvPr/>
        </p:nvGrpSpPr>
        <p:grpSpPr>
          <a:xfrm>
            <a:off x="3078838" y="3850855"/>
            <a:ext cx="2349488" cy="2441258"/>
            <a:chOff x="1743527" y="1545940"/>
            <a:chExt cx="4045435" cy="4754110"/>
          </a:xfrm>
        </p:grpSpPr>
        <p:pic>
          <p:nvPicPr>
            <p:cNvPr id="47" name="Picture 13">
              <a:extLst>
                <a:ext uri="{FF2B5EF4-FFF2-40B4-BE49-F238E27FC236}">
                  <a16:creationId xmlns:a16="http://schemas.microsoft.com/office/drawing/2014/main" id="{848D05DB-DFB9-44A3-B748-FA6973F0D6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2" r="612"/>
            <a:stretch/>
          </p:blipFill>
          <p:spPr>
            <a:xfrm>
              <a:off x="2818838" y="1545940"/>
              <a:ext cx="2097778" cy="2097776"/>
            </a:xfrm>
            <a:prstGeom prst="ellipse">
              <a:avLst/>
            </a:prstGeom>
          </p:spPr>
        </p:pic>
        <p:sp>
          <p:nvSpPr>
            <p:cNvPr id="48" name="TextBox 15">
              <a:extLst>
                <a:ext uri="{FF2B5EF4-FFF2-40B4-BE49-F238E27FC236}">
                  <a16:creationId xmlns:a16="http://schemas.microsoft.com/office/drawing/2014/main" id="{DA11135A-8710-41D1-A8C1-FFE59B587671}"/>
                </a:ext>
              </a:extLst>
            </p:cNvPr>
            <p:cNvSpPr txBox="1"/>
            <p:nvPr/>
          </p:nvSpPr>
          <p:spPr>
            <a:xfrm>
              <a:off x="1743527" y="4202274"/>
              <a:ext cx="4045435" cy="209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91CE50"/>
                  </a:solidFill>
                  <a:latin typeface="Tw Cen MT" panose="020B0602020104020603" pitchFamily="34" charset="0"/>
                </a:rPr>
                <a:t>Claudia Miranda</a:t>
              </a: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5F686CD-21A2-47CE-9773-6D12FE901CFE}"/>
              </a:ext>
            </a:extLst>
          </p:cNvPr>
          <p:cNvGrpSpPr/>
          <p:nvPr/>
        </p:nvGrpSpPr>
        <p:grpSpPr>
          <a:xfrm>
            <a:off x="5351801" y="3900866"/>
            <a:ext cx="2603587" cy="1717771"/>
            <a:chOff x="5801862" y="1904920"/>
            <a:chExt cx="4045435" cy="2882130"/>
          </a:xfrm>
        </p:grpSpPr>
        <p:pic>
          <p:nvPicPr>
            <p:cNvPr id="81" name="Picture 13">
              <a:extLst>
                <a:ext uri="{FF2B5EF4-FFF2-40B4-BE49-F238E27FC236}">
                  <a16:creationId xmlns:a16="http://schemas.microsoft.com/office/drawing/2014/main" id="{87A70F78-1D6E-454D-9083-FA62A1E8A9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2" r="612"/>
            <a:stretch/>
          </p:blipFill>
          <p:spPr>
            <a:xfrm>
              <a:off x="6894895" y="1904920"/>
              <a:ext cx="1807392" cy="1807390"/>
            </a:xfrm>
            <a:prstGeom prst="ellipse">
              <a:avLst/>
            </a:prstGeom>
          </p:spPr>
        </p:pic>
        <p:sp>
          <p:nvSpPr>
            <p:cNvPr id="82" name="TextBox 15">
              <a:extLst>
                <a:ext uri="{FF2B5EF4-FFF2-40B4-BE49-F238E27FC236}">
                  <a16:creationId xmlns:a16="http://schemas.microsoft.com/office/drawing/2014/main" id="{43E4783E-2EB1-41C1-A50A-777CD8B70E07}"/>
                </a:ext>
              </a:extLst>
            </p:cNvPr>
            <p:cNvSpPr txBox="1"/>
            <p:nvPr/>
          </p:nvSpPr>
          <p:spPr>
            <a:xfrm>
              <a:off x="5801862" y="4202275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91CE50"/>
                  </a:solidFill>
                  <a:latin typeface="Tw Cen MT" panose="020B0602020104020603" pitchFamily="34" charset="0"/>
                </a:rPr>
                <a:t>Valentín </a:t>
              </a:r>
              <a:r>
                <a:rPr lang="es-MX" sz="3200" dirty="0">
                  <a:solidFill>
                    <a:srgbClr val="91CE50"/>
                  </a:solidFill>
                  <a:latin typeface="Tw Cen MT" panose="020B0602020104020603" pitchFamily="34" charset="0"/>
                </a:rPr>
                <a:t>Ruíz</a:t>
              </a:r>
              <a:endParaRPr lang="en-US" sz="3200" dirty="0">
                <a:solidFill>
                  <a:srgbClr val="91CE5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83" name="TextBox 15">
            <a:extLst>
              <a:ext uri="{FF2B5EF4-FFF2-40B4-BE49-F238E27FC236}">
                <a16:creationId xmlns:a16="http://schemas.microsoft.com/office/drawing/2014/main" id="{A112F0E1-F874-40A3-8ECF-72B4A0E9A7B3}"/>
              </a:ext>
            </a:extLst>
          </p:cNvPr>
          <p:cNvSpPr txBox="1"/>
          <p:nvPr/>
        </p:nvSpPr>
        <p:spPr>
          <a:xfrm>
            <a:off x="4543829" y="3099345"/>
            <a:ext cx="1774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rgbClr val="91CE50"/>
                </a:solidFill>
                <a:latin typeface="Tw Cen MT" panose="020B0602020104020603" pitchFamily="34" charset="0"/>
              </a:rPr>
              <a:t>Android</a:t>
            </a:r>
          </a:p>
        </p:txBody>
      </p:sp>
      <p:grpSp>
        <p:nvGrpSpPr>
          <p:cNvPr id="84" name="Grupo 83">
            <a:extLst>
              <a:ext uri="{FF2B5EF4-FFF2-40B4-BE49-F238E27FC236}">
                <a16:creationId xmlns:a16="http://schemas.microsoft.com/office/drawing/2014/main" id="{3D1200F2-8468-42C1-9AB0-CFE2FC2AA063}"/>
              </a:ext>
            </a:extLst>
          </p:cNvPr>
          <p:cNvGrpSpPr/>
          <p:nvPr/>
        </p:nvGrpSpPr>
        <p:grpSpPr>
          <a:xfrm>
            <a:off x="8039357" y="877994"/>
            <a:ext cx="2681251" cy="2587763"/>
            <a:chOff x="3888254" y="1875838"/>
            <a:chExt cx="4045435" cy="4715135"/>
          </a:xfrm>
        </p:grpSpPr>
        <p:pic>
          <p:nvPicPr>
            <p:cNvPr id="85" name="Picture 13">
              <a:extLst>
                <a:ext uri="{FF2B5EF4-FFF2-40B4-BE49-F238E27FC236}">
                  <a16:creationId xmlns:a16="http://schemas.microsoft.com/office/drawing/2014/main" id="{AAD2C10F-7D3C-4C79-BAA5-A9F65380E5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2" r="612"/>
            <a:stretch/>
          </p:blipFill>
          <p:spPr>
            <a:xfrm>
              <a:off x="4786966" y="1875838"/>
              <a:ext cx="2029971" cy="2334000"/>
            </a:xfrm>
            <a:prstGeom prst="ellipse">
              <a:avLst/>
            </a:prstGeom>
          </p:spPr>
        </p:pic>
        <p:sp>
          <p:nvSpPr>
            <p:cNvPr id="86" name="TextBox 15">
              <a:extLst>
                <a:ext uri="{FF2B5EF4-FFF2-40B4-BE49-F238E27FC236}">
                  <a16:creationId xmlns:a16="http://schemas.microsoft.com/office/drawing/2014/main" id="{92CED4B6-F8AD-4E87-AC2F-B26710BB311B}"/>
                </a:ext>
              </a:extLst>
            </p:cNvPr>
            <p:cNvSpPr txBox="1"/>
            <p:nvPr/>
          </p:nvSpPr>
          <p:spPr>
            <a:xfrm>
              <a:off x="3888254" y="4628186"/>
              <a:ext cx="4045435" cy="196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rgbClr val="00A0A8"/>
                  </a:solidFill>
                  <a:latin typeface="Tw Cen MT" panose="020B0602020104020603" pitchFamily="34" charset="0"/>
                </a:rPr>
                <a:t>Natanael</a:t>
              </a:r>
              <a:r>
                <a:rPr lang="en-US" sz="3200" dirty="0">
                  <a:solidFill>
                    <a:srgbClr val="00A0A8"/>
                  </a:solidFill>
                  <a:latin typeface="Tw Cen MT" panose="020B0602020104020603" pitchFamily="34" charset="0"/>
                </a:rPr>
                <a:t> Cruz</a:t>
              </a:r>
            </a:p>
          </p:txBody>
        </p:sp>
      </p:grpSp>
      <p:sp>
        <p:nvSpPr>
          <p:cNvPr id="87" name="TextBox 15">
            <a:extLst>
              <a:ext uri="{FF2B5EF4-FFF2-40B4-BE49-F238E27FC236}">
                <a16:creationId xmlns:a16="http://schemas.microsoft.com/office/drawing/2014/main" id="{A7EA8523-FE59-4303-BCE2-EC02CE0402C9}"/>
              </a:ext>
            </a:extLst>
          </p:cNvPr>
          <p:cNvSpPr txBox="1"/>
          <p:nvPr/>
        </p:nvSpPr>
        <p:spPr>
          <a:xfrm>
            <a:off x="8654585" y="293217"/>
            <a:ext cx="1491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rgbClr val="00A0A8"/>
                </a:solidFill>
                <a:latin typeface="Tw Cen MT" panose="020B0602020104020603" pitchFamily="34" charset="0"/>
              </a:rPr>
              <a:t>iOS</a:t>
            </a:r>
          </a:p>
        </p:txBody>
      </p:sp>
      <p:grpSp>
        <p:nvGrpSpPr>
          <p:cNvPr id="88" name="Grupo 87">
            <a:extLst>
              <a:ext uri="{FF2B5EF4-FFF2-40B4-BE49-F238E27FC236}">
                <a16:creationId xmlns:a16="http://schemas.microsoft.com/office/drawing/2014/main" id="{A6403661-3DAD-4E7E-BFE5-DD7E6EB00A23}"/>
              </a:ext>
            </a:extLst>
          </p:cNvPr>
          <p:cNvGrpSpPr/>
          <p:nvPr/>
        </p:nvGrpSpPr>
        <p:grpSpPr>
          <a:xfrm>
            <a:off x="8103639" y="3886287"/>
            <a:ext cx="2786099" cy="2360918"/>
            <a:chOff x="3888254" y="1875838"/>
            <a:chExt cx="4045435" cy="4715135"/>
          </a:xfrm>
        </p:grpSpPr>
        <p:pic>
          <p:nvPicPr>
            <p:cNvPr id="89" name="Picture 13">
              <a:extLst>
                <a:ext uri="{FF2B5EF4-FFF2-40B4-BE49-F238E27FC236}">
                  <a16:creationId xmlns:a16="http://schemas.microsoft.com/office/drawing/2014/main" id="{82346DCB-1323-4EF9-9210-F60B63B973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2" r="612"/>
            <a:stretch/>
          </p:blipFill>
          <p:spPr>
            <a:xfrm>
              <a:off x="4786965" y="1875838"/>
              <a:ext cx="1950417" cy="2334000"/>
            </a:xfrm>
            <a:prstGeom prst="ellipse">
              <a:avLst/>
            </a:prstGeom>
          </p:spPr>
        </p:pic>
        <p:sp>
          <p:nvSpPr>
            <p:cNvPr id="90" name="TextBox 15">
              <a:extLst>
                <a:ext uri="{FF2B5EF4-FFF2-40B4-BE49-F238E27FC236}">
                  <a16:creationId xmlns:a16="http://schemas.microsoft.com/office/drawing/2014/main" id="{CCABD9EE-D087-44FF-8814-E62D0AA76BA8}"/>
                </a:ext>
              </a:extLst>
            </p:cNvPr>
            <p:cNvSpPr txBox="1"/>
            <p:nvPr/>
          </p:nvSpPr>
          <p:spPr>
            <a:xfrm>
              <a:off x="3888254" y="4628186"/>
              <a:ext cx="4045435" cy="1962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EAB936"/>
                  </a:solidFill>
                  <a:latin typeface="Tw Cen MT" panose="020B0602020104020603" pitchFamily="34" charset="0"/>
                </a:rPr>
                <a:t>Miguel Gallego</a:t>
              </a:r>
            </a:p>
          </p:txBody>
        </p:sp>
      </p:grpSp>
      <p:sp>
        <p:nvSpPr>
          <p:cNvPr id="91" name="TextBox 15">
            <a:extLst>
              <a:ext uri="{FF2B5EF4-FFF2-40B4-BE49-F238E27FC236}">
                <a16:creationId xmlns:a16="http://schemas.microsoft.com/office/drawing/2014/main" id="{A530D1F9-EA9D-4619-91B3-8D90E2C20F06}"/>
              </a:ext>
            </a:extLst>
          </p:cNvPr>
          <p:cNvSpPr txBox="1"/>
          <p:nvPr/>
        </p:nvSpPr>
        <p:spPr>
          <a:xfrm>
            <a:off x="8682871" y="3257131"/>
            <a:ext cx="1491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rgbClr val="E2B437"/>
                </a:solidFill>
                <a:latin typeface="Tw Cen MT" panose="020B0602020104020603" pitchFamily="34" charset="0"/>
              </a:rPr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83" grpId="0"/>
      <p:bldP spid="87" grpId="0"/>
      <p:bldP spid="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11406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07880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55376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18657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67" name="Imagen 6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6BF9A89-D57B-4B7E-9F11-03FDECE2E2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739" y="1971579"/>
            <a:ext cx="6423081" cy="3612983"/>
          </a:xfrm>
          <a:prstGeom prst="rect">
            <a:avLst/>
          </a:prstGeom>
        </p:spPr>
      </p:pic>
      <p:sp>
        <p:nvSpPr>
          <p:cNvPr id="68" name="TextBox 15">
            <a:extLst>
              <a:ext uri="{FF2B5EF4-FFF2-40B4-BE49-F238E27FC236}">
                <a16:creationId xmlns:a16="http://schemas.microsoft.com/office/drawing/2014/main" id="{AD24BFAA-FBE2-4F32-A669-9903297A34D5}"/>
              </a:ext>
            </a:extLst>
          </p:cNvPr>
          <p:cNvSpPr txBox="1"/>
          <p:nvPr/>
        </p:nvSpPr>
        <p:spPr>
          <a:xfrm>
            <a:off x="3781573" y="27926"/>
            <a:ext cx="64984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>
                <a:solidFill>
                  <a:srgbClr val="2EBFC2"/>
                </a:solidFill>
                <a:latin typeface="Tw Cen MT" panose="020B0602020104020603" pitchFamily="34" charset="0"/>
              </a:rPr>
              <a:t>Comunicación</a:t>
            </a:r>
            <a:endParaRPr lang="es-MX" sz="7200" dirty="0">
              <a:solidFill>
                <a:srgbClr val="2EBFC2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01468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199733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07883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QA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57484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1866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0" name="TextBox 15">
            <a:extLst>
              <a:ext uri="{FF2B5EF4-FFF2-40B4-BE49-F238E27FC236}">
                <a16:creationId xmlns:a16="http://schemas.microsoft.com/office/drawing/2014/main" id="{66616E4A-8B2E-4FF3-B5A0-2DA28613E021}"/>
              </a:ext>
            </a:extLst>
          </p:cNvPr>
          <p:cNvSpPr txBox="1"/>
          <p:nvPr/>
        </p:nvSpPr>
        <p:spPr>
          <a:xfrm>
            <a:off x="3068514" y="194157"/>
            <a:ext cx="69196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>
                <a:solidFill>
                  <a:srgbClr val="2EBFC2"/>
                </a:solidFill>
                <a:latin typeface="Tw Cen MT" panose="020B0602020104020603" pitchFamily="34" charset="0"/>
              </a:rPr>
              <a:t>Planteamiento</a:t>
            </a:r>
            <a:endParaRPr lang="es-MX" sz="7200" dirty="0">
              <a:solidFill>
                <a:srgbClr val="2EBFC2"/>
              </a:solidFill>
              <a:latin typeface="Tw Cen MT" panose="020B0602020104020603" pitchFamily="34" charset="0"/>
            </a:endParaRP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82328B72-0641-48EC-B0EA-8BAF2814A30F}"/>
              </a:ext>
            </a:extLst>
          </p:cNvPr>
          <p:cNvSpPr/>
          <p:nvPr/>
        </p:nvSpPr>
        <p:spPr>
          <a:xfrm>
            <a:off x="5664642" y="1337491"/>
            <a:ext cx="1491915" cy="10491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Registrar un Empleado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E9DFD462-5ED4-4BDB-A3DF-8D78DE2AC77D}"/>
              </a:ext>
            </a:extLst>
          </p:cNvPr>
          <p:cNvSpPr/>
          <p:nvPr/>
        </p:nvSpPr>
        <p:spPr>
          <a:xfrm>
            <a:off x="5668746" y="4689015"/>
            <a:ext cx="1491915" cy="10491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Registrar Asistencia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9841603-B1A4-4EF6-9A22-8D6D2C94971A}"/>
              </a:ext>
            </a:extLst>
          </p:cNvPr>
          <p:cNvSpPr/>
          <p:nvPr/>
        </p:nvSpPr>
        <p:spPr>
          <a:xfrm>
            <a:off x="3540844" y="4698816"/>
            <a:ext cx="1491915" cy="10491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Generar Reportes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02DA9DC9-EB9B-414B-ABB1-2FEF9C362947}"/>
              </a:ext>
            </a:extLst>
          </p:cNvPr>
          <p:cNvSpPr/>
          <p:nvPr/>
        </p:nvSpPr>
        <p:spPr>
          <a:xfrm>
            <a:off x="5664642" y="3013253"/>
            <a:ext cx="1491915" cy="10491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 de Sesión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79BC1753-1097-4D93-BC73-D33F87C3A2EA}"/>
              </a:ext>
            </a:extLst>
          </p:cNvPr>
          <p:cNvSpPr/>
          <p:nvPr/>
        </p:nvSpPr>
        <p:spPr>
          <a:xfrm>
            <a:off x="7796648" y="4698816"/>
            <a:ext cx="1491915" cy="10491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Revisar Avisos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A5ACF74-2898-4FB3-B6EF-F88679A67E93}"/>
              </a:ext>
            </a:extLst>
          </p:cNvPr>
          <p:cNvCxnSpPr>
            <a:stCxn id="52" idx="2"/>
            <a:endCxn id="63" idx="0"/>
          </p:cNvCxnSpPr>
          <p:nvPr/>
        </p:nvCxnSpPr>
        <p:spPr>
          <a:xfrm>
            <a:off x="6410600" y="2386644"/>
            <a:ext cx="0" cy="62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E27C17E-2311-440C-A18A-8C8422EC6D99}"/>
              </a:ext>
            </a:extLst>
          </p:cNvPr>
          <p:cNvCxnSpPr>
            <a:stCxn id="63" idx="2"/>
            <a:endCxn id="56" idx="0"/>
          </p:cNvCxnSpPr>
          <p:nvPr/>
        </p:nvCxnSpPr>
        <p:spPr>
          <a:xfrm>
            <a:off x="6410600" y="4062406"/>
            <a:ext cx="4104" cy="62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6C7691E-686D-4F7A-AFA8-CDBE0AD403EA}"/>
              </a:ext>
            </a:extLst>
          </p:cNvPr>
          <p:cNvCxnSpPr>
            <a:stCxn id="63" idx="2"/>
            <a:endCxn id="60" idx="0"/>
          </p:cNvCxnSpPr>
          <p:nvPr/>
        </p:nvCxnSpPr>
        <p:spPr>
          <a:xfrm flipH="1">
            <a:off x="4286802" y="4062406"/>
            <a:ext cx="2123798" cy="63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45267DF-7D16-4BBC-9BFD-ACFDB92CBE73}"/>
              </a:ext>
            </a:extLst>
          </p:cNvPr>
          <p:cNvCxnSpPr>
            <a:stCxn id="63" idx="2"/>
            <a:endCxn id="64" idx="0"/>
          </p:cNvCxnSpPr>
          <p:nvPr/>
        </p:nvCxnSpPr>
        <p:spPr>
          <a:xfrm>
            <a:off x="6410600" y="4062406"/>
            <a:ext cx="2132006" cy="63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666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 animBg="1"/>
      <p:bldP spid="56" grpId="0" animBg="1"/>
      <p:bldP spid="60" grpId="0" animBg="1"/>
      <p:bldP spid="63" grpId="0" animBg="1"/>
      <p:bldP spid="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11406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07880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55376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18657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8" name="TextBox 15">
            <a:extLst>
              <a:ext uri="{FF2B5EF4-FFF2-40B4-BE49-F238E27FC236}">
                <a16:creationId xmlns:a16="http://schemas.microsoft.com/office/drawing/2014/main" id="{AD24BFAA-FBE2-4F32-A669-9903297A34D5}"/>
              </a:ext>
            </a:extLst>
          </p:cNvPr>
          <p:cNvSpPr txBox="1"/>
          <p:nvPr/>
        </p:nvSpPr>
        <p:spPr>
          <a:xfrm>
            <a:off x="3781573" y="27926"/>
            <a:ext cx="64984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>
                <a:solidFill>
                  <a:srgbClr val="2EBFC2"/>
                </a:solidFill>
                <a:latin typeface="Tw Cen MT" panose="020B0602020104020603" pitchFamily="34" charset="0"/>
              </a:rPr>
              <a:t>Selección</a:t>
            </a:r>
            <a:endParaRPr lang="es-MX" sz="7200" dirty="0">
              <a:solidFill>
                <a:srgbClr val="2EBFC2"/>
              </a:solidFill>
              <a:latin typeface="Tw Cen MT" panose="020B0602020104020603" pitchFamily="34" charset="0"/>
            </a:endParaRPr>
          </a:p>
        </p:txBody>
      </p:sp>
      <p:grpSp>
        <p:nvGrpSpPr>
          <p:cNvPr id="102" name="Group 1">
            <a:extLst>
              <a:ext uri="{FF2B5EF4-FFF2-40B4-BE49-F238E27FC236}">
                <a16:creationId xmlns:a16="http://schemas.microsoft.com/office/drawing/2014/main" id="{9154F432-3D1C-4387-913F-33D7E13B5975}"/>
              </a:ext>
            </a:extLst>
          </p:cNvPr>
          <p:cNvGrpSpPr/>
          <p:nvPr/>
        </p:nvGrpSpPr>
        <p:grpSpPr>
          <a:xfrm>
            <a:off x="8246664" y="1556163"/>
            <a:ext cx="1805441" cy="1894017"/>
            <a:chOff x="6381342" y="2182683"/>
            <a:chExt cx="1805441" cy="1894017"/>
          </a:xfrm>
        </p:grpSpPr>
        <p:sp>
          <p:nvSpPr>
            <p:cNvPr id="103" name="Rectangle: Top Corners Rounded 2">
              <a:extLst>
                <a:ext uri="{FF2B5EF4-FFF2-40B4-BE49-F238E27FC236}">
                  <a16:creationId xmlns:a16="http://schemas.microsoft.com/office/drawing/2014/main" id="{8A4528D3-F1E0-4B0A-AF57-6BE486C4A659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3">
              <a:extLst>
                <a:ext uri="{FF2B5EF4-FFF2-40B4-BE49-F238E27FC236}">
                  <a16:creationId xmlns:a16="http://schemas.microsoft.com/office/drawing/2014/main" id="{8BF69B1A-ADBC-42CF-8C6C-91D12AE952C0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>
                  <a:solidFill>
                    <a:srgbClr val="E6E7E9"/>
                  </a:solidFill>
                  <a:latin typeface="Tw Cen MT" panose="020B0602020104020603" pitchFamily="34" charset="0"/>
                </a:rPr>
                <a:t>Dificultad</a:t>
              </a:r>
              <a:endParaRPr lang="en-US" sz="32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5" name="TextBox 4">
              <a:extLst>
                <a:ext uri="{FF2B5EF4-FFF2-40B4-BE49-F238E27FC236}">
                  <a16:creationId xmlns:a16="http://schemas.microsoft.com/office/drawing/2014/main" id="{5C7796F0-49D6-4885-AD87-A5566FE40869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6" name="Group 5">
            <a:extLst>
              <a:ext uri="{FF2B5EF4-FFF2-40B4-BE49-F238E27FC236}">
                <a16:creationId xmlns:a16="http://schemas.microsoft.com/office/drawing/2014/main" id="{07564738-EAFA-4A13-B202-0F0DCC8F017E}"/>
              </a:ext>
            </a:extLst>
          </p:cNvPr>
          <p:cNvGrpSpPr/>
          <p:nvPr/>
        </p:nvGrpSpPr>
        <p:grpSpPr>
          <a:xfrm>
            <a:off x="5749787" y="1556163"/>
            <a:ext cx="1805441" cy="1894017"/>
            <a:chOff x="3884465" y="2182683"/>
            <a:chExt cx="1805441" cy="1894017"/>
          </a:xfrm>
        </p:grpSpPr>
        <p:sp>
          <p:nvSpPr>
            <p:cNvPr id="107" name="Rectangle: Top Corners Rounded 6">
              <a:extLst>
                <a:ext uri="{FF2B5EF4-FFF2-40B4-BE49-F238E27FC236}">
                  <a16:creationId xmlns:a16="http://schemas.microsoft.com/office/drawing/2014/main" id="{8C956C50-F32A-46B1-ADE3-5C5737226B29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7">
              <a:extLst>
                <a:ext uri="{FF2B5EF4-FFF2-40B4-BE49-F238E27FC236}">
                  <a16:creationId xmlns:a16="http://schemas.microsoft.com/office/drawing/2014/main" id="{AA19798B-CD20-4B87-81F5-954880A39F2A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>
                  <a:solidFill>
                    <a:srgbClr val="E6E7E9"/>
                  </a:solidFill>
                  <a:latin typeface="Tw Cen MT" panose="020B0602020104020603" pitchFamily="34" charset="0"/>
                </a:rPr>
                <a:t>Potencial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8">
              <a:extLst>
                <a:ext uri="{FF2B5EF4-FFF2-40B4-BE49-F238E27FC236}">
                  <a16:creationId xmlns:a16="http://schemas.microsoft.com/office/drawing/2014/main" id="{46A942B3-6F56-416E-B9A9-8F6598539FCD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10" name="Group 9">
            <a:extLst>
              <a:ext uri="{FF2B5EF4-FFF2-40B4-BE49-F238E27FC236}">
                <a16:creationId xmlns:a16="http://schemas.microsoft.com/office/drawing/2014/main" id="{51E064D9-3897-471B-A4FF-490659F7A61B}"/>
              </a:ext>
            </a:extLst>
          </p:cNvPr>
          <p:cNvGrpSpPr/>
          <p:nvPr/>
        </p:nvGrpSpPr>
        <p:grpSpPr>
          <a:xfrm>
            <a:off x="3252910" y="1556163"/>
            <a:ext cx="1805441" cy="1894017"/>
            <a:chOff x="1387588" y="2182683"/>
            <a:chExt cx="1805441" cy="1894017"/>
          </a:xfrm>
        </p:grpSpPr>
        <p:sp>
          <p:nvSpPr>
            <p:cNvPr id="111" name="Rectangle: Top Corners Rounded 10">
              <a:extLst>
                <a:ext uri="{FF2B5EF4-FFF2-40B4-BE49-F238E27FC236}">
                  <a16:creationId xmlns:a16="http://schemas.microsoft.com/office/drawing/2014/main" id="{2CC271A0-DC6D-4182-9F25-663A1FF587CE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">
              <a:extLst>
                <a:ext uri="{FF2B5EF4-FFF2-40B4-BE49-F238E27FC236}">
                  <a16:creationId xmlns:a16="http://schemas.microsoft.com/office/drawing/2014/main" id="{5C660645-F1C4-4B28-AC6F-3B9FD5F8C662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Libertad</a:t>
              </a:r>
            </a:p>
          </p:txBody>
        </p:sp>
        <p:sp>
          <p:nvSpPr>
            <p:cNvPr id="113" name="TextBox 12">
              <a:extLst>
                <a:ext uri="{FF2B5EF4-FFF2-40B4-BE49-F238E27FC236}">
                  <a16:creationId xmlns:a16="http://schemas.microsoft.com/office/drawing/2014/main" id="{53857FCC-29C1-48E7-B496-3306A56E9682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14" name="Freeform: Shape 13">
            <a:extLst>
              <a:ext uri="{FF2B5EF4-FFF2-40B4-BE49-F238E27FC236}">
                <a16:creationId xmlns:a16="http://schemas.microsoft.com/office/drawing/2014/main" id="{3638BED4-2AA2-4354-BE83-22E8C14DA9FA}"/>
              </a:ext>
            </a:extLst>
          </p:cNvPr>
          <p:cNvSpPr/>
          <p:nvPr/>
        </p:nvSpPr>
        <p:spPr>
          <a:xfrm flipV="1">
            <a:off x="3359840" y="251673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4">
            <a:extLst>
              <a:ext uri="{FF2B5EF4-FFF2-40B4-BE49-F238E27FC236}">
                <a16:creationId xmlns:a16="http://schemas.microsoft.com/office/drawing/2014/main" id="{EE667B51-9A82-478D-8B20-7CD7E65FC6AB}"/>
              </a:ext>
            </a:extLst>
          </p:cNvPr>
          <p:cNvSpPr/>
          <p:nvPr/>
        </p:nvSpPr>
        <p:spPr>
          <a:xfrm flipV="1">
            <a:off x="5856717" y="251673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5">
            <a:extLst>
              <a:ext uri="{FF2B5EF4-FFF2-40B4-BE49-F238E27FC236}">
                <a16:creationId xmlns:a16="http://schemas.microsoft.com/office/drawing/2014/main" id="{FE649020-9296-430F-AEA9-B01A2E8F6C5F}"/>
              </a:ext>
            </a:extLst>
          </p:cNvPr>
          <p:cNvSpPr/>
          <p:nvPr/>
        </p:nvSpPr>
        <p:spPr>
          <a:xfrm flipV="1">
            <a:off x="8353594" y="251673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25" descr="Escena de montaña">
            <a:extLst>
              <a:ext uri="{FF2B5EF4-FFF2-40B4-BE49-F238E27FC236}">
                <a16:creationId xmlns:a16="http://schemas.microsoft.com/office/drawing/2014/main" id="{C49F6DEA-A3E3-4994-9EF9-490E0467F3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587385" y="3476563"/>
            <a:ext cx="1136490" cy="1136490"/>
          </a:xfrm>
          <a:prstGeom prst="rect">
            <a:avLst/>
          </a:prstGeom>
        </p:spPr>
      </p:pic>
      <p:pic>
        <p:nvPicPr>
          <p:cNvPr id="118" name="Picture 26" descr="Tendencia alcista">
            <a:extLst>
              <a:ext uri="{FF2B5EF4-FFF2-40B4-BE49-F238E27FC236}">
                <a16:creationId xmlns:a16="http://schemas.microsoft.com/office/drawing/2014/main" id="{786761CC-CDCF-4965-A0B4-7D2B203BE3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039880" y="3420476"/>
            <a:ext cx="1225254" cy="1225254"/>
          </a:xfrm>
          <a:prstGeom prst="rect">
            <a:avLst/>
          </a:prstGeom>
        </p:spPr>
      </p:pic>
      <p:pic>
        <p:nvPicPr>
          <p:cNvPr id="119" name="Picture 27">
            <a:extLst>
              <a:ext uri="{FF2B5EF4-FFF2-40B4-BE49-F238E27FC236}">
                <a16:creationId xmlns:a16="http://schemas.microsoft.com/office/drawing/2014/main" id="{732C104B-76B8-4C4C-B7D6-74B84B633F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07250" y="3328786"/>
            <a:ext cx="1284267" cy="128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3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75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114" grpId="0" animBg="1"/>
      <p:bldP spid="115" grpId="0" animBg="1"/>
      <p:bldP spid="1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04226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4025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55382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18661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2" name="TextBox 15">
            <a:extLst>
              <a:ext uri="{FF2B5EF4-FFF2-40B4-BE49-F238E27FC236}">
                <a16:creationId xmlns:a16="http://schemas.microsoft.com/office/drawing/2014/main" id="{04D931A7-EAAA-4DF2-8BF8-3780D95F1B68}"/>
              </a:ext>
            </a:extLst>
          </p:cNvPr>
          <p:cNvSpPr txBox="1"/>
          <p:nvPr/>
        </p:nvSpPr>
        <p:spPr>
          <a:xfrm>
            <a:off x="2571344" y="139592"/>
            <a:ext cx="69196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>
                <a:solidFill>
                  <a:srgbClr val="FFC730"/>
                </a:solidFill>
                <a:latin typeface="Tw Cen MT" panose="020B0602020104020603" pitchFamily="34" charset="0"/>
              </a:rPr>
              <a:t>QA</a:t>
            </a:r>
            <a:endParaRPr lang="es-MX" sz="7200" dirty="0">
              <a:solidFill>
                <a:srgbClr val="FFC73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1893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394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968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QA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131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3" name="Título 31">
            <a:extLst>
              <a:ext uri="{FF2B5EF4-FFF2-40B4-BE49-F238E27FC236}">
                <a16:creationId xmlns:a16="http://schemas.microsoft.com/office/drawing/2014/main" id="{B101DF2D-466D-4222-8684-297EFEC23533}"/>
              </a:ext>
            </a:extLst>
          </p:cNvPr>
          <p:cNvSpPr txBox="1">
            <a:spLocks/>
          </p:cNvSpPr>
          <p:nvPr/>
        </p:nvSpPr>
        <p:spPr>
          <a:xfrm>
            <a:off x="2686135" y="186036"/>
            <a:ext cx="66421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6600" dirty="0">
                <a:solidFill>
                  <a:srgbClr val="FF0000"/>
                </a:solidFill>
                <a:latin typeface="Tw Cen MT" panose="020B0602020104020603" pitchFamily="34" charset="0"/>
              </a:rPr>
              <a:t>Arquitectura</a:t>
            </a:r>
          </a:p>
        </p:txBody>
      </p:sp>
      <p:pic>
        <p:nvPicPr>
          <p:cNvPr id="7" name="Imagen 6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F978092A-C559-4058-84F7-B045A3207C4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498" y="1532394"/>
            <a:ext cx="7387869" cy="409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48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1893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394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968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QA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131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3" name="Título 31">
            <a:extLst>
              <a:ext uri="{FF2B5EF4-FFF2-40B4-BE49-F238E27FC236}">
                <a16:creationId xmlns:a16="http://schemas.microsoft.com/office/drawing/2014/main" id="{B101DF2D-466D-4222-8684-297EFEC23533}"/>
              </a:ext>
            </a:extLst>
          </p:cNvPr>
          <p:cNvSpPr txBox="1">
            <a:spLocks/>
          </p:cNvSpPr>
          <p:nvPr/>
        </p:nvSpPr>
        <p:spPr>
          <a:xfrm>
            <a:off x="2686135" y="186036"/>
            <a:ext cx="66421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600">
                <a:solidFill>
                  <a:srgbClr val="FF0000"/>
                </a:solidFill>
                <a:latin typeface="Tw Cen MT" panose="020B0602020104020603" pitchFamily="34" charset="0"/>
              </a:rPr>
              <a:t>Tecnologías usadas</a:t>
            </a:r>
            <a:endParaRPr lang="es-MX" sz="6600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pic>
        <p:nvPicPr>
          <p:cNvPr id="34" name="Imagen 3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C29F203-4990-4C4D-9EAB-163F766870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29" y="1420733"/>
            <a:ext cx="1842710" cy="18427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Imagen 3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8762FA9-0D0C-4C57-B807-E532168B2D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96" y="1467149"/>
            <a:ext cx="1931610" cy="19316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6" name="Imagen 3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890EA3C-6D94-4532-96FF-4122690BF7B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6" r="22428"/>
          <a:stretch/>
        </p:blipFill>
        <p:spPr>
          <a:xfrm>
            <a:off x="2241830" y="4068191"/>
            <a:ext cx="1931610" cy="20393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57958E45-7917-406E-8391-7DEE07C560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413" y="4094915"/>
            <a:ext cx="1937376" cy="19316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1161ACD-2D02-432C-8122-6A1E2B5BC1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596" y="2432954"/>
            <a:ext cx="2273417" cy="22734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98557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1893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394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968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QA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131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6" name="Título 31">
            <a:extLst>
              <a:ext uri="{FF2B5EF4-FFF2-40B4-BE49-F238E27FC236}">
                <a16:creationId xmlns:a16="http://schemas.microsoft.com/office/drawing/2014/main" id="{8FB015E6-4000-43E4-ACF6-7A55BCD775F5}"/>
              </a:ext>
            </a:extLst>
          </p:cNvPr>
          <p:cNvSpPr txBox="1">
            <a:spLocks/>
          </p:cNvSpPr>
          <p:nvPr/>
        </p:nvSpPr>
        <p:spPr>
          <a:xfrm>
            <a:off x="1766804" y="252603"/>
            <a:ext cx="812343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600" dirty="0">
                <a:solidFill>
                  <a:srgbClr val="FF0000"/>
                </a:solidFill>
                <a:latin typeface="Tw Cen MT" panose="020B0602020104020603" pitchFamily="34" charset="0"/>
              </a:rPr>
              <a:t>Servicios expuestos: 10</a:t>
            </a:r>
          </a:p>
        </p:txBody>
      </p:sp>
      <p:pic>
        <p:nvPicPr>
          <p:cNvPr id="37" name="Imagen 36" descr="Imagen que contiene objeto, botiquín de primeros auxilios, reloj&#10;&#10;Descripción generada automáticamente">
            <a:extLst>
              <a:ext uri="{FF2B5EF4-FFF2-40B4-BE49-F238E27FC236}">
                <a16:creationId xmlns:a16="http://schemas.microsoft.com/office/drawing/2014/main" id="{ADF740DE-ACD8-4770-AEFE-844A82BA51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24" y="1601814"/>
            <a:ext cx="3390600" cy="33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140</Words>
  <Application>Microsoft Office PowerPoint</Application>
  <PresentationFormat>Panorámica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Tw Cen MT</vt:lpstr>
      <vt:lpstr>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Daniel López</cp:lastModifiedBy>
  <cp:revision>66</cp:revision>
  <dcterms:created xsi:type="dcterms:W3CDTF">2017-01-05T13:17:27Z</dcterms:created>
  <dcterms:modified xsi:type="dcterms:W3CDTF">2020-01-17T15:54:22Z</dcterms:modified>
</cp:coreProperties>
</file>