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4" r:id="rId4"/>
    <p:sldId id="275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0000"/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13.01.2020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3">
            <a:extLst>
              <a:ext uri="{FF2B5EF4-FFF2-40B4-BE49-F238E27FC236}">
                <a16:creationId xmlns:a16="http://schemas.microsoft.com/office/drawing/2014/main" id="{F0BCBCFD-9D45-4159-BB03-AE3F719F37D0}"/>
              </a:ext>
            </a:extLst>
          </p:cNvPr>
          <p:cNvSpPr txBox="1"/>
          <p:nvPr/>
        </p:nvSpPr>
        <p:spPr>
          <a:xfrm>
            <a:off x="4081622" y="1734494"/>
            <a:ext cx="7735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dirty="0">
                <a:solidFill>
                  <a:schemeClr val="accent5"/>
                </a:solidFill>
                <a:latin typeface="Tw Cen MT" panose="020B0602020104020603" pitchFamily="34" charset="0"/>
              </a:rPr>
              <a:t>App-Empresarial</a:t>
            </a:r>
          </a:p>
        </p:txBody>
      </p:sp>
      <p:sp>
        <p:nvSpPr>
          <p:cNvPr id="61" name="TextBox 12">
            <a:extLst>
              <a:ext uri="{FF2B5EF4-FFF2-40B4-BE49-F238E27FC236}">
                <a16:creationId xmlns:a16="http://schemas.microsoft.com/office/drawing/2014/main" id="{8CACC3B5-B6C5-4D8A-99C6-F6FBF660DBDA}"/>
              </a:ext>
            </a:extLst>
          </p:cNvPr>
          <p:cNvSpPr txBox="1"/>
          <p:nvPr/>
        </p:nvSpPr>
        <p:spPr>
          <a:xfrm>
            <a:off x="3901363" y="3344591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tx2"/>
                </a:solidFill>
                <a:latin typeface="Tw Cen MT" panose="020B0602020104020603" pitchFamily="34" charset="0"/>
              </a:rPr>
              <a:t>Semillero</a:t>
            </a: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 de </a:t>
            </a:r>
            <a:r>
              <a:rPr lang="es-MX" sz="2800" dirty="0">
                <a:solidFill>
                  <a:schemeClr val="tx2"/>
                </a:solidFill>
                <a:latin typeface="Tw Cen MT" panose="020B0602020104020603" pitchFamily="34" charset="0"/>
              </a:rPr>
              <a:t>talento</a:t>
            </a:r>
            <a:r>
              <a:rPr lang="en-US" sz="2800" dirty="0">
                <a:solidFill>
                  <a:schemeClr val="tx2"/>
                </a:solidFill>
                <a:latin typeface="Tw Cen MT" panose="020B0602020104020603" pitchFamily="34" charset="0"/>
              </a:rPr>
              <a:t>: Banca Digital</a:t>
            </a:r>
          </a:p>
        </p:txBody>
      </p:sp>
      <p:grpSp>
        <p:nvGrpSpPr>
          <p:cNvPr id="62" name="Grupo 61">
            <a:extLst>
              <a:ext uri="{FF2B5EF4-FFF2-40B4-BE49-F238E27FC236}">
                <a16:creationId xmlns:a16="http://schemas.microsoft.com/office/drawing/2014/main" id="{45B24070-E296-4273-B146-774E3B829839}"/>
              </a:ext>
            </a:extLst>
          </p:cNvPr>
          <p:cNvGrpSpPr/>
          <p:nvPr/>
        </p:nvGrpSpPr>
        <p:grpSpPr>
          <a:xfrm>
            <a:off x="5119253" y="4056993"/>
            <a:ext cx="4845684" cy="451824"/>
            <a:chOff x="4025723" y="4548276"/>
            <a:chExt cx="4845684" cy="451824"/>
          </a:xfrm>
        </p:grpSpPr>
        <p:grpSp>
          <p:nvGrpSpPr>
            <p:cNvPr id="63" name="Group 4">
              <a:extLst>
                <a:ext uri="{FF2B5EF4-FFF2-40B4-BE49-F238E27FC236}">
                  <a16:creationId xmlns:a16="http://schemas.microsoft.com/office/drawing/2014/main" id="{B534281E-8E1A-4449-A50D-51664E78FDAD}"/>
                </a:ext>
              </a:extLst>
            </p:cNvPr>
            <p:cNvGrpSpPr/>
            <p:nvPr/>
          </p:nvGrpSpPr>
          <p:grpSpPr>
            <a:xfrm>
              <a:off x="4025723" y="4548276"/>
              <a:ext cx="4112437" cy="451824"/>
              <a:chOff x="4679586" y="878988"/>
              <a:chExt cx="1745757" cy="190500"/>
            </a:xfrm>
          </p:grpSpPr>
          <p:sp>
            <p:nvSpPr>
              <p:cNvPr id="65" name="Oval 5">
                <a:extLst>
                  <a:ext uri="{FF2B5EF4-FFF2-40B4-BE49-F238E27FC236}">
                    <a16:creationId xmlns:a16="http://schemas.microsoft.com/office/drawing/2014/main" id="{35CBA1C3-47C3-4603-81F9-9D5F42BCB9CA}"/>
                  </a:ext>
                </a:extLst>
              </p:cNvPr>
              <p:cNvSpPr/>
              <p:nvPr/>
            </p:nvSpPr>
            <p:spPr>
              <a:xfrm>
                <a:off x="4679586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">
                <a:extLst>
                  <a:ext uri="{FF2B5EF4-FFF2-40B4-BE49-F238E27FC236}">
                    <a16:creationId xmlns:a16="http://schemas.microsoft.com/office/drawing/2014/main" id="{53EFBCF2-D663-4D6B-A338-E4D5170B9644}"/>
                  </a:ext>
                </a:extLst>
              </p:cNvPr>
              <p:cNvSpPr/>
              <p:nvPr/>
            </p:nvSpPr>
            <p:spPr>
              <a:xfrm>
                <a:off x="4990736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7">
                <a:extLst>
                  <a:ext uri="{FF2B5EF4-FFF2-40B4-BE49-F238E27FC236}">
                    <a16:creationId xmlns:a16="http://schemas.microsoft.com/office/drawing/2014/main" id="{7874AF1B-BECF-40E6-9337-D9EA062187E0}"/>
                  </a:ext>
                </a:extLst>
              </p:cNvPr>
              <p:cNvSpPr/>
              <p:nvPr/>
            </p:nvSpPr>
            <p:spPr>
              <a:xfrm>
                <a:off x="5301522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8">
                <a:extLst>
                  <a:ext uri="{FF2B5EF4-FFF2-40B4-BE49-F238E27FC236}">
                    <a16:creationId xmlns:a16="http://schemas.microsoft.com/office/drawing/2014/main" id="{04B9E8E4-5AA8-49B8-9E2E-8B8D3B784262}"/>
                  </a:ext>
                </a:extLst>
              </p:cNvPr>
              <p:cNvSpPr/>
              <p:nvPr/>
            </p:nvSpPr>
            <p:spPr>
              <a:xfrm>
                <a:off x="5612308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9">
                <a:extLst>
                  <a:ext uri="{FF2B5EF4-FFF2-40B4-BE49-F238E27FC236}">
                    <a16:creationId xmlns:a16="http://schemas.microsoft.com/office/drawing/2014/main" id="{21143334-D4BF-4907-B074-175819E59D34}"/>
                  </a:ext>
                </a:extLst>
              </p:cNvPr>
              <p:cNvSpPr/>
              <p:nvPr/>
            </p:nvSpPr>
            <p:spPr>
              <a:xfrm>
                <a:off x="5923575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10">
                <a:extLst>
                  <a:ext uri="{FF2B5EF4-FFF2-40B4-BE49-F238E27FC236}">
                    <a16:creationId xmlns:a16="http://schemas.microsoft.com/office/drawing/2014/main" id="{BA357F39-A5D4-42ED-A32D-CC66CDAE0ABB}"/>
                  </a:ext>
                </a:extLst>
              </p:cNvPr>
              <p:cNvSpPr/>
              <p:nvPr/>
            </p:nvSpPr>
            <p:spPr>
              <a:xfrm>
                <a:off x="6234843" y="878988"/>
                <a:ext cx="190500" cy="1905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Oval 10">
              <a:extLst>
                <a:ext uri="{FF2B5EF4-FFF2-40B4-BE49-F238E27FC236}">
                  <a16:creationId xmlns:a16="http://schemas.microsoft.com/office/drawing/2014/main" id="{9A806397-8514-4CB0-B081-C317CE8EB8B9}"/>
                </a:ext>
              </a:extLst>
            </p:cNvPr>
            <p:cNvSpPr/>
            <p:nvPr/>
          </p:nvSpPr>
          <p:spPr>
            <a:xfrm>
              <a:off x="8422651" y="4548276"/>
              <a:ext cx="448756" cy="45182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84662" y="-2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13">
            <a:extLst>
              <a:ext uri="{FF2B5EF4-FFF2-40B4-BE49-F238E27FC236}">
                <a16:creationId xmlns:a16="http://schemas.microsoft.com/office/drawing/2014/main" id="{4869C09F-E630-4A19-90ED-5841576728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2" r="612"/>
          <a:stretch/>
        </p:blipFill>
        <p:spPr>
          <a:xfrm>
            <a:off x="3961027" y="1909860"/>
            <a:ext cx="2248016" cy="2248014"/>
          </a:xfrm>
          <a:prstGeom prst="ellipse">
            <a:avLst/>
          </a:prstGeom>
        </p:spPr>
      </p:pic>
      <p:sp>
        <p:nvSpPr>
          <p:cNvPr id="40" name="TextBox 15">
            <a:extLst>
              <a:ext uri="{FF2B5EF4-FFF2-40B4-BE49-F238E27FC236}">
                <a16:creationId xmlns:a16="http://schemas.microsoft.com/office/drawing/2014/main" id="{5BF04E58-4936-48F2-9810-7923408A40BD}"/>
              </a:ext>
            </a:extLst>
          </p:cNvPr>
          <p:cNvSpPr txBox="1"/>
          <p:nvPr/>
        </p:nvSpPr>
        <p:spPr>
          <a:xfrm>
            <a:off x="3035953" y="4566195"/>
            <a:ext cx="4045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E0000"/>
                </a:solidFill>
                <a:latin typeface="Tw Cen MT" panose="020B0602020104020603" pitchFamily="34" charset="0"/>
              </a:rPr>
              <a:t>Daniel Alejandro López Hernández</a:t>
            </a:r>
          </a:p>
        </p:txBody>
      </p:sp>
      <p:sp>
        <p:nvSpPr>
          <p:cNvPr id="41" name="TextBox 15">
            <a:extLst>
              <a:ext uri="{FF2B5EF4-FFF2-40B4-BE49-F238E27FC236}">
                <a16:creationId xmlns:a16="http://schemas.microsoft.com/office/drawing/2014/main" id="{4E516642-C684-4AA4-B67E-5F5964EFF938}"/>
              </a:ext>
            </a:extLst>
          </p:cNvPr>
          <p:cNvSpPr txBox="1"/>
          <p:nvPr/>
        </p:nvSpPr>
        <p:spPr>
          <a:xfrm>
            <a:off x="5343398" y="658032"/>
            <a:ext cx="404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rgbClr val="EE0000"/>
                </a:solidFill>
                <a:latin typeface="Tw Cen MT" panose="020B0602020104020603" pitchFamily="34" charset="0"/>
              </a:rPr>
              <a:t>Servicios</a:t>
            </a:r>
          </a:p>
        </p:txBody>
      </p:sp>
      <p:pic>
        <p:nvPicPr>
          <p:cNvPr id="42" name="Picture 13">
            <a:extLst>
              <a:ext uri="{FF2B5EF4-FFF2-40B4-BE49-F238E27FC236}">
                <a16:creationId xmlns:a16="http://schemas.microsoft.com/office/drawing/2014/main" id="{51A74602-818F-4ADE-825E-5F7B5B79E5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2" r="612"/>
          <a:stretch/>
        </p:blipFill>
        <p:spPr>
          <a:xfrm>
            <a:off x="8523192" y="1909860"/>
            <a:ext cx="2248016" cy="2248014"/>
          </a:xfrm>
          <a:prstGeom prst="ellipse">
            <a:avLst/>
          </a:prstGeom>
        </p:spPr>
      </p:pic>
      <p:sp>
        <p:nvSpPr>
          <p:cNvPr id="43" name="TextBox 15">
            <a:extLst>
              <a:ext uri="{FF2B5EF4-FFF2-40B4-BE49-F238E27FC236}">
                <a16:creationId xmlns:a16="http://schemas.microsoft.com/office/drawing/2014/main" id="{5C15DBA4-417B-49BD-990E-916E03A3446E}"/>
              </a:ext>
            </a:extLst>
          </p:cNvPr>
          <p:cNvSpPr txBox="1"/>
          <p:nvPr/>
        </p:nvSpPr>
        <p:spPr>
          <a:xfrm>
            <a:off x="7624482" y="4520029"/>
            <a:ext cx="4045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EE0000"/>
                </a:solidFill>
                <a:latin typeface="Tw Cen MT" panose="020B0602020104020603" pitchFamily="34" charset="0"/>
              </a:rPr>
              <a:t>Luis Alberto</a:t>
            </a: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  <a:r>
              <a:rPr lang="es-MX" sz="3200" dirty="0">
                <a:solidFill>
                  <a:srgbClr val="EE0000"/>
                </a:solidFill>
                <a:latin typeface="Tw Cen MT" panose="020B0602020104020603" pitchFamily="34" charset="0"/>
              </a:rPr>
              <a:t>Oropeza</a:t>
            </a:r>
            <a:r>
              <a:rPr lang="en-US" sz="3200" dirty="0">
                <a:solidFill>
                  <a:srgbClr val="EE0000"/>
                </a:solidFill>
                <a:latin typeface="Tw Cen MT" panose="020B0602020104020603" pitchFamily="34" charset="0"/>
              </a:rPr>
              <a:t> </a:t>
            </a:r>
            <a:r>
              <a:rPr lang="es-MX" sz="3200" dirty="0">
                <a:solidFill>
                  <a:srgbClr val="EE0000"/>
                </a:solidFill>
                <a:latin typeface="Tw Cen MT" panose="020B0602020104020603" pitchFamily="34" charset="0"/>
              </a:rPr>
              <a:t>Vilchis</a:t>
            </a: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13">
            <a:extLst>
              <a:ext uri="{FF2B5EF4-FFF2-40B4-BE49-F238E27FC236}">
                <a16:creationId xmlns:a16="http://schemas.microsoft.com/office/drawing/2014/main" id="{5EDB0336-FC8D-4967-A207-BD38D7AC8B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2" r="612"/>
          <a:stretch/>
        </p:blipFill>
        <p:spPr>
          <a:xfrm>
            <a:off x="3868751" y="1850740"/>
            <a:ext cx="2248016" cy="2248014"/>
          </a:xfrm>
          <a:prstGeom prst="ellipse">
            <a:avLst/>
          </a:prstGeom>
        </p:spPr>
      </p:pic>
      <p:sp>
        <p:nvSpPr>
          <p:cNvPr id="40" name="TextBox 15">
            <a:extLst>
              <a:ext uri="{FF2B5EF4-FFF2-40B4-BE49-F238E27FC236}">
                <a16:creationId xmlns:a16="http://schemas.microsoft.com/office/drawing/2014/main" id="{6E4D6169-EA80-423E-B395-EE2F4E6340EB}"/>
              </a:ext>
            </a:extLst>
          </p:cNvPr>
          <p:cNvSpPr txBox="1"/>
          <p:nvPr/>
        </p:nvSpPr>
        <p:spPr>
          <a:xfrm>
            <a:off x="2943677" y="4507075"/>
            <a:ext cx="4045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Tw Cen MT" panose="020B0602020104020603" pitchFamily="34" charset="0"/>
              </a:rPr>
              <a:t>Claudia Nohemi Miranda Vildozola</a:t>
            </a:r>
          </a:p>
        </p:txBody>
      </p:sp>
      <p:sp>
        <p:nvSpPr>
          <p:cNvPr id="41" name="TextBox 15">
            <a:extLst>
              <a:ext uri="{FF2B5EF4-FFF2-40B4-BE49-F238E27FC236}">
                <a16:creationId xmlns:a16="http://schemas.microsoft.com/office/drawing/2014/main" id="{C62B78E0-9E05-438F-8B31-0ED7B3515888}"/>
              </a:ext>
            </a:extLst>
          </p:cNvPr>
          <p:cNvSpPr txBox="1"/>
          <p:nvPr/>
        </p:nvSpPr>
        <p:spPr>
          <a:xfrm>
            <a:off x="5251122" y="792500"/>
            <a:ext cx="404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rgbClr val="00B050"/>
                </a:solidFill>
                <a:latin typeface="Tw Cen MT" panose="020B0602020104020603" pitchFamily="34" charset="0"/>
              </a:rPr>
              <a:t>Android</a:t>
            </a:r>
          </a:p>
        </p:txBody>
      </p:sp>
      <p:pic>
        <p:nvPicPr>
          <p:cNvPr id="42" name="Picture 13">
            <a:extLst>
              <a:ext uri="{FF2B5EF4-FFF2-40B4-BE49-F238E27FC236}">
                <a16:creationId xmlns:a16="http://schemas.microsoft.com/office/drawing/2014/main" id="{B83E9E20-1907-49F9-B81D-8EB3A203B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2" r="612"/>
          <a:stretch/>
        </p:blipFill>
        <p:spPr>
          <a:xfrm>
            <a:off x="8430916" y="1850740"/>
            <a:ext cx="2248016" cy="2248014"/>
          </a:xfrm>
          <a:prstGeom prst="ellipse">
            <a:avLst/>
          </a:prstGeom>
        </p:spPr>
      </p:pic>
      <p:sp>
        <p:nvSpPr>
          <p:cNvPr id="43" name="TextBox 15">
            <a:extLst>
              <a:ext uri="{FF2B5EF4-FFF2-40B4-BE49-F238E27FC236}">
                <a16:creationId xmlns:a16="http://schemas.microsoft.com/office/drawing/2014/main" id="{D065D824-82D2-4999-A2DA-409B44F30F29}"/>
              </a:ext>
            </a:extLst>
          </p:cNvPr>
          <p:cNvSpPr txBox="1"/>
          <p:nvPr/>
        </p:nvSpPr>
        <p:spPr>
          <a:xfrm>
            <a:off x="7532206" y="4460909"/>
            <a:ext cx="404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Tw Cen MT" panose="020B0602020104020603" pitchFamily="34" charset="0"/>
              </a:rPr>
              <a:t>Valentín </a:t>
            </a:r>
            <a:r>
              <a:rPr lang="es-MX" sz="3200" dirty="0">
                <a:solidFill>
                  <a:srgbClr val="00B050"/>
                </a:solidFill>
                <a:latin typeface="Tw Cen MT" panose="020B0602020104020603" pitchFamily="34" charset="0"/>
              </a:rPr>
              <a:t>Ruíz</a:t>
            </a:r>
            <a:r>
              <a:rPr lang="en-US" sz="3200" dirty="0">
                <a:solidFill>
                  <a:srgbClr val="00B050"/>
                </a:solidFill>
                <a:latin typeface="Tw Cen MT" panose="020B0602020104020603" pitchFamily="34" charset="0"/>
              </a:rPr>
              <a:t> Rojas</a:t>
            </a:r>
            <a:r>
              <a:rPr lang="en-US" sz="3200" dirty="0">
                <a:solidFill>
                  <a:srgbClr val="03A1A4"/>
                </a:solidFill>
                <a:latin typeface="Tw Cen MT" panose="020B06020201040206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3315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rgbClr val="F0EEF0"/>
                  </a:solidFill>
                  <a:latin typeface="Tw Cen MT" panose="020B0602020104020603" pitchFamily="34" charset="0"/>
                </a:rPr>
                <a:t>Equipo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9" name="Picture 13">
            <a:extLst>
              <a:ext uri="{FF2B5EF4-FFF2-40B4-BE49-F238E27FC236}">
                <a16:creationId xmlns:a16="http://schemas.microsoft.com/office/drawing/2014/main" id="{89017A9C-C2F1-4E8F-B1AB-2F524C50C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2" r="612"/>
          <a:stretch/>
        </p:blipFill>
        <p:spPr>
          <a:xfrm>
            <a:off x="6096000" y="1654459"/>
            <a:ext cx="2248016" cy="2248014"/>
          </a:xfrm>
          <a:prstGeom prst="ellipse">
            <a:avLst/>
          </a:prstGeom>
        </p:spPr>
      </p:pic>
      <p:sp>
        <p:nvSpPr>
          <p:cNvPr id="40" name="TextBox 15">
            <a:extLst>
              <a:ext uri="{FF2B5EF4-FFF2-40B4-BE49-F238E27FC236}">
                <a16:creationId xmlns:a16="http://schemas.microsoft.com/office/drawing/2014/main" id="{116E5BBF-BA44-44E8-A734-113B42E70BEB}"/>
              </a:ext>
            </a:extLst>
          </p:cNvPr>
          <p:cNvSpPr txBox="1"/>
          <p:nvPr/>
        </p:nvSpPr>
        <p:spPr>
          <a:xfrm>
            <a:off x="5197289" y="4406806"/>
            <a:ext cx="404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Natanael Cruz Mota</a:t>
            </a:r>
          </a:p>
        </p:txBody>
      </p:sp>
      <p:sp>
        <p:nvSpPr>
          <p:cNvPr id="41" name="TextBox 15">
            <a:extLst>
              <a:ext uri="{FF2B5EF4-FFF2-40B4-BE49-F238E27FC236}">
                <a16:creationId xmlns:a16="http://schemas.microsoft.com/office/drawing/2014/main" id="{49EA113A-384C-415F-BCB9-525CD35CA7A6}"/>
              </a:ext>
            </a:extLst>
          </p:cNvPr>
          <p:cNvSpPr txBox="1"/>
          <p:nvPr/>
        </p:nvSpPr>
        <p:spPr>
          <a:xfrm>
            <a:off x="5197290" y="757375"/>
            <a:ext cx="404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w Cen MT" panose="020B0602020104020603" pitchFamily="34" charset="0"/>
              </a:rPr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370223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7976170" y="1491437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79293" y="1491437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089346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5586223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083100" y="245200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3083677" y="3146196"/>
            <a:ext cx="1591582" cy="832605"/>
            <a:chOff x="1488849" y="3837442"/>
            <a:chExt cx="1591582" cy="83260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5572502" y="3146196"/>
            <a:ext cx="1591582" cy="832605"/>
            <a:chOff x="3977674" y="3837442"/>
            <a:chExt cx="1591582" cy="832605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8083100" y="3146196"/>
            <a:ext cx="1591582" cy="832605"/>
            <a:chOff x="6488272" y="3837442"/>
            <a:chExt cx="1591582" cy="832605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9" y="4229239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947" y="4229326"/>
            <a:ext cx="897858" cy="89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674" y="4229239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2594536" y="4142156"/>
            <a:ext cx="2289049" cy="733322"/>
            <a:chOff x="1514240" y="4816886"/>
            <a:chExt cx="2289049" cy="7333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2014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4783446" y="4142156"/>
            <a:ext cx="2289049" cy="733322"/>
            <a:chOff x="1514240" y="4816886"/>
            <a:chExt cx="2289049" cy="733322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2015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6912585" y="4142156"/>
            <a:ext cx="2289049" cy="733322"/>
            <a:chOff x="1514240" y="4816886"/>
            <a:chExt cx="2289049" cy="73332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33898" y="5088543"/>
              <a:ext cx="18497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YOU CAN ADD SOME BRIEF TEXT HERE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2016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89FF31-8612-4FD2-9987-7B2B659E4399}"/>
              </a:ext>
            </a:extLst>
          </p:cNvPr>
          <p:cNvGrpSpPr/>
          <p:nvPr/>
        </p:nvGrpSpPr>
        <p:grpSpPr>
          <a:xfrm>
            <a:off x="1590156" y="1623565"/>
            <a:ext cx="2017224" cy="2017224"/>
            <a:chOff x="1466851" y="1754971"/>
            <a:chExt cx="2362200" cy="2362200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A4AD62D-BD7E-415D-B725-6AC37487928F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AD995FC3-C541-42EF-8CAA-48FBA94B94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58BBFA0-22AC-4630-95CF-DD11BBF46981}"/>
              </a:ext>
            </a:extLst>
          </p:cNvPr>
          <p:cNvGrpSpPr/>
          <p:nvPr/>
        </p:nvGrpSpPr>
        <p:grpSpPr>
          <a:xfrm>
            <a:off x="4287817" y="159450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106C475-63FF-4B88-9037-7D4296DCF408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5A49D4CA-4AB4-4B81-87DF-16F4C749B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FA7696F-3A12-4749-96EF-506789697582}"/>
              </a:ext>
            </a:extLst>
          </p:cNvPr>
          <p:cNvGrpSpPr/>
          <p:nvPr/>
        </p:nvGrpSpPr>
        <p:grpSpPr>
          <a:xfrm>
            <a:off x="7057250" y="158935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EA41108-70F3-44FD-9476-BB5FCAD01852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70692E7A-E8C1-4231-93B0-76CAA4775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671243" y="1589351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359048" y="158935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113378" y="1596925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1089803" y="4112242"/>
            <a:ext cx="3048141" cy="1452554"/>
            <a:chOff x="264581" y="4416136"/>
            <a:chExt cx="3048141" cy="145255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ALAN MARTIN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FA98CF0-C7D5-4BB1-AE6B-892973EDC2B3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806113" y="4112242"/>
            <a:ext cx="3048141" cy="1452554"/>
            <a:chOff x="3143051" y="4416136"/>
            <a:chExt cx="3048141" cy="1452554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JHON DOE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DD83A3E-FC84-4E9E-A039-E9CA92AC9309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578020" y="4112242"/>
            <a:ext cx="3048141" cy="1452554"/>
            <a:chOff x="6191192" y="4416136"/>
            <a:chExt cx="3048141" cy="1452554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PABLO PICASO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C9848EF-A792-46BC-8A1A-95DC4C6A8499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CEO, COMPANY NAME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390386" y="1717392"/>
            <a:ext cx="3197225" cy="929085"/>
            <a:chOff x="764723" y="2142394"/>
            <a:chExt cx="3197225" cy="929085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D76257E-DD5D-4C31-B2AC-F76DC9199544}"/>
                </a:ext>
              </a:extLst>
            </p:cNvPr>
            <p:cNvSpPr txBox="1"/>
            <p:nvPr/>
          </p:nvSpPr>
          <p:spPr>
            <a:xfrm>
              <a:off x="1435200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197225" cy="929085"/>
            <a:chOff x="764723" y="3420415"/>
            <a:chExt cx="3197225" cy="929085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1390386" y="4273434"/>
            <a:ext cx="3197225" cy="929085"/>
            <a:chOff x="764723" y="4698436"/>
            <a:chExt cx="3197225" cy="929085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EAC8E37-8B3C-4F8F-AC92-FAC65925ACC6}"/>
                </a:ext>
              </a:extLst>
            </p:cNvPr>
            <p:cNvSpPr txBox="1"/>
            <p:nvPr/>
          </p:nvSpPr>
          <p:spPr>
            <a:xfrm>
              <a:off x="1435200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43BC266-D040-419D-B713-FBC99952FADF}"/>
              </a:ext>
            </a:extLst>
          </p:cNvPr>
          <p:cNvGrpSpPr/>
          <p:nvPr/>
        </p:nvGrpSpPr>
        <p:grpSpPr>
          <a:xfrm>
            <a:off x="5130290" y="2995413"/>
            <a:ext cx="3197225" cy="929085"/>
            <a:chOff x="4504627" y="3420415"/>
            <a:chExt cx="3197225" cy="929085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1C9AE74-6ECE-4642-85A1-879B902A0C00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00EE840-57C5-45A8-AB89-BA57CE453AA8}"/>
                </a:ext>
              </a:extLst>
            </p:cNvPr>
            <p:cNvSpPr txBox="1"/>
            <p:nvPr/>
          </p:nvSpPr>
          <p:spPr>
            <a:xfrm>
              <a:off x="5175104" y="3703169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28C55931-7730-4132-AB43-DEC40108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5130290" y="4273434"/>
            <a:ext cx="3197225" cy="929085"/>
            <a:chOff x="4504627" y="4698436"/>
            <a:chExt cx="3197225" cy="929085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6A922994-56F7-4E3F-BBC4-41F24AED21E0}"/>
              </a:ext>
            </a:extLst>
          </p:cNvPr>
          <p:cNvGrpSpPr/>
          <p:nvPr/>
        </p:nvGrpSpPr>
        <p:grpSpPr>
          <a:xfrm>
            <a:off x="5130290" y="1717392"/>
            <a:ext cx="3197225" cy="929085"/>
            <a:chOff x="4504627" y="2142394"/>
            <a:chExt cx="3197225" cy="929085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4EED872-529B-476D-A042-AF8799EED2BA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Web Design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6E35B1E-3A73-441C-8AB0-F2D52796F64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F7189829-FB67-42A0-ADC4-78F2C37FD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follow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2336800" cy="1390243"/>
            <a:chOff x="979714" y="4445001"/>
            <a:chExt cx="2336800" cy="139024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8M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3172584" y="3966907"/>
            <a:ext cx="2336800" cy="1390243"/>
            <a:chOff x="3629784" y="4445001"/>
            <a:chExt cx="2336800" cy="139024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6M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EEA83BA-280C-4216-B80C-C3082D2456C8}"/>
              </a:ext>
            </a:extLst>
          </p:cNvPr>
          <p:cNvGrpSpPr/>
          <p:nvPr/>
        </p:nvGrpSpPr>
        <p:grpSpPr>
          <a:xfrm>
            <a:off x="5822654" y="3966907"/>
            <a:ext cx="2336800" cy="1390243"/>
            <a:chOff x="6279854" y="4445001"/>
            <a:chExt cx="2336800" cy="13902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D3A4AD-1059-4193-95F4-99D7FB3C3390}"/>
                </a:ext>
              </a:extLst>
            </p:cNvPr>
            <p:cNvSpPr txBox="1"/>
            <p:nvPr/>
          </p:nvSpPr>
          <p:spPr>
            <a:xfrm>
              <a:off x="627985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7M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2CAFD3-83DC-4745-BD2C-AA8DD0D735B7}"/>
                </a:ext>
              </a:extLst>
            </p:cNvPr>
            <p:cNvSpPr txBox="1"/>
            <p:nvPr/>
          </p:nvSpPr>
          <p:spPr>
            <a:xfrm>
              <a:off x="6279854" y="5127358"/>
              <a:ext cx="2336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Here to Explain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3439718" y="1875469"/>
            <a:ext cx="1802532" cy="180253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7A792EE-2433-4D86-A7D5-1FB0D3F9E4D8}"/>
              </a:ext>
            </a:extLst>
          </p:cNvPr>
          <p:cNvGrpSpPr/>
          <p:nvPr/>
        </p:nvGrpSpPr>
        <p:grpSpPr>
          <a:xfrm>
            <a:off x="6038027" y="1869840"/>
            <a:ext cx="1813790" cy="1813790"/>
            <a:chOff x="6403225" y="2209800"/>
            <a:chExt cx="2090058" cy="20900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516301-84E4-4DC6-A056-8024955CA570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90A6E8F-8715-4A45-8091-41BC89D62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1CAD7B-D8C7-4ACB-BAAD-C11ECF75DF45}"/>
              </a:ext>
            </a:extLst>
          </p:cNvPr>
          <p:cNvGrpSpPr/>
          <p:nvPr/>
        </p:nvGrpSpPr>
        <p:grpSpPr>
          <a:xfrm>
            <a:off x="789648" y="1875469"/>
            <a:ext cx="1802532" cy="1802532"/>
            <a:chOff x="1103085" y="2209800"/>
            <a:chExt cx="2090058" cy="2090058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4BCF60-284B-4512-A374-E284A563EFB1}"/>
                </a:ext>
              </a:extLst>
            </p:cNvPr>
            <p:cNvSpPr/>
            <p:nvPr/>
          </p:nvSpPr>
          <p:spPr>
            <a:xfrm>
              <a:off x="1103085" y="2209800"/>
              <a:ext cx="2090058" cy="2090058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88307B7-2C0C-4003-9659-402583C1B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4348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310</Words>
  <Application>Microsoft Office PowerPoint</Application>
  <PresentationFormat>Panorámica</PresentationFormat>
  <Paragraphs>115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Daniel López</cp:lastModifiedBy>
  <cp:revision>18</cp:revision>
  <dcterms:created xsi:type="dcterms:W3CDTF">2017-01-05T13:17:27Z</dcterms:created>
  <dcterms:modified xsi:type="dcterms:W3CDTF">2020-01-13T17:18:51Z</dcterms:modified>
</cp:coreProperties>
</file>