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notesMasterIdLst>
    <p:notesMasterId r:id="rId20"/>
  </p:notesMasterIdLst>
  <p:handoutMasterIdLst>
    <p:handoutMasterId r:id="rId21"/>
  </p:handoutMasterIdLst>
  <p:sldIdLst>
    <p:sldId id="325" r:id="rId5"/>
    <p:sldId id="330" r:id="rId6"/>
    <p:sldId id="348" r:id="rId7"/>
    <p:sldId id="329" r:id="rId8"/>
    <p:sldId id="352" r:id="rId9"/>
    <p:sldId id="335" r:id="rId10"/>
    <p:sldId id="331" r:id="rId11"/>
    <p:sldId id="353" r:id="rId12"/>
    <p:sldId id="349" r:id="rId13"/>
    <p:sldId id="332" r:id="rId14"/>
    <p:sldId id="354" r:id="rId15"/>
    <p:sldId id="355" r:id="rId16"/>
    <p:sldId id="333" r:id="rId17"/>
    <p:sldId id="334" r:id="rId18"/>
    <p:sldId id="351" r:id="rId19"/>
  </p:sldIdLst>
  <p:sldSz cx="7772400" cy="10058400"/>
  <p:notesSz cx="6858000" cy="9144000"/>
  <p:defaultTextStyle>
    <a:defPPr>
      <a:defRPr lang="en-US"/>
    </a:defPPr>
    <a:lvl1pPr marL="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A71EE-124F-4750-808D-5F228020B39F}">
          <p14:sldIdLst>
            <p14:sldId id="325"/>
            <p14:sldId id="330"/>
            <p14:sldId id="348"/>
            <p14:sldId id="329"/>
            <p14:sldId id="352"/>
            <p14:sldId id="335"/>
            <p14:sldId id="331"/>
            <p14:sldId id="353"/>
            <p14:sldId id="349"/>
            <p14:sldId id="332"/>
            <p14:sldId id="354"/>
            <p14:sldId id="355"/>
            <p14:sldId id="333"/>
            <p14:sldId id="334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44A"/>
    <a:srgbClr val="217990"/>
    <a:srgbClr val="7A0000"/>
    <a:srgbClr val="1A4039"/>
    <a:srgbClr val="4B8D8B"/>
    <a:srgbClr val="53CAFF"/>
    <a:srgbClr val="843C0C"/>
    <a:srgbClr val="2F5597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86" autoAdjust="0"/>
  </p:normalViewPr>
  <p:slideViewPr>
    <p:cSldViewPr snapToGrid="0">
      <p:cViewPr varScale="1">
        <p:scale>
          <a:sx n="46" d="100"/>
          <a:sy n="46" d="100"/>
        </p:scale>
        <p:origin x="20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5DAE5-882A-48C4-AAC6-22482143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5480E-9B1B-4C47-AC19-26D98FF37B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1413-530E-431E-9B96-5B986AC44B5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28E4-3CDE-4A67-9340-DDC165C01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3E6D-3CA6-4DE3-A3D6-2072EE9ED4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9FB04-3946-4C88-A779-B7AE300828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7DF2-CECB-42B2-812D-97BB0A1876E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DDEB-4F43-4518-9756-D2F353541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ster / Fly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E300CB4-0295-4E65-9F1B-22A6091A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782F70F-8CBA-4E67-B1E5-3813CB440C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77824" y="6071616"/>
            <a:ext cx="6035040" cy="1554480"/>
          </a:xfrm>
        </p:spPr>
        <p:txBody>
          <a:bodyPr anchor="ctr"/>
          <a:lstStyle>
            <a:lvl1pPr algn="ctr">
              <a:lnSpc>
                <a:spcPct val="80000"/>
              </a:lnSpc>
              <a:defRPr sz="13000" b="0" spc="-15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8362-1793-4596-B93A-C08762279C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9696" y="4750870"/>
            <a:ext cx="5943600" cy="4572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F3A2683-1627-4682-B5D1-1C9B002D2C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7580376"/>
            <a:ext cx="5943600" cy="457200"/>
          </a:xfr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CC97BDB-E42B-4FC7-B385-7F37EEC02D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1138" y="9034272"/>
            <a:ext cx="5943600" cy="4572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accent2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89E64F-3E6D-4B66-9E5F-DB97486C5BB7}"/>
              </a:ext>
            </a:extLst>
          </p:cNvPr>
          <p:cNvGrpSpPr/>
          <p:nvPr userDrawn="1"/>
        </p:nvGrpSpPr>
        <p:grpSpPr>
          <a:xfrm>
            <a:off x="1143000" y="5520831"/>
            <a:ext cx="5486400" cy="82934"/>
            <a:chOff x="1918644" y="4961399"/>
            <a:chExt cx="2880360" cy="8293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51FCFD-C051-4A49-B428-1707FC9E36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9257" y="5044333"/>
              <a:ext cx="2879747" cy="0"/>
            </a:xfrm>
            <a:prstGeom prst="line">
              <a:avLst/>
            </a:prstGeom>
            <a:ln w="190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C384F7-853B-46DC-823A-CB096CE42777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44" y="4961399"/>
              <a:ext cx="2879747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D2DD2-1837-4500-919C-939FB2CAB58F}"/>
              </a:ext>
            </a:extLst>
          </p:cNvPr>
          <p:cNvGrpSpPr/>
          <p:nvPr userDrawn="1"/>
        </p:nvGrpSpPr>
        <p:grpSpPr>
          <a:xfrm>
            <a:off x="1143000" y="8458529"/>
            <a:ext cx="5486400" cy="80359"/>
            <a:chOff x="1919257" y="5535646"/>
            <a:chExt cx="2879747" cy="8035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776A60-9FBB-4AF1-BCA1-065EB2C8EDCE}"/>
                </a:ext>
              </a:extLst>
            </p:cNvPr>
            <p:cNvCxnSpPr>
              <a:cxnSpLocks/>
            </p:cNvCxnSpPr>
            <p:nvPr/>
          </p:nvCxnSpPr>
          <p:spPr>
            <a:xfrm>
              <a:off x="1919257" y="5616005"/>
              <a:ext cx="2879747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490876-39CC-4F38-B626-DAF9D27EC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19257" y="5535646"/>
              <a:ext cx="2879747" cy="0"/>
            </a:xfrm>
            <a:prstGeom prst="line">
              <a:avLst/>
            </a:prstGeom>
            <a:ln w="190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09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  <p15:guide id="3" orient="horz" pos="60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62518"/>
            <a:ext cx="6703695" cy="6397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1000" b="1" kern="1200" spc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None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irutista.co/2016/12/punjabi-indian-cuisine-in-heart-of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138CF4-31F5-48F4-93D2-EDE1AFB5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071616"/>
            <a:ext cx="6035040" cy="1554480"/>
          </a:xfrm>
        </p:spPr>
        <p:txBody>
          <a:bodyPr/>
          <a:lstStyle/>
          <a:p>
            <a:r>
              <a:rPr lang="en-US" dirty="0"/>
              <a:t>DIWALI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D60073-723B-4B59-A3F7-45BCE480A3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264" y="3986784"/>
            <a:ext cx="5943600" cy="457200"/>
          </a:xfrm>
        </p:spPr>
        <p:txBody>
          <a:bodyPr/>
          <a:lstStyle/>
          <a:p>
            <a:r>
              <a:rPr lang="en-US" dirty="0"/>
              <a:t>WELCOME TO OUR CELEBRATION OF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F104-2AEC-4496-AC23-7DE7F25E49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7580376"/>
            <a:ext cx="5943600" cy="457200"/>
          </a:xfrm>
        </p:spPr>
        <p:txBody>
          <a:bodyPr/>
          <a:lstStyle/>
          <a:p>
            <a:r>
              <a:rPr lang="en-US" dirty="0"/>
              <a:t>THE FESTIVAL OF LIGHTS</a:t>
            </a:r>
          </a:p>
        </p:txBody>
      </p:sp>
    </p:spTree>
    <p:extLst>
      <p:ext uri="{BB962C8B-B14F-4D97-AF65-F5344CB8AC3E}">
        <p14:creationId xmlns:p14="http://schemas.microsoft.com/office/powerpoint/2010/main" val="273498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an in business attire">
            <a:extLst>
              <a:ext uri="{FF2B5EF4-FFF2-40B4-BE49-F238E27FC236}">
                <a16:creationId xmlns:a16="http://schemas.microsoft.com/office/drawing/2014/main" id="{CFE192D9-16A8-0B21-2CAE-5B157A01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514" y="394680"/>
            <a:ext cx="2269916" cy="30652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6DC8C6-8905-5138-BDBF-A3530B57780D}"/>
              </a:ext>
            </a:extLst>
          </p:cNvPr>
          <p:cNvSpPr/>
          <p:nvPr/>
        </p:nvSpPr>
        <p:spPr>
          <a:xfrm>
            <a:off x="1000125" y="5152165"/>
            <a:ext cx="5829300" cy="43490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55D52-38DF-D64D-E945-58504088BA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41" t="854" r="-1" b="-1"/>
          <a:stretch/>
        </p:blipFill>
        <p:spPr>
          <a:xfrm>
            <a:off x="1430323" y="5392010"/>
            <a:ext cx="1555766" cy="785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E2FE2D-9DD7-3BB8-F1A3-3F1841F5BA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2" t="1144" r="1"/>
          <a:stretch/>
        </p:blipFill>
        <p:spPr>
          <a:xfrm>
            <a:off x="1430323" y="6368726"/>
            <a:ext cx="1961116" cy="7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3DAA0-85A4-1760-1284-6BB3AE07F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323" y="7326676"/>
            <a:ext cx="1455782" cy="785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6A16C-70D7-073E-3AA8-8BB07FD4C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472" y="8318103"/>
            <a:ext cx="2174832" cy="785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C6F5B6-1721-5755-4FC0-3FE16217D2AC}"/>
              </a:ext>
            </a:extLst>
          </p:cNvPr>
          <p:cNvSpPr txBox="1"/>
          <p:nvPr/>
        </p:nvSpPr>
        <p:spPr>
          <a:xfrm>
            <a:off x="3315509" y="557212"/>
            <a:ext cx="53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C</a:t>
            </a:r>
          </a:p>
        </p:txBody>
      </p:sp>
    </p:spTree>
    <p:extLst>
      <p:ext uri="{BB962C8B-B14F-4D97-AF65-F5344CB8AC3E}">
        <p14:creationId xmlns:p14="http://schemas.microsoft.com/office/powerpoint/2010/main" val="11263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7C72D-838D-0362-4099-FB525228FADB}"/>
              </a:ext>
            </a:extLst>
          </p:cNvPr>
          <p:cNvSpPr txBox="1"/>
          <p:nvPr/>
        </p:nvSpPr>
        <p:spPr>
          <a:xfrm>
            <a:off x="985837" y="6272212"/>
            <a:ext cx="558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6885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an in business attire">
            <a:extLst>
              <a:ext uri="{FF2B5EF4-FFF2-40B4-BE49-F238E27FC236}">
                <a16:creationId xmlns:a16="http://schemas.microsoft.com/office/drawing/2014/main" id="{4E58DAF3-6474-ABCE-5EB6-812527C5C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77428"/>
            <a:ext cx="2269916" cy="30652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600CF-4C0D-7E2F-769B-BB4FD2177F4A}"/>
              </a:ext>
            </a:extLst>
          </p:cNvPr>
          <p:cNvSpPr txBox="1"/>
          <p:nvPr/>
        </p:nvSpPr>
        <p:spPr>
          <a:xfrm>
            <a:off x="3127974" y="706438"/>
            <a:ext cx="53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A7D8C-0746-1D8A-CFC2-D54035341761}"/>
              </a:ext>
            </a:extLst>
          </p:cNvPr>
          <p:cNvSpPr txBox="1"/>
          <p:nvPr/>
        </p:nvSpPr>
        <p:spPr>
          <a:xfrm>
            <a:off x="1912728" y="5829301"/>
            <a:ext cx="5100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000" dirty="0"/>
              <a:t>Pizza</a:t>
            </a:r>
          </a:p>
          <a:p>
            <a:pPr marL="342900" indent="-342900">
              <a:buAutoNum type="arabicPeriod"/>
            </a:pPr>
            <a:r>
              <a:rPr lang="en-IN" sz="4000" dirty="0" err="1"/>
              <a:t>Dabeli</a:t>
            </a:r>
            <a:endParaRPr lang="en-IN" sz="4000" dirty="0"/>
          </a:p>
          <a:p>
            <a:pPr marL="342900" indent="-342900">
              <a:buAutoNum type="arabicPeriod"/>
            </a:pPr>
            <a:r>
              <a:rPr lang="en-IN" sz="4000" dirty="0"/>
              <a:t>Upma</a:t>
            </a:r>
          </a:p>
          <a:p>
            <a:pPr marL="342900" indent="-342900">
              <a:buAutoNum type="arabicPeriod"/>
            </a:pPr>
            <a:r>
              <a:rPr lang="en-IN" sz="4000" dirty="0"/>
              <a:t>Noodles</a:t>
            </a:r>
          </a:p>
        </p:txBody>
      </p:sp>
    </p:spTree>
    <p:extLst>
      <p:ext uri="{BB962C8B-B14F-4D97-AF65-F5344CB8AC3E}">
        <p14:creationId xmlns:p14="http://schemas.microsoft.com/office/powerpoint/2010/main" val="404976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an in business attire">
            <a:extLst>
              <a:ext uri="{FF2B5EF4-FFF2-40B4-BE49-F238E27FC236}">
                <a16:creationId xmlns:a16="http://schemas.microsoft.com/office/drawing/2014/main" id="{66FE633D-3229-15BC-3191-5B7C4F5C1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514" y="394680"/>
            <a:ext cx="2269916" cy="30652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0BB9B7-AF89-B964-4973-794F9D8F159F}"/>
              </a:ext>
            </a:extLst>
          </p:cNvPr>
          <p:cNvSpPr/>
          <p:nvPr/>
        </p:nvSpPr>
        <p:spPr>
          <a:xfrm>
            <a:off x="1000125" y="5152165"/>
            <a:ext cx="5829300" cy="43490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E521F-5B48-A14A-6CE7-B7FF3262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25" y="5441950"/>
            <a:ext cx="1694912" cy="78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060087-1977-990E-DF05-5A6608C0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76" y="6519135"/>
            <a:ext cx="2000549" cy="681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E84DE-7523-674D-F54E-348C08470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125" y="7489958"/>
            <a:ext cx="3259253" cy="681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8DF15-22AC-06DB-A663-6E5E3DE2E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476" y="8398008"/>
            <a:ext cx="2043111" cy="681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07DD51-CFBF-D59E-7DB4-710166CAEDF1}"/>
              </a:ext>
            </a:extLst>
          </p:cNvPr>
          <p:cNvSpPr txBox="1"/>
          <p:nvPr/>
        </p:nvSpPr>
        <p:spPr>
          <a:xfrm>
            <a:off x="3315509" y="557212"/>
            <a:ext cx="53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D</a:t>
            </a:r>
          </a:p>
        </p:txBody>
      </p:sp>
    </p:spTree>
    <p:extLst>
      <p:ext uri="{BB962C8B-B14F-4D97-AF65-F5344CB8AC3E}">
        <p14:creationId xmlns:p14="http://schemas.microsoft.com/office/powerpoint/2010/main" val="33278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7C72D-838D-0362-4099-FB525228FADB}"/>
              </a:ext>
            </a:extLst>
          </p:cNvPr>
          <p:cNvSpPr txBox="1"/>
          <p:nvPr/>
        </p:nvSpPr>
        <p:spPr>
          <a:xfrm>
            <a:off x="985837" y="6272212"/>
            <a:ext cx="558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54216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an in business attire">
            <a:extLst>
              <a:ext uri="{FF2B5EF4-FFF2-40B4-BE49-F238E27FC236}">
                <a16:creationId xmlns:a16="http://schemas.microsoft.com/office/drawing/2014/main" id="{4E58DAF3-6474-ABCE-5EB6-812527C5C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77428"/>
            <a:ext cx="2269916" cy="30652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600CF-4C0D-7E2F-769B-BB4FD2177F4A}"/>
              </a:ext>
            </a:extLst>
          </p:cNvPr>
          <p:cNvSpPr txBox="1"/>
          <p:nvPr/>
        </p:nvSpPr>
        <p:spPr>
          <a:xfrm>
            <a:off x="3127974" y="706437"/>
            <a:ext cx="53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B2538-85E3-A898-AD23-170F07DF28FA}"/>
              </a:ext>
            </a:extLst>
          </p:cNvPr>
          <p:cNvSpPr txBox="1"/>
          <p:nvPr/>
        </p:nvSpPr>
        <p:spPr>
          <a:xfrm>
            <a:off x="1912728" y="5829301"/>
            <a:ext cx="5100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000" dirty="0"/>
              <a:t>Dum Aloo</a:t>
            </a:r>
          </a:p>
          <a:p>
            <a:pPr marL="342900" indent="-342900">
              <a:buAutoNum type="arabicPeriod"/>
            </a:pPr>
            <a:r>
              <a:rPr lang="en-IN" sz="4000" dirty="0"/>
              <a:t>Shahi Paneer</a:t>
            </a:r>
          </a:p>
          <a:p>
            <a:pPr marL="342900" indent="-342900">
              <a:buAutoNum type="arabicPeriod"/>
            </a:pPr>
            <a:r>
              <a:rPr lang="en-IN" sz="4000" dirty="0"/>
              <a:t>Mutter Pulao</a:t>
            </a:r>
          </a:p>
          <a:p>
            <a:pPr marL="342900" indent="-342900">
              <a:buAutoNum type="arabicPeriod"/>
            </a:pPr>
            <a:r>
              <a:rPr lang="en-IN" sz="4000" dirty="0"/>
              <a:t>Vada </a:t>
            </a:r>
            <a:r>
              <a:rPr lang="en-IN" sz="4000" dirty="0" err="1"/>
              <a:t>Paao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762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F9846B-4123-EF37-F4BF-A08EC679128D}"/>
              </a:ext>
            </a:extLst>
          </p:cNvPr>
          <p:cNvSpPr txBox="1"/>
          <p:nvPr/>
        </p:nvSpPr>
        <p:spPr>
          <a:xfrm>
            <a:off x="1224950" y="5444656"/>
            <a:ext cx="61765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Guess the Dishes through Emojis</a:t>
            </a:r>
          </a:p>
        </p:txBody>
      </p:sp>
      <p:pic>
        <p:nvPicPr>
          <p:cNvPr id="3" name="Picture 2" descr="A plate of food and a bowl of soup&#10;&#10;Description automatically generated">
            <a:extLst>
              <a:ext uri="{FF2B5EF4-FFF2-40B4-BE49-F238E27FC236}">
                <a16:creationId xmlns:a16="http://schemas.microsoft.com/office/drawing/2014/main" id="{5C1FDDA8-75E4-9796-1D2D-B9A49F79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4486" y="718114"/>
            <a:ext cx="4800601" cy="44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550143-7A45-E6C7-144A-B03A7D00E36F}"/>
              </a:ext>
            </a:extLst>
          </p:cNvPr>
          <p:cNvSpPr txBox="1"/>
          <p:nvPr/>
        </p:nvSpPr>
        <p:spPr>
          <a:xfrm>
            <a:off x="78581" y="43518"/>
            <a:ext cx="7615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Participant team will get 40 seconds to guess the dishes, if not answered question will be passed to the next team</a:t>
            </a:r>
          </a:p>
          <a:p>
            <a:pPr marL="342900" indent="-342900"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each round, Team will get 2 chances to guess the correct answer </a:t>
            </a:r>
          </a:p>
          <a:p>
            <a:pPr marL="342900" indent="-342900"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Each correct answer will get awarded </a:t>
            </a:r>
            <a:r>
              <a:rPr lang="en-IN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 5 </a:t>
            </a:r>
            <a:r>
              <a:rPr lang="en-IN" sz="2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points to the team to win</a:t>
            </a:r>
          </a:p>
          <a:p>
            <a:r>
              <a:rPr lang="en-IN" sz="2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			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2AF20-645D-94BC-0650-578E03A531C0}"/>
              </a:ext>
            </a:extLst>
          </p:cNvPr>
          <p:cNvSpPr txBox="1"/>
          <p:nvPr/>
        </p:nvSpPr>
        <p:spPr>
          <a:xfrm>
            <a:off x="985837" y="6272212"/>
            <a:ext cx="558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2475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C2D795-5EF3-C572-B2DC-27E41473DC74}"/>
              </a:ext>
            </a:extLst>
          </p:cNvPr>
          <p:cNvSpPr/>
          <p:nvPr/>
        </p:nvSpPr>
        <p:spPr>
          <a:xfrm>
            <a:off x="1000125" y="5152165"/>
            <a:ext cx="5829300" cy="434902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Graphic 8" descr="Man in business attire">
            <a:extLst>
              <a:ext uri="{FF2B5EF4-FFF2-40B4-BE49-F238E27FC236}">
                <a16:creationId xmlns:a16="http://schemas.microsoft.com/office/drawing/2014/main" id="{4142FB32-CB7E-B766-4FA7-483903175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514" y="456030"/>
            <a:ext cx="2269916" cy="30652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211D5-201E-6253-4C17-8DB7DE9A69A2}"/>
              </a:ext>
            </a:extLst>
          </p:cNvPr>
          <p:cNvSpPr txBox="1"/>
          <p:nvPr/>
        </p:nvSpPr>
        <p:spPr>
          <a:xfrm>
            <a:off x="3644121" y="949325"/>
            <a:ext cx="53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0D16F7-EEBA-63CC-EDD0-CEE3CB8636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29" b="8924"/>
          <a:stretch/>
        </p:blipFill>
        <p:spPr bwMode="auto">
          <a:xfrm>
            <a:off x="1372063" y="5468255"/>
            <a:ext cx="3439721" cy="696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95696-2114-44CE-C0DA-A616620F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063" y="7602579"/>
            <a:ext cx="1529123" cy="80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9B239-6016-334C-651D-FE30088F4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063" y="6481074"/>
            <a:ext cx="2836985" cy="805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B505DC-D3EE-011C-764D-16BF5C33A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6145" y="8724084"/>
            <a:ext cx="1228725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7C72D-838D-0362-4099-FB525228FADB}"/>
              </a:ext>
            </a:extLst>
          </p:cNvPr>
          <p:cNvSpPr txBox="1"/>
          <p:nvPr/>
        </p:nvSpPr>
        <p:spPr>
          <a:xfrm>
            <a:off x="985837" y="6272212"/>
            <a:ext cx="558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14102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an in business attire">
            <a:extLst>
              <a:ext uri="{FF2B5EF4-FFF2-40B4-BE49-F238E27FC236}">
                <a16:creationId xmlns:a16="http://schemas.microsoft.com/office/drawing/2014/main" id="{4E58DAF3-6474-ABCE-5EB6-812527C5C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77428"/>
            <a:ext cx="2269916" cy="30652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600CF-4C0D-7E2F-769B-BB4FD2177F4A}"/>
              </a:ext>
            </a:extLst>
          </p:cNvPr>
          <p:cNvSpPr txBox="1"/>
          <p:nvPr/>
        </p:nvSpPr>
        <p:spPr>
          <a:xfrm>
            <a:off x="3127974" y="777875"/>
            <a:ext cx="53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458DD-2848-503F-7CA3-F0F41BD09E64}"/>
              </a:ext>
            </a:extLst>
          </p:cNvPr>
          <p:cNvSpPr txBox="1"/>
          <p:nvPr/>
        </p:nvSpPr>
        <p:spPr>
          <a:xfrm>
            <a:off x="1912728" y="5829301"/>
            <a:ext cx="5100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000" dirty="0"/>
              <a:t>Batata Vada</a:t>
            </a:r>
          </a:p>
          <a:p>
            <a:pPr marL="342900" indent="-342900">
              <a:buAutoNum type="arabicPeriod"/>
            </a:pPr>
            <a:r>
              <a:rPr lang="en-IN" sz="4000" dirty="0"/>
              <a:t>Bread </a:t>
            </a:r>
            <a:r>
              <a:rPr lang="en-IN" sz="4000" dirty="0" err="1"/>
              <a:t>Pakoda</a:t>
            </a:r>
            <a:endParaRPr lang="en-IN" sz="4000" dirty="0"/>
          </a:p>
          <a:p>
            <a:pPr marL="342900" indent="-342900">
              <a:buAutoNum type="arabicPeriod"/>
            </a:pPr>
            <a:r>
              <a:rPr lang="en-IN" sz="4000" dirty="0"/>
              <a:t>Bread Omelette</a:t>
            </a:r>
          </a:p>
          <a:p>
            <a:pPr marL="342900" indent="-342900">
              <a:buAutoNum type="arabicPeriod"/>
            </a:pPr>
            <a:r>
              <a:rPr lang="en-IN" sz="4000" dirty="0"/>
              <a:t>Paani puri</a:t>
            </a:r>
          </a:p>
        </p:txBody>
      </p:sp>
    </p:spTree>
    <p:extLst>
      <p:ext uri="{BB962C8B-B14F-4D97-AF65-F5344CB8AC3E}">
        <p14:creationId xmlns:p14="http://schemas.microsoft.com/office/powerpoint/2010/main" val="33948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an in business attire">
            <a:extLst>
              <a:ext uri="{FF2B5EF4-FFF2-40B4-BE49-F238E27FC236}">
                <a16:creationId xmlns:a16="http://schemas.microsoft.com/office/drawing/2014/main" id="{08246A08-8D3D-1B4C-7E8A-7A0F462FC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514" y="394680"/>
            <a:ext cx="2269916" cy="30652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8E0B39-4320-819D-8571-F03D0DFE5917}"/>
              </a:ext>
            </a:extLst>
          </p:cNvPr>
          <p:cNvSpPr txBox="1"/>
          <p:nvPr/>
        </p:nvSpPr>
        <p:spPr>
          <a:xfrm>
            <a:off x="3315509" y="557212"/>
            <a:ext cx="53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CD1B1-D287-2951-975E-79D907DFA45F}"/>
              </a:ext>
            </a:extLst>
          </p:cNvPr>
          <p:cNvSpPr/>
          <p:nvPr/>
        </p:nvSpPr>
        <p:spPr>
          <a:xfrm>
            <a:off x="1000125" y="5152165"/>
            <a:ext cx="5829300" cy="43490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7DE18-59CE-6BB1-1CAD-186CAD3F2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69" y="5413374"/>
            <a:ext cx="1690781" cy="773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8C8BD-B608-E45C-8744-B8B8396AC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169" y="6478238"/>
            <a:ext cx="1632529" cy="773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2CCB3-1CE2-4B1E-84AD-68573609B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169" y="7543102"/>
            <a:ext cx="1507941" cy="7733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1E0378-3C7F-14DD-3093-8FD2ED02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69" y="8416253"/>
            <a:ext cx="811245" cy="7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:tea:">
            <a:extLst>
              <a:ext uri="{FF2B5EF4-FFF2-40B4-BE49-F238E27FC236}">
                <a16:creationId xmlns:a16="http://schemas.microsoft.com/office/drawing/2014/main" id="{E0C1B72D-A625-C726-1E1B-DD5F50F9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59" y="841625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5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7C72D-838D-0362-4099-FB525228FADB}"/>
              </a:ext>
            </a:extLst>
          </p:cNvPr>
          <p:cNvSpPr txBox="1"/>
          <p:nvPr/>
        </p:nvSpPr>
        <p:spPr>
          <a:xfrm>
            <a:off x="985837" y="6272212"/>
            <a:ext cx="558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384083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an in business attire">
            <a:extLst>
              <a:ext uri="{FF2B5EF4-FFF2-40B4-BE49-F238E27FC236}">
                <a16:creationId xmlns:a16="http://schemas.microsoft.com/office/drawing/2014/main" id="{4E58DAF3-6474-ABCE-5EB6-812527C5C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77428"/>
            <a:ext cx="2269916" cy="30652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600CF-4C0D-7E2F-769B-BB4FD2177F4A}"/>
              </a:ext>
            </a:extLst>
          </p:cNvPr>
          <p:cNvSpPr txBox="1"/>
          <p:nvPr/>
        </p:nvSpPr>
        <p:spPr>
          <a:xfrm>
            <a:off x="3127974" y="777875"/>
            <a:ext cx="53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E8CC4-7D2B-F988-7CD4-6FA061BB2C90}"/>
              </a:ext>
            </a:extLst>
          </p:cNvPr>
          <p:cNvSpPr txBox="1"/>
          <p:nvPr/>
        </p:nvSpPr>
        <p:spPr>
          <a:xfrm>
            <a:off x="1912728" y="5829301"/>
            <a:ext cx="5100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000" dirty="0"/>
              <a:t>Corn Chaat</a:t>
            </a:r>
          </a:p>
          <a:p>
            <a:pPr marL="342900" indent="-342900">
              <a:buAutoNum type="arabicPeriod"/>
            </a:pPr>
            <a:r>
              <a:rPr lang="en-IN" sz="4000" dirty="0"/>
              <a:t>Nachos</a:t>
            </a:r>
          </a:p>
          <a:p>
            <a:pPr marL="342900" indent="-342900">
              <a:buAutoNum type="arabicPeriod"/>
            </a:pPr>
            <a:r>
              <a:rPr lang="en-IN" sz="4000" dirty="0"/>
              <a:t>Kebab</a:t>
            </a:r>
          </a:p>
          <a:p>
            <a:pPr marL="342900" indent="-342900">
              <a:buAutoNum type="arabicPeriod"/>
            </a:pPr>
            <a:r>
              <a:rPr lang="en-IN" sz="4000" dirty="0"/>
              <a:t>Tomato Soup</a:t>
            </a:r>
          </a:p>
        </p:txBody>
      </p:sp>
    </p:spTree>
    <p:extLst>
      <p:ext uri="{BB962C8B-B14F-4D97-AF65-F5344CB8AC3E}">
        <p14:creationId xmlns:p14="http://schemas.microsoft.com/office/powerpoint/2010/main" val="827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ysClr val="windowText" lastClr="000000"/>
      </a:dk1>
      <a:lt1>
        <a:sysClr val="window" lastClr="FFFFFF"/>
      </a:lt1>
      <a:dk2>
        <a:srgbClr val="A62F03"/>
      </a:dk2>
      <a:lt2>
        <a:srgbClr val="E2E2E2"/>
      </a:lt2>
      <a:accent1>
        <a:srgbClr val="F2B33D"/>
      </a:accent1>
      <a:accent2>
        <a:srgbClr val="D99177"/>
      </a:accent2>
      <a:accent3>
        <a:srgbClr val="BF045B"/>
      </a:accent3>
      <a:accent4>
        <a:srgbClr val="73166D"/>
      </a:accent4>
      <a:accent5>
        <a:srgbClr val="F08B21"/>
      </a:accent5>
      <a:accent6>
        <a:srgbClr val="442871"/>
      </a:accent6>
      <a:hlink>
        <a:srgbClr val="0563C1"/>
      </a:hlink>
      <a:folHlink>
        <a:srgbClr val="954F72"/>
      </a:folHlink>
    </a:clrScheme>
    <a:fontScheme name="Custom 38">
      <a:majorFont>
        <a:latin typeface="Gill Sans Nova Light"/>
        <a:ea typeface=""/>
        <a:cs typeface=""/>
      </a:majorFont>
      <a:minorFont>
        <a:latin typeface="Gill Sans Nov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wali Holiday Printables_WAC_AS_JB_v7" id="{CCCE94B0-F774-4BBA-86E6-B62C5ACC058B}" vid="{F2C78675-2643-42C2-85E9-269595CDD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5779E9-67B2-43A4-82BA-1428FCD4DF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82B8B-A61F-4636-A742-7012876886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56E8F2-0D72-442D-9F44-CDA3DAF404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Diwali celebration party printables</Template>
  <TotalTime>312</TotalTime>
  <Words>120</Words>
  <Application>Microsoft Office PowerPoint</Application>
  <PresentationFormat>Custom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ADLaM Display</vt:lpstr>
      <vt:lpstr>Arial</vt:lpstr>
      <vt:lpstr>Calibri</vt:lpstr>
      <vt:lpstr>Gill Sans Nova</vt:lpstr>
      <vt:lpstr>Gill Sans Nova Light</vt:lpstr>
      <vt:lpstr>1_Office Theme</vt:lpstr>
      <vt:lpstr>DIWALI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DIWALI</dc:title>
  <dc:creator>Pooja Satpute</dc:creator>
  <cp:lastModifiedBy>Rajesh Kumar</cp:lastModifiedBy>
  <cp:revision>61</cp:revision>
  <dcterms:created xsi:type="dcterms:W3CDTF">2023-10-21T13:49:55Z</dcterms:created>
  <dcterms:modified xsi:type="dcterms:W3CDTF">2023-11-08T07:39:28Z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