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5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5226" autoAdjust="0"/>
  </p:normalViewPr>
  <p:slideViewPr>
    <p:cSldViewPr snapToGrid="0">
      <p:cViewPr varScale="1">
        <p:scale>
          <a:sx n="81" d="100"/>
          <a:sy n="81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25,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3139" y="1299860"/>
            <a:ext cx="6208874" cy="4922833"/>
          </a:xfrm>
        </p:spPr>
        <p:txBody>
          <a:bodyPr numCol="1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Franklin Gothic Demi (Headings)"/>
              </a:rPr>
              <a:t>Ministry/Organization Name/Student Innovation: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ranklin Gothic Demi (Headings)"/>
              </a:rPr>
              <a:t>Department of Empowerment of Persons with Disabilities(</a:t>
            </a:r>
            <a:r>
              <a:rPr lang="en-US" sz="1600" b="0" i="0" dirty="0" err="1">
                <a:solidFill>
                  <a:srgbClr val="212529"/>
                </a:solidFill>
                <a:effectLst/>
                <a:latin typeface="Franklin Gothic Demi (Headings)"/>
              </a:rPr>
              <a:t>Divyangjan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Franklin Gothic Demi (Headings)"/>
              </a:rPr>
              <a:t>) , Ministry of Social Justice and Empowerment</a:t>
            </a:r>
            <a:endParaRPr lang="en-US" sz="1600" dirty="0">
              <a:latin typeface="Franklin Gothic Demi (Headings)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Franklin Gothic Demi (Headings)"/>
              </a:rPr>
              <a:t>PS Code:</a:t>
            </a:r>
            <a:r>
              <a:rPr lang="en-IN" sz="1600" b="0" i="0" dirty="0">
                <a:solidFill>
                  <a:srgbClr val="212529"/>
                </a:solidFill>
                <a:effectLst/>
                <a:latin typeface="Franklin Gothic Demi (Headings)"/>
              </a:rPr>
              <a:t>RK775</a:t>
            </a:r>
            <a:endParaRPr lang="en-US" sz="1600" dirty="0">
              <a:latin typeface="Franklin Gothic Demi (Headings)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br>
              <a:rPr lang="en-US" sz="1600" dirty="0">
                <a:latin typeface="Franklin Gothic Demi (Headings)"/>
              </a:rPr>
            </a:br>
            <a:r>
              <a:rPr lang="en-US" sz="1600" dirty="0">
                <a:latin typeface="Franklin Gothic Demi (Headings)"/>
              </a:rPr>
              <a:t>Problem Statement Title: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Franklin Gothic Demi (Headings)"/>
              </a:rPr>
              <a:t>Software for facilitation of various Govt. schemes for persons with disabilities.</a:t>
            </a:r>
            <a:endParaRPr lang="en-US" sz="1600" dirty="0">
              <a:solidFill>
                <a:schemeClr val="bg1"/>
              </a:solidFill>
              <a:latin typeface="Franklin Gothic Demi (Headings)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br>
              <a:rPr lang="en-US" sz="1600" dirty="0">
                <a:latin typeface="Franklin Gothic Demi (Headings)"/>
              </a:rPr>
            </a:br>
            <a:r>
              <a:rPr lang="en-US" sz="1600" dirty="0">
                <a:latin typeface="Franklin Gothic Demi (Headings)"/>
              </a:rPr>
              <a:t>Team Name: CSPIT Arise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br>
              <a:rPr lang="en-US" sz="1600" dirty="0">
                <a:latin typeface="Franklin Gothic Demi (Headings)"/>
              </a:rPr>
            </a:br>
            <a:r>
              <a:rPr lang="en-US" sz="1600" dirty="0">
                <a:latin typeface="Franklin Gothic Demi (Headings)"/>
              </a:rPr>
              <a:t>Team Leader Name: </a:t>
            </a:r>
            <a:r>
              <a:rPr lang="en-US" sz="1600" dirty="0">
                <a:solidFill>
                  <a:schemeClr val="bg1"/>
                </a:solidFill>
                <a:latin typeface="Franklin Gothic Demi (Headings)"/>
              </a:rPr>
              <a:t>Raj  Dave (D21IT170)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br>
              <a:rPr lang="en-US" sz="1600" dirty="0">
                <a:latin typeface="Franklin Gothic Demi (Headings)"/>
              </a:rPr>
            </a:br>
            <a:r>
              <a:rPr lang="en-US" sz="1600" dirty="0">
                <a:latin typeface="Franklin Gothic Demi (Headings)"/>
              </a:rPr>
              <a:t>Institute Code:   </a:t>
            </a:r>
            <a:r>
              <a:rPr lang="en-US" sz="1600" dirty="0">
                <a:solidFill>
                  <a:schemeClr val="bg1"/>
                </a:solidFill>
                <a:latin typeface="Franklin Gothic Demi (Headings)"/>
              </a:rPr>
              <a:t>C-16183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br>
              <a:rPr lang="en-US" sz="1600" dirty="0">
                <a:latin typeface="Franklin Gothic Demi (Headings)"/>
              </a:rPr>
            </a:br>
            <a:r>
              <a:rPr lang="en-US" sz="1600" dirty="0">
                <a:latin typeface="Franklin Gothic Demi (Headings)"/>
              </a:rPr>
              <a:t>Institute Name: </a:t>
            </a:r>
            <a:r>
              <a:rPr lang="en-US" sz="1600" dirty="0" err="1">
                <a:latin typeface="Franklin Gothic Demi (Headings)"/>
              </a:rPr>
              <a:t>Chandubhai</a:t>
            </a:r>
            <a:r>
              <a:rPr lang="en-US" sz="1600" dirty="0">
                <a:latin typeface="Franklin Gothic Demi (Headings)"/>
              </a:rPr>
              <a:t> S Patel Institute Of Technology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600" dirty="0">
              <a:latin typeface="Franklin Gothic Demi (Headings)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Franklin Gothic Demi (Headings)"/>
              </a:rPr>
              <a:t>Theme Name: </a:t>
            </a:r>
            <a:r>
              <a:rPr lang="en-US" sz="1600" dirty="0" err="1">
                <a:latin typeface="Franklin Gothic Demi (Headings)"/>
              </a:rPr>
              <a:t>MedTEch</a:t>
            </a:r>
            <a:r>
              <a:rPr lang="en-US" sz="1600" dirty="0">
                <a:latin typeface="Franklin Gothic Demi (Headings)"/>
              </a:rPr>
              <a:t>/ </a:t>
            </a:r>
            <a:r>
              <a:rPr lang="en-US" sz="1600" dirty="0" err="1">
                <a:latin typeface="Franklin Gothic Demi (Headings)"/>
              </a:rPr>
              <a:t>BioTech</a:t>
            </a:r>
            <a:r>
              <a:rPr lang="en-US" sz="1600" dirty="0">
                <a:latin typeface="Franklin Gothic Demi (Headings)"/>
              </a:rPr>
              <a:t>/ </a:t>
            </a:r>
            <a:r>
              <a:rPr lang="en-US" sz="1600" dirty="0" err="1">
                <a:latin typeface="Franklin Gothic Demi (Headings)"/>
              </a:rPr>
              <a:t>HealthTech</a:t>
            </a:r>
            <a:endParaRPr lang="en-US" sz="1600" dirty="0">
              <a:latin typeface="Franklin Gothic Demi (Headings)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345F7F-FF16-4615-BE6D-44E58395E365}"/>
              </a:ext>
            </a:extLst>
          </p:cNvPr>
          <p:cNvGrpSpPr/>
          <p:nvPr/>
        </p:nvGrpSpPr>
        <p:grpSpPr>
          <a:xfrm>
            <a:off x="6528962" y="125229"/>
            <a:ext cx="5663038" cy="2506451"/>
            <a:chOff x="6528962" y="125229"/>
            <a:chExt cx="5663038" cy="25064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F2BE63-9A46-40A9-A129-020F021D9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962" y="125229"/>
              <a:ext cx="5534431" cy="2506451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E9F7AF-4881-4E71-BB0D-2AC077EBAF4A}"/>
                </a:ext>
              </a:extLst>
            </p:cNvPr>
            <p:cNvSpPr/>
            <p:nvPr/>
          </p:nvSpPr>
          <p:spPr>
            <a:xfrm>
              <a:off x="10017760" y="1714054"/>
              <a:ext cx="2174240" cy="2415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449" y="2265802"/>
            <a:ext cx="6218259" cy="4466969"/>
          </a:xfrm>
          <a:solidFill>
            <a:schemeClr val="tx1"/>
          </a:solidFill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b="1" dirty="0">
                <a:solidFill>
                  <a:schemeClr val="tx2"/>
                </a:solidFill>
              </a:rPr>
              <a:t>Describe your idea/Solution/Prototype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0E101A"/>
                </a:solidFill>
                <a:effectLst/>
              </a:rPr>
              <a:t>An application </a:t>
            </a:r>
            <a:r>
              <a:rPr lang="en-US" sz="1700" dirty="0"/>
              <a:t>that will help disabled people </a:t>
            </a:r>
            <a:r>
              <a:rPr lang="en-US" sz="1700" b="1" u="sng" dirty="0"/>
              <a:t>to get aware </a:t>
            </a:r>
            <a:r>
              <a:rPr lang="en-US" sz="1700" dirty="0"/>
              <a:t>of the </a:t>
            </a:r>
            <a:r>
              <a:rPr lang="en-US" sz="1700" b="1" u="sng" dirty="0"/>
              <a:t>Govt. schemes</a:t>
            </a:r>
            <a:r>
              <a:rPr lang="en-US" sz="1700" dirty="0"/>
              <a:t> available for them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/>
              <a:t>App will </a:t>
            </a:r>
            <a:r>
              <a:rPr lang="en-US" sz="1700" b="1" dirty="0"/>
              <a:t>Broadcast a Various</a:t>
            </a:r>
            <a:r>
              <a:rPr lang="en-US" sz="1700" dirty="0"/>
              <a:t> Govt. </a:t>
            </a:r>
            <a:r>
              <a:rPr lang="en-US" sz="1700" b="1" dirty="0"/>
              <a:t>schemes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/>
              <a:t>Will Try to Implement </a:t>
            </a:r>
            <a:r>
              <a:rPr lang="en-US" sz="1700" b="1" dirty="0">
                <a:solidFill>
                  <a:srgbClr val="FF0000"/>
                </a:solidFill>
              </a:rPr>
              <a:t>W3C Web Accessibility Initiative (WAI) Standards</a:t>
            </a:r>
            <a:r>
              <a:rPr lang="en-US" sz="1700" b="1" dirty="0"/>
              <a:t> To Our App, </a:t>
            </a:r>
            <a:r>
              <a:rPr lang="en-US" sz="1700" dirty="0"/>
              <a:t>Such as…..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sz="1700" b="1" u="sng" dirty="0"/>
              <a:t>Simple to Use &amp; </a:t>
            </a:r>
            <a:r>
              <a:rPr lang="en-US" sz="1700" b="1" u="sng" dirty="0">
                <a:solidFill>
                  <a:srgbClr val="FF0000"/>
                </a:solidFill>
              </a:rPr>
              <a:t>highly Accessible UI </a:t>
            </a:r>
            <a:r>
              <a:rPr lang="en-US" sz="1700" b="1" u="sng" dirty="0"/>
              <a:t>Design </a:t>
            </a:r>
            <a:r>
              <a:rPr lang="en-US" sz="1700" dirty="0"/>
              <a:t>for Disabled &amp; Caregivers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sz="1700" dirty="0"/>
              <a:t>care of </a:t>
            </a:r>
            <a:r>
              <a:rPr lang="en-US" sz="1700" b="1" u="sng" dirty="0"/>
              <a:t>color contrast </a:t>
            </a:r>
            <a:r>
              <a:rPr lang="en-US" sz="1700" dirty="0"/>
              <a:t>for low contrast sensitive peoples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sz="1700" b="1" i="0" u="sng" strike="noStrike" dirty="0">
                <a:solidFill>
                  <a:schemeClr val="bg1"/>
                </a:solidFill>
                <a:effectLst/>
              </a:rPr>
              <a:t>more than one language support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sz="1700" b="1" u="sng" dirty="0"/>
              <a:t>audio support </a:t>
            </a:r>
            <a:r>
              <a:rPr lang="en-IN" sz="1700" b="1" u="sng" dirty="0"/>
              <a:t>🔉</a:t>
            </a:r>
            <a:endParaRPr lang="en-US" sz="1700" b="1" u="sng" dirty="0"/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sz="1700" b="1" i="0" u="sng" strike="noStrike" dirty="0">
                <a:solidFill>
                  <a:schemeClr val="bg1"/>
                </a:solidFill>
                <a:effectLst/>
              </a:rPr>
              <a:t>visual instruction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N" sz="1700" b="0" i="0" u="none" strike="noStrike" dirty="0">
                <a:solidFill>
                  <a:schemeClr val="bg1"/>
                </a:solidFill>
                <a:effectLst/>
              </a:rPr>
              <a:t>👀</a:t>
            </a:r>
            <a:r>
              <a:rPr lang="en-US" sz="1700" b="0" i="0" u="none" strike="noStrike" dirty="0">
                <a:solidFill>
                  <a:schemeClr val="bg1"/>
                </a:solidFill>
                <a:effectLst/>
              </a:rPr>
              <a:t>using various animation and videos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sz="1700" b="1" u="sng" dirty="0"/>
              <a:t>Large Buttons </a:t>
            </a:r>
            <a:r>
              <a:rPr lang="en-US" sz="1700" dirty="0"/>
              <a:t>&amp; Control</a:t>
            </a:r>
            <a:endParaRPr lang="en-US" sz="1700" i="0" u="none" strike="noStrike" dirty="0">
              <a:solidFill>
                <a:schemeClr val="bg1"/>
              </a:solidFill>
              <a:effectLst/>
            </a:endParaRPr>
          </a:p>
          <a:p>
            <a:pPr marL="971550" lvl="1" indent="-285750">
              <a:buFont typeface="Wingdings" panose="05000000000000000000" pitchFamily="2" charset="2"/>
              <a:buChar char="Ø"/>
            </a:pPr>
            <a:endParaRPr lang="en-US" sz="1600" b="0" i="0" u="none" strike="noStrike" dirty="0">
              <a:solidFill>
                <a:schemeClr val="bg1"/>
              </a:solidFill>
              <a:effectLst/>
            </a:endParaRPr>
          </a:p>
          <a:p>
            <a:endParaRPr lang="en-US" sz="80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096144" y="3482539"/>
            <a:ext cx="4866639" cy="32502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  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Frontend: Flutter &amp; Dart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Backend: Firebase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830C1-296A-4078-8912-6A498978E7E0}"/>
              </a:ext>
            </a:extLst>
          </p:cNvPr>
          <p:cNvSpPr txBox="1"/>
          <p:nvPr/>
        </p:nvSpPr>
        <p:spPr>
          <a:xfrm>
            <a:off x="6428352" y="19108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Government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8309BF-3B5B-4B1E-B6DB-18E95B417C28}"/>
              </a:ext>
            </a:extLst>
          </p:cNvPr>
          <p:cNvSpPr txBox="1"/>
          <p:nvPr/>
        </p:nvSpPr>
        <p:spPr>
          <a:xfrm>
            <a:off x="9879143" y="1939482"/>
            <a:ext cx="241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Disabled People &amp; Caregivers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1877D8F-BF1C-44D8-B470-BB34D41F2050}"/>
              </a:ext>
            </a:extLst>
          </p:cNvPr>
          <p:cNvSpPr txBox="1">
            <a:spLocks/>
          </p:cNvSpPr>
          <p:nvPr/>
        </p:nvSpPr>
        <p:spPr>
          <a:xfrm>
            <a:off x="782814" y="1124627"/>
            <a:ext cx="5780809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Idea/Approach Details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499" y="2285999"/>
            <a:ext cx="4838700" cy="315915"/>
          </a:xfrm>
        </p:spPr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16262"/>
            <a:ext cx="5551996" cy="4241737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0070C0"/>
                </a:solidFill>
              </a:rPr>
              <a:t>All schemes at single Place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Useful links and contacts (if available) and instructions Will be available, so that they can avail the benefits easily.</a:t>
            </a:r>
            <a:endParaRPr lang="en-US" sz="2000" b="1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0070C0"/>
                </a:solidFill>
              </a:rPr>
              <a:t>various categories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of schemes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based on the different disabilities. 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Examples: Schemes for Visual Blind People, Schemes for People who can’t hear.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Useful for all kind of disable peoples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rgbClr val="0070C0"/>
                </a:solidFill>
              </a:rPr>
              <a:t>Understandable</a:t>
            </a:r>
            <a:r>
              <a:rPr lang="en-US" dirty="0">
                <a:solidFill>
                  <a:srgbClr val="0070C0"/>
                </a:solidFill>
              </a:rPr>
              <a:t> Content </a:t>
            </a:r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with the help of Multi-Language Support &amp; Text To Speech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11111"/>
                </a:solidFill>
              </a:rPr>
              <a:t>There are many ADIP, DDRS and many other schemes are available for the disabled people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11111"/>
                </a:solidFill>
              </a:rPr>
              <a:t>But this all information is not known to everyone, so our application will help every phone user to be aware of this all information.</a:t>
            </a:r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672608" y="2285999"/>
            <a:ext cx="5143500" cy="31591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710313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Govt. websites that provides the information about the schemes available for the disabled peoples</a:t>
            </a:r>
          </a:p>
        </p:txBody>
      </p:sp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0721" y="2062099"/>
            <a:ext cx="11428422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Raj Dave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(IT):	IT			Year (I,II,III,IV): |||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Raj Bapodra</a:t>
            </a: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(IT):	IT			Year (I,II,III,IV): |||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Mansi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Chaniyara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(IT):	IT			Year (I,II,III,IV): |||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Abhishek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Galfade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(IT):	IT			Year (I,II,III,IV): |||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Dhaval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Visariya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(IT):	IT			Year (I,II,III,IV): |||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Karan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Chauhana</a:t>
            </a:r>
            <a:endParaRPr lang="en-US" sz="12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US" sz="1200" dirty="0" err="1"/>
              <a:t>Btech</a:t>
            </a:r>
            <a:r>
              <a:rPr lang="en-US" sz="1200" dirty="0"/>
              <a:t>			Stream (IT):	IT			Year (I,II,III,IV): |||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Purvi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 Prajapati</a:t>
            </a:r>
          </a:p>
          <a:p>
            <a:r>
              <a:rPr lang="en-US" sz="1200" dirty="0"/>
              <a:t>Category (Academic/Industry): Academic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ML		Domain Experience:  15 years (teaching)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541</TotalTime>
  <Words>638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Franklin Gothic Demi (Headings)</vt:lpstr>
      <vt:lpstr>Wingdings</vt:lpstr>
      <vt:lpstr>Theme1</vt:lpstr>
      <vt:lpstr>Basic Details of the Team and Problem Statement</vt:lpstr>
      <vt:lpstr>PowerPoint Presentation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RAJ DAVE</cp:lastModifiedBy>
  <cp:revision>76</cp:revision>
  <dcterms:created xsi:type="dcterms:W3CDTF">2022-02-11T07:14:46Z</dcterms:created>
  <dcterms:modified xsi:type="dcterms:W3CDTF">2022-04-25T09:47:15Z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