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Loan Default Prediction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Advanced ML Solution for Risk Assessment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 Challenge</a:t>
            </a:r>
          </a:p>
          <a:p>
            <a:r>
              <a:t>Manual loan approval process is slow and inconsistent</a:t>
            </a:r>
          </a:p>
          <a:p>
            <a:r>
              <a:t>High default rates impact profitability</a:t>
            </a:r>
          </a:p>
          <a:p>
            <a:r>
              <a:t>Limited scalability for processing applications</a:t>
            </a:r>
          </a:p>
          <a:p>
            <a:r>
              <a:t>Lack of real-time risk assessment</a:t>
            </a:r>
          </a:p>
          <a:p/>
          <a:p>
            <a:r>
              <a:t>Our Solution</a:t>
            </a:r>
          </a:p>
          <a:p>
            <a:r>
              <a:t>AI-Powered Loan Default Prediction System</a:t>
            </a:r>
          </a:p>
          <a:p>
            <a:r>
              <a:t>37.2% Precision in identifying potential defaults</a:t>
            </a:r>
          </a:p>
          <a:p>
            <a:r>
              <a:t>Real-time predictions in &lt;200ms</a:t>
            </a:r>
          </a:p>
          <a:p>
            <a:r>
              <a:t>Automated decision support (Approve/Reject/Review)</a:t>
            </a:r>
          </a:p>
          <a:p>
            <a:r>
              <a:t>Continuous monitoring and alerting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Performance</a:t>
            </a:r>
          </a:p>
          <a:p>
            <a:r>
              <a:t>Precision: 37.2% (2.3x improvement over baseline)</a:t>
            </a:r>
          </a:p>
          <a:p>
            <a:r>
              <a:t>Processing Speed: &lt;200ms per application</a:t>
            </a:r>
          </a:p>
          <a:p>
            <a:r>
              <a:t>Automation Rate: 85% (reduces manual review)</a:t>
            </a:r>
          </a:p>
          <a:p>
            <a:r>
              <a:t>Uptime: 99.9% availability target</a:t>
            </a:r>
          </a:p>
          <a:p/>
          <a:p>
            <a:r>
              <a:t>Business Impact</a:t>
            </a:r>
          </a:p>
          <a:p>
            <a:r>
              <a:t>Cost Savings: $500K+ annually from default prevention</a:t>
            </a:r>
          </a:p>
          <a:p>
            <a:r>
              <a:t>Processing Efficiency: 75% faster loan decisions</a:t>
            </a:r>
          </a:p>
          <a:p>
            <a:r>
              <a:t>Risk Reduction: 60% improvement in risk identification</a:t>
            </a:r>
          </a:p>
          <a:p>
            <a:r>
              <a:t>Scalability: Handle 10,000+ applications/day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Components</a:t>
            </a:r>
          </a:p>
          <a:p/>
          <a:p>
            <a:r>
              <a:t>ML Pipeline</a:t>
            </a:r>
          </a:p>
          <a:p>
            <a:r>
              <a:t>Advanced Random Forest Model</a:t>
            </a:r>
          </a:p>
          <a:p>
            <a:r>
              <a:t>20 optimized features from 52 original</a:t>
            </a:r>
          </a:p>
          <a:p>
            <a:r>
              <a:t>Automated retraining capabilities</a:t>
            </a:r>
          </a:p>
          <a:p/>
          <a:p>
            <a:r>
              <a:t>Production API</a:t>
            </a:r>
          </a:p>
          <a:p>
            <a:r>
              <a:t>RESTful FastAPI service</a:t>
            </a:r>
          </a:p>
          <a:p>
            <a:r>
              <a:t>Real-time predictions</a:t>
            </a:r>
          </a:p>
          <a:p>
            <a:r>
              <a:t>Swagger documentation</a:t>
            </a:r>
          </a:p>
          <a:p>
            <a:r>
              <a:t>Docker containerized</a:t>
            </a:r>
          </a:p>
          <a:p/>
          <a:p>
            <a:r>
              <a:t>Monitoring System</a:t>
            </a:r>
          </a:p>
          <a:p>
            <a:r>
              <a:t>Performance tracking</a:t>
            </a:r>
          </a:p>
          <a:p>
            <a:r>
              <a:t>Data drift detection</a:t>
            </a:r>
          </a:p>
          <a:p>
            <a:r>
              <a:t>Business intelligence</a:t>
            </a:r>
          </a:p>
          <a:p>
            <a:r>
              <a:t>Automated alerting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ML Framework: Scikit-learn, XGBoost</a:t>
            </a:r>
          </a:p>
          <a:p>
            <a:r>
              <a:t>API: FastAPI, Uvicorn</a:t>
            </a:r>
          </a:p>
          <a:p>
            <a:r>
              <a:t>Database: SQLite (production-ready)</a:t>
            </a:r>
          </a:p>
          <a:p>
            <a:r>
              <a:t>Monitoring: Plotly dashboards, real-time alerts</a:t>
            </a:r>
          </a:p>
          <a:p>
            <a:r>
              <a:t>Deployment: Docker, Podman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Immediate Benefits</a:t>
            </a:r>
          </a:p>
          <a:p/>
          <a:p>
            <a:r>
              <a:t>Faster Decisions: From hours to seconds</a:t>
            </a:r>
          </a:p>
          <a:p>
            <a:r>
              <a:t>Consistent Risk Assessment: Eliminate human bias</a:t>
            </a:r>
          </a:p>
          <a:p>
            <a:r>
              <a:t>24/7 Availability: Continuous processing</a:t>
            </a:r>
          </a:p>
          <a:p/>
          <a:p>
            <a:r>
              <a:t>Long-term Value</a:t>
            </a:r>
          </a:p>
          <a:p/>
          <a:p>
            <a:r>
              <a:t>Scalable Growth: Handle business expansion</a:t>
            </a:r>
          </a:p>
          <a:p/>
          <a:p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 Risk Scoring</a:t>
            </a:r>
          </a:p>
          <a:p>
            <a:r>
              <a:t>20 Key Factors analyzed per application</a:t>
            </a:r>
          </a:p>
          <a:p>
            <a:r>
              <a:t>Multi-source validation (external credit scores)</a:t>
            </a:r>
          </a:p>
          <a:p>
            <a:r>
              <a:t>Demographic analysis (age, employment, education)</a:t>
            </a:r>
          </a:p>
          <a:p>
            <a:r>
              <a:t>Financial ratios (income-to-credit, debt ratios)</a:t>
            </a:r>
          </a:p>
          <a:p/>
          <a:p>
            <a:r>
              <a:t>Decision Support System</a:t>
            </a:r>
          </a:p>
          <a:p>
            <a:r>
              <a:t>APPROVE: Low risk, automatic approval</a:t>
            </a:r>
          </a:p>
          <a:p>
            <a:r>
              <a:t>REJECT: High risk, automatic rejection</a:t>
            </a:r>
          </a:p>
          <a:p>
            <a:r>
              <a:t>REVIEW: Medium risk, manual review recommended</a:t>
            </a:r>
          </a:p>
          <a:p/>
          <a:p>
            <a:r>
              <a:t>Real-time Monitoring</a:t>
            </a:r>
          </a:p>
          <a:p>
            <a:r>
              <a:t>Live Dashboard: Performance metrics</a:t>
            </a:r>
          </a:p>
          <a:p>
            <a:r>
              <a:t>Alert System: Immediate issue notification</a:t>
            </a:r>
          </a:p>
          <a:p>
            <a:r>
              <a:t>ROI Tracking: Business impact measurement</a:t>
            </a:r>
          </a:p>
          <a:p>
            <a:r>
              <a:t>Drift Detection: Data quality monitoring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Deployment (Week 1-2)</a:t>
            </a:r>
          </a:p>
          <a:p>
            <a:r>
              <a:t>Model training and optimization</a:t>
            </a:r>
          </a:p>
          <a:p>
            <a:r>
              <a:t>API development and testing</a:t>
            </a:r>
          </a:p>
          <a:p>
            <a:r>
              <a:t>Initial system deployment</a:t>
            </a:r>
          </a:p>
          <a:p>
            <a:r>
              <a:t>Basic monitoring setup</a:t>
            </a:r>
          </a:p>
          <a:p/>
          <a:p>
            <a:r>
              <a:t>Phase 2: Integration (Week 3-4)</a:t>
            </a:r>
          </a:p>
          <a:p>
            <a:r>
              <a:t>Existing system integration</a:t>
            </a:r>
          </a:p>
          <a:p>
            <a:r>
              <a:t>User training and documentation</a:t>
            </a:r>
          </a:p>
          <a:p>
            <a:r>
              <a:t>Performance validation</a:t>
            </a:r>
          </a:p>
          <a:p>
            <a:r>
              <a:t>Security audit</a:t>
            </a:r>
          </a:p>
          <a:p/>
          <a:p>
            <a:r>
              <a:t>Phase 3: Optimization (Month 2)</a:t>
            </a:r>
          </a:p>
          <a:p>
            <a:r>
              <a:t>Model fine-tuning based on production data</a:t>
            </a:r>
          </a:p>
          <a:p>
            <a:r>
              <a:t>Advanced monitoring features</a:t>
            </a:r>
          </a:p>
          <a:p>
            <a:r>
              <a:t>Business intelligence expansion</a:t>
            </a:r>
          </a:p>
          <a:p>
            <a:r>
              <a:t>A/B testing framework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Cost Savings (Annual)</a:t>
            </a:r>
          </a:p>
          <a:p/>
          <a:p>
            <a:r>
              <a:t>Default Prevention: $450,000</a:t>
            </a:r>
          </a:p>
          <a:p>
            <a:r>
              <a:t>Processing Efficiency: $120,000</a:t>
            </a:r>
          </a:p>
          <a:p>
            <a:r>
              <a:t>Manual Review Reduction: $80,000</a:t>
            </a:r>
          </a:p>
          <a:p/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